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1" r:id="rId5"/>
    <p:sldId id="259" r:id="rId6"/>
    <p:sldId id="263" r:id="rId7"/>
    <p:sldId id="264" r:id="rId8"/>
    <p:sldId id="265" r:id="rId9"/>
    <p:sldId id="266" r:id="rId10"/>
    <p:sldId id="270" r:id="rId11"/>
    <p:sldId id="267" r:id="rId12"/>
    <p:sldId id="269" r:id="rId13"/>
    <p:sldId id="271" r:id="rId14"/>
    <p:sldId id="272" r:id="rId15"/>
    <p:sldId id="273" r:id="rId16"/>
    <p:sldId id="275" r:id="rId17"/>
    <p:sldId id="276" r:id="rId18"/>
    <p:sldId id="277" r:id="rId19"/>
    <p:sldId id="278" r:id="rId20"/>
    <p:sldId id="279" r:id="rId21"/>
    <p:sldId id="280" r:id="rId22"/>
    <p:sldId id="281" r:id="rId23"/>
    <p:sldId id="282"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7636B2-C074-366E-63E4-39FBF6E21109}" v="9" dt="2022-12-30T18:18:03.334"/>
    <p1510:client id="{71F50C33-10C9-462B-BC8A-0B07294CA8B8}" v="967" dt="2022-12-30T16:36:38.6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0" d="100"/>
          <a:sy n="60" d="100"/>
        </p:scale>
        <p:origin x="84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gt, P. van der (JAG)" userId="b015f44f-4123-429c-9635-4de89e44540a" providerId="ADAL" clId="{71F50C33-10C9-462B-BC8A-0B07294CA8B8}"/>
    <pc:docChg chg="undo redo custSel addSld delSld modSld sldOrd">
      <pc:chgData name="Jagt, P. van der (JAG)" userId="b015f44f-4123-429c-9635-4de89e44540a" providerId="ADAL" clId="{71F50C33-10C9-462B-BC8A-0B07294CA8B8}" dt="2022-12-30T18:30:19.373" v="26144" actId="404"/>
      <pc:docMkLst>
        <pc:docMk/>
      </pc:docMkLst>
      <pc:sldChg chg="addSp modSp mod setBg">
        <pc:chgData name="Jagt, P. van der (JAG)" userId="b015f44f-4123-429c-9635-4de89e44540a" providerId="ADAL" clId="{71F50C33-10C9-462B-BC8A-0B07294CA8B8}" dt="2022-12-29T18:37:02.814" v="12003" actId="26606"/>
        <pc:sldMkLst>
          <pc:docMk/>
          <pc:sldMk cId="345158989" sldId="256"/>
        </pc:sldMkLst>
        <pc:spChg chg="mod">
          <ac:chgData name="Jagt, P. van der (JAG)" userId="b015f44f-4123-429c-9635-4de89e44540a" providerId="ADAL" clId="{71F50C33-10C9-462B-BC8A-0B07294CA8B8}" dt="2022-12-29T18:37:02.814" v="12003" actId="26606"/>
          <ac:spMkLst>
            <pc:docMk/>
            <pc:sldMk cId="345158989" sldId="256"/>
            <ac:spMk id="2" creationId="{1618FB7A-36F4-17C8-997D-05F25CA81BE7}"/>
          </ac:spMkLst>
        </pc:spChg>
        <pc:spChg chg="mod">
          <ac:chgData name="Jagt, P. van der (JAG)" userId="b015f44f-4123-429c-9635-4de89e44540a" providerId="ADAL" clId="{71F50C33-10C9-462B-BC8A-0B07294CA8B8}" dt="2022-12-29T18:37:02.814" v="12003" actId="26606"/>
          <ac:spMkLst>
            <pc:docMk/>
            <pc:sldMk cId="345158989" sldId="256"/>
            <ac:spMk id="3" creationId="{D23E4704-8C56-BBDE-C250-0C0BB18E0BE6}"/>
          </ac:spMkLst>
        </pc:spChg>
        <pc:spChg chg="add">
          <ac:chgData name="Jagt, P. van der (JAG)" userId="b015f44f-4123-429c-9635-4de89e44540a" providerId="ADAL" clId="{71F50C33-10C9-462B-BC8A-0B07294CA8B8}" dt="2022-12-29T18:37:02.814" v="12003" actId="26606"/>
          <ac:spMkLst>
            <pc:docMk/>
            <pc:sldMk cId="345158989" sldId="256"/>
            <ac:spMk id="7175" creationId="{3C54F4CE-85F0-46ED-80DA-9518C9251AD1}"/>
          </ac:spMkLst>
        </pc:spChg>
        <pc:spChg chg="add">
          <ac:chgData name="Jagt, P. van der (JAG)" userId="b015f44f-4123-429c-9635-4de89e44540a" providerId="ADAL" clId="{71F50C33-10C9-462B-BC8A-0B07294CA8B8}" dt="2022-12-29T18:37:02.814" v="12003" actId="26606"/>
          <ac:spMkLst>
            <pc:docMk/>
            <pc:sldMk cId="345158989" sldId="256"/>
            <ac:spMk id="7177" creationId="{DADD1FCA-8ACB-4958-81DD-4CDD6D3E1921}"/>
          </ac:spMkLst>
        </pc:spChg>
        <pc:picChg chg="add mod">
          <ac:chgData name="Jagt, P. van der (JAG)" userId="b015f44f-4123-429c-9635-4de89e44540a" providerId="ADAL" clId="{71F50C33-10C9-462B-BC8A-0B07294CA8B8}" dt="2022-12-29T18:37:02.814" v="12003" actId="26606"/>
          <ac:picMkLst>
            <pc:docMk/>
            <pc:sldMk cId="345158989" sldId="256"/>
            <ac:picMk id="7170" creationId="{C07AD0C8-D5A1-35BD-F337-2641C36F5554}"/>
          </ac:picMkLst>
        </pc:picChg>
      </pc:sldChg>
      <pc:sldChg chg="addSp modSp mod setBg">
        <pc:chgData name="Jagt, P. van der (JAG)" userId="b015f44f-4123-429c-9635-4de89e44540a" providerId="ADAL" clId="{71F50C33-10C9-462B-BC8A-0B07294CA8B8}" dt="2022-12-29T18:37:18.979" v="12004" actId="26606"/>
        <pc:sldMkLst>
          <pc:docMk/>
          <pc:sldMk cId="2717462339" sldId="257"/>
        </pc:sldMkLst>
        <pc:spChg chg="mod">
          <ac:chgData name="Jagt, P. van der (JAG)" userId="b015f44f-4123-429c-9635-4de89e44540a" providerId="ADAL" clId="{71F50C33-10C9-462B-BC8A-0B07294CA8B8}" dt="2022-12-29T18:37:18.979" v="12004" actId="26606"/>
          <ac:spMkLst>
            <pc:docMk/>
            <pc:sldMk cId="2717462339" sldId="257"/>
            <ac:spMk id="2" creationId="{7153B80D-2E6A-75C0-4BC5-7B5673401CC9}"/>
          </ac:spMkLst>
        </pc:spChg>
        <pc:spChg chg="mod">
          <ac:chgData name="Jagt, P. van der (JAG)" userId="b015f44f-4123-429c-9635-4de89e44540a" providerId="ADAL" clId="{71F50C33-10C9-462B-BC8A-0B07294CA8B8}" dt="2022-12-29T18:37:18.979" v="12004" actId="26606"/>
          <ac:spMkLst>
            <pc:docMk/>
            <pc:sldMk cId="2717462339" sldId="257"/>
            <ac:spMk id="3" creationId="{A5C44FE5-2D59-B31D-3B86-261C581F02F9}"/>
          </ac:spMkLst>
        </pc:spChg>
        <pc:spChg chg="add">
          <ac:chgData name="Jagt, P. van der (JAG)" userId="b015f44f-4123-429c-9635-4de89e44540a" providerId="ADAL" clId="{71F50C33-10C9-462B-BC8A-0B07294CA8B8}" dt="2022-12-29T18:37:18.979" v="12004" actId="26606"/>
          <ac:spMkLst>
            <pc:docMk/>
            <pc:sldMk cId="2717462339" sldId="257"/>
            <ac:spMk id="8" creationId="{C9A36457-A5F4-4103-A443-02581C09185B}"/>
          </ac:spMkLst>
        </pc:spChg>
        <pc:spChg chg="add">
          <ac:chgData name="Jagt, P. van der (JAG)" userId="b015f44f-4123-429c-9635-4de89e44540a" providerId="ADAL" clId="{71F50C33-10C9-462B-BC8A-0B07294CA8B8}" dt="2022-12-29T18:37:18.979" v="12004" actId="26606"/>
          <ac:spMkLst>
            <pc:docMk/>
            <pc:sldMk cId="2717462339" sldId="257"/>
            <ac:spMk id="10" creationId="{DC5FB7E8-B636-40FA-BE8D-48145C0F5C57}"/>
          </ac:spMkLst>
        </pc:spChg>
        <pc:spChg chg="add">
          <ac:chgData name="Jagt, P. van der (JAG)" userId="b015f44f-4123-429c-9635-4de89e44540a" providerId="ADAL" clId="{71F50C33-10C9-462B-BC8A-0B07294CA8B8}" dt="2022-12-29T18:37:18.979" v="12004" actId="26606"/>
          <ac:spMkLst>
            <pc:docMk/>
            <pc:sldMk cId="2717462339" sldId="257"/>
            <ac:spMk id="12" creationId="{142DCE2C-2863-46FA-9BE7-24365A24D9BA}"/>
          </ac:spMkLst>
        </pc:spChg>
      </pc:sldChg>
      <pc:sldChg chg="addSp modSp mod setBg">
        <pc:chgData name="Jagt, P. van der (JAG)" userId="b015f44f-4123-429c-9635-4de89e44540a" providerId="ADAL" clId="{71F50C33-10C9-462B-BC8A-0B07294CA8B8}" dt="2022-12-30T11:59:39.329" v="15659" actId="20577"/>
        <pc:sldMkLst>
          <pc:docMk/>
          <pc:sldMk cId="3955858726" sldId="258"/>
        </pc:sldMkLst>
        <pc:spChg chg="mod">
          <ac:chgData name="Jagt, P. van der (JAG)" userId="b015f44f-4123-429c-9635-4de89e44540a" providerId="ADAL" clId="{71F50C33-10C9-462B-BC8A-0B07294CA8B8}" dt="2022-12-29T18:37:25.990" v="12005" actId="26606"/>
          <ac:spMkLst>
            <pc:docMk/>
            <pc:sldMk cId="3955858726" sldId="258"/>
            <ac:spMk id="2" creationId="{7153B80D-2E6A-75C0-4BC5-7B5673401CC9}"/>
          </ac:spMkLst>
        </pc:spChg>
        <pc:spChg chg="mod">
          <ac:chgData name="Jagt, P. van der (JAG)" userId="b015f44f-4123-429c-9635-4de89e44540a" providerId="ADAL" clId="{71F50C33-10C9-462B-BC8A-0B07294CA8B8}" dt="2022-12-30T11:59:39.329" v="15659" actId="20577"/>
          <ac:spMkLst>
            <pc:docMk/>
            <pc:sldMk cId="3955858726" sldId="258"/>
            <ac:spMk id="3" creationId="{A5C44FE5-2D59-B31D-3B86-261C581F02F9}"/>
          </ac:spMkLst>
        </pc:spChg>
        <pc:spChg chg="add">
          <ac:chgData name="Jagt, P. van der (JAG)" userId="b015f44f-4123-429c-9635-4de89e44540a" providerId="ADAL" clId="{71F50C33-10C9-462B-BC8A-0B07294CA8B8}" dt="2022-12-29T18:37:25.990" v="12005" actId="26606"/>
          <ac:spMkLst>
            <pc:docMk/>
            <pc:sldMk cId="3955858726" sldId="258"/>
            <ac:spMk id="6151" creationId="{5D13CC36-B950-4F02-9BAF-9A7EB267398C}"/>
          </ac:spMkLst>
        </pc:spChg>
        <pc:spChg chg="add">
          <ac:chgData name="Jagt, P. van der (JAG)" userId="b015f44f-4123-429c-9635-4de89e44540a" providerId="ADAL" clId="{71F50C33-10C9-462B-BC8A-0B07294CA8B8}" dt="2022-12-29T18:37:25.990" v="12005" actId="26606"/>
          <ac:spMkLst>
            <pc:docMk/>
            <pc:sldMk cId="3955858726" sldId="258"/>
            <ac:spMk id="6153" creationId="{4F2E2428-58BA-458D-AA54-05502E63F32F}"/>
          </ac:spMkLst>
        </pc:spChg>
        <pc:picChg chg="add mod">
          <ac:chgData name="Jagt, P. van der (JAG)" userId="b015f44f-4123-429c-9635-4de89e44540a" providerId="ADAL" clId="{71F50C33-10C9-462B-BC8A-0B07294CA8B8}" dt="2022-12-29T18:37:25.990" v="12005" actId="26606"/>
          <ac:picMkLst>
            <pc:docMk/>
            <pc:sldMk cId="3955858726" sldId="258"/>
            <ac:picMk id="6146" creationId="{3435586F-A6A6-FE68-E50A-DA929E24CF5E}"/>
          </ac:picMkLst>
        </pc:picChg>
      </pc:sldChg>
      <pc:sldChg chg="addSp delSp modSp add mod setBg">
        <pc:chgData name="Jagt, P. van der (JAG)" userId="b015f44f-4123-429c-9635-4de89e44540a" providerId="ADAL" clId="{71F50C33-10C9-462B-BC8A-0B07294CA8B8}" dt="2022-12-29T18:38:23.982" v="12010" actId="26606"/>
        <pc:sldMkLst>
          <pc:docMk/>
          <pc:sldMk cId="4181354345" sldId="259"/>
        </pc:sldMkLst>
        <pc:spChg chg="mod">
          <ac:chgData name="Jagt, P. van der (JAG)" userId="b015f44f-4123-429c-9635-4de89e44540a" providerId="ADAL" clId="{71F50C33-10C9-462B-BC8A-0B07294CA8B8}" dt="2022-12-29T18:38:23.982" v="12010" actId="26606"/>
          <ac:spMkLst>
            <pc:docMk/>
            <pc:sldMk cId="4181354345" sldId="259"/>
            <ac:spMk id="2" creationId="{7153B80D-2E6A-75C0-4BC5-7B5673401CC9}"/>
          </ac:spMkLst>
        </pc:spChg>
        <pc:spChg chg="mod ord">
          <ac:chgData name="Jagt, P. van der (JAG)" userId="b015f44f-4123-429c-9635-4de89e44540a" providerId="ADAL" clId="{71F50C33-10C9-462B-BC8A-0B07294CA8B8}" dt="2022-12-29T18:38:23.982" v="12010" actId="26606"/>
          <ac:spMkLst>
            <pc:docMk/>
            <pc:sldMk cId="4181354345" sldId="259"/>
            <ac:spMk id="3" creationId="{A5C44FE5-2D59-B31D-3B86-261C581F02F9}"/>
          </ac:spMkLst>
        </pc:spChg>
        <pc:spChg chg="add">
          <ac:chgData name="Jagt, P. van der (JAG)" userId="b015f44f-4123-429c-9635-4de89e44540a" providerId="ADAL" clId="{71F50C33-10C9-462B-BC8A-0B07294CA8B8}" dt="2022-12-29T18:38:23.982" v="12010" actId="26606"/>
          <ac:spMkLst>
            <pc:docMk/>
            <pc:sldMk cId="4181354345" sldId="259"/>
            <ac:spMk id="5124" creationId="{23E547B5-89CF-4EC0-96DE-25771AED0799}"/>
          </ac:spMkLst>
        </pc:spChg>
        <pc:spChg chg="add">
          <ac:chgData name="Jagt, P. van der (JAG)" userId="b015f44f-4123-429c-9635-4de89e44540a" providerId="ADAL" clId="{71F50C33-10C9-462B-BC8A-0B07294CA8B8}" dt="2022-12-29T18:38:23.982" v="12010" actId="26606"/>
          <ac:spMkLst>
            <pc:docMk/>
            <pc:sldMk cId="4181354345" sldId="259"/>
            <ac:spMk id="5125" creationId="{3F0B8CEB-8279-4E5E-A0CE-1FC9F71736F2}"/>
          </ac:spMkLst>
        </pc:spChg>
        <pc:spChg chg="add del">
          <ac:chgData name="Jagt, P. van der (JAG)" userId="b015f44f-4123-429c-9635-4de89e44540a" providerId="ADAL" clId="{71F50C33-10C9-462B-BC8A-0B07294CA8B8}" dt="2022-12-29T18:24:19.614" v="11967" actId="26606"/>
          <ac:spMkLst>
            <pc:docMk/>
            <pc:sldMk cId="4181354345" sldId="259"/>
            <ac:spMk id="5127" creationId="{F13C74B1-5B17-4795-BED0-7140497B445A}"/>
          </ac:spMkLst>
        </pc:spChg>
        <pc:spChg chg="add del">
          <ac:chgData name="Jagt, P. van der (JAG)" userId="b015f44f-4123-429c-9635-4de89e44540a" providerId="ADAL" clId="{71F50C33-10C9-462B-BC8A-0B07294CA8B8}" dt="2022-12-29T18:24:19.614" v="11967" actId="26606"/>
          <ac:spMkLst>
            <pc:docMk/>
            <pc:sldMk cId="4181354345" sldId="259"/>
            <ac:spMk id="5129" creationId="{D4974D33-8DC5-464E-8C6D-BE58F0669C17}"/>
          </ac:spMkLst>
        </pc:spChg>
        <pc:picChg chg="add mod">
          <ac:chgData name="Jagt, P. van der (JAG)" userId="b015f44f-4123-429c-9635-4de89e44540a" providerId="ADAL" clId="{71F50C33-10C9-462B-BC8A-0B07294CA8B8}" dt="2022-12-29T18:38:23.982" v="12010" actId="26606"/>
          <ac:picMkLst>
            <pc:docMk/>
            <pc:sldMk cId="4181354345" sldId="259"/>
            <ac:picMk id="5122" creationId="{A1FE17FD-560B-9751-B5A2-99462D35AEC3}"/>
          </ac:picMkLst>
        </pc:picChg>
      </pc:sldChg>
      <pc:sldChg chg="modSp add del mod">
        <pc:chgData name="Jagt, P. van der (JAG)" userId="b015f44f-4123-429c-9635-4de89e44540a" providerId="ADAL" clId="{71F50C33-10C9-462B-BC8A-0B07294CA8B8}" dt="2022-12-28T15:02:09.978" v="2667" actId="47"/>
        <pc:sldMkLst>
          <pc:docMk/>
          <pc:sldMk cId="2001873271" sldId="260"/>
        </pc:sldMkLst>
        <pc:spChg chg="mod">
          <ac:chgData name="Jagt, P. van der (JAG)" userId="b015f44f-4123-429c-9635-4de89e44540a" providerId="ADAL" clId="{71F50C33-10C9-462B-BC8A-0B07294CA8B8}" dt="2022-12-28T14:50:32.132" v="1515" actId="6549"/>
          <ac:spMkLst>
            <pc:docMk/>
            <pc:sldMk cId="2001873271" sldId="260"/>
            <ac:spMk id="2" creationId="{7153B80D-2E6A-75C0-4BC5-7B5673401CC9}"/>
          </ac:spMkLst>
        </pc:spChg>
        <pc:spChg chg="mod">
          <ac:chgData name="Jagt, P. van der (JAG)" userId="b015f44f-4123-429c-9635-4de89e44540a" providerId="ADAL" clId="{71F50C33-10C9-462B-BC8A-0B07294CA8B8}" dt="2022-12-28T15:00:19.184" v="2665" actId="20577"/>
          <ac:spMkLst>
            <pc:docMk/>
            <pc:sldMk cId="2001873271" sldId="260"/>
            <ac:spMk id="3" creationId="{A5C44FE5-2D59-B31D-3B86-261C581F02F9}"/>
          </ac:spMkLst>
        </pc:spChg>
      </pc:sldChg>
      <pc:sldChg chg="addSp delSp modSp add mod setBg">
        <pc:chgData name="Jagt, P. van der (JAG)" userId="b015f44f-4123-429c-9635-4de89e44540a" providerId="ADAL" clId="{71F50C33-10C9-462B-BC8A-0B07294CA8B8}" dt="2022-12-29T18:37:58.124" v="12009" actId="207"/>
        <pc:sldMkLst>
          <pc:docMk/>
          <pc:sldMk cId="3600699460" sldId="261"/>
        </pc:sldMkLst>
        <pc:spChg chg="mod">
          <ac:chgData name="Jagt, P. van der (JAG)" userId="b015f44f-4123-429c-9635-4de89e44540a" providerId="ADAL" clId="{71F50C33-10C9-462B-BC8A-0B07294CA8B8}" dt="2022-12-29T18:37:38.991" v="12008" actId="26606"/>
          <ac:spMkLst>
            <pc:docMk/>
            <pc:sldMk cId="3600699460" sldId="261"/>
            <ac:spMk id="2" creationId="{7153B80D-2E6A-75C0-4BC5-7B5673401CC9}"/>
          </ac:spMkLst>
        </pc:spChg>
        <pc:spChg chg="mod">
          <ac:chgData name="Jagt, P. van der (JAG)" userId="b015f44f-4123-429c-9635-4de89e44540a" providerId="ADAL" clId="{71F50C33-10C9-462B-BC8A-0B07294CA8B8}" dt="2022-12-29T18:37:58.124" v="12009" actId="207"/>
          <ac:spMkLst>
            <pc:docMk/>
            <pc:sldMk cId="3600699460" sldId="261"/>
            <ac:spMk id="3" creationId="{A5C44FE5-2D59-B31D-3B86-261C581F02F9}"/>
          </ac:spMkLst>
        </pc:spChg>
        <pc:spChg chg="add del">
          <ac:chgData name="Jagt, P. van der (JAG)" userId="b015f44f-4123-429c-9635-4de89e44540a" providerId="ADAL" clId="{71F50C33-10C9-462B-BC8A-0B07294CA8B8}" dt="2022-12-29T18:37:38.966" v="12007" actId="26606"/>
          <ac:spMkLst>
            <pc:docMk/>
            <pc:sldMk cId="3600699460" sldId="261"/>
            <ac:spMk id="8" creationId="{00A0D747-F38B-4A99-9985-62CE8C24765F}"/>
          </ac:spMkLst>
        </pc:spChg>
        <pc:spChg chg="add del">
          <ac:chgData name="Jagt, P. van der (JAG)" userId="b015f44f-4123-429c-9635-4de89e44540a" providerId="ADAL" clId="{71F50C33-10C9-462B-BC8A-0B07294CA8B8}" dt="2022-12-29T18:37:38.966" v="12007" actId="26606"/>
          <ac:spMkLst>
            <pc:docMk/>
            <pc:sldMk cId="3600699460" sldId="261"/>
            <ac:spMk id="10" creationId="{3D1BF32B-6CA3-4695-8A0C-1AC789B58D94}"/>
          </ac:spMkLst>
        </pc:spChg>
        <pc:spChg chg="add">
          <ac:chgData name="Jagt, P. van der (JAG)" userId="b015f44f-4123-429c-9635-4de89e44540a" providerId="ADAL" clId="{71F50C33-10C9-462B-BC8A-0B07294CA8B8}" dt="2022-12-29T18:37:38.991" v="12008" actId="26606"/>
          <ac:spMkLst>
            <pc:docMk/>
            <pc:sldMk cId="3600699460" sldId="261"/>
            <ac:spMk id="12" creationId="{142DCE2C-2863-46FA-9BE7-24365A24D9BA}"/>
          </ac:spMkLst>
        </pc:spChg>
        <pc:spChg chg="add">
          <ac:chgData name="Jagt, P. van der (JAG)" userId="b015f44f-4123-429c-9635-4de89e44540a" providerId="ADAL" clId="{71F50C33-10C9-462B-BC8A-0B07294CA8B8}" dt="2022-12-29T18:37:38.991" v="12008" actId="26606"/>
          <ac:spMkLst>
            <pc:docMk/>
            <pc:sldMk cId="3600699460" sldId="261"/>
            <ac:spMk id="13" creationId="{C9A36457-A5F4-4103-A443-02581C09185B}"/>
          </ac:spMkLst>
        </pc:spChg>
        <pc:spChg chg="add">
          <ac:chgData name="Jagt, P. van der (JAG)" userId="b015f44f-4123-429c-9635-4de89e44540a" providerId="ADAL" clId="{71F50C33-10C9-462B-BC8A-0B07294CA8B8}" dt="2022-12-29T18:37:38.991" v="12008" actId="26606"/>
          <ac:spMkLst>
            <pc:docMk/>
            <pc:sldMk cId="3600699460" sldId="261"/>
            <ac:spMk id="14" creationId="{DC5FB7E8-B636-40FA-BE8D-48145C0F5C57}"/>
          </ac:spMkLst>
        </pc:spChg>
      </pc:sldChg>
      <pc:sldChg chg="modSp add del mod">
        <pc:chgData name="Jagt, P. van der (JAG)" userId="b015f44f-4123-429c-9635-4de89e44540a" providerId="ADAL" clId="{71F50C33-10C9-462B-BC8A-0B07294CA8B8}" dt="2022-12-29T10:46:50.813" v="5429" actId="47"/>
        <pc:sldMkLst>
          <pc:docMk/>
          <pc:sldMk cId="1166906756" sldId="262"/>
        </pc:sldMkLst>
        <pc:spChg chg="mod">
          <ac:chgData name="Jagt, P. van der (JAG)" userId="b015f44f-4123-429c-9635-4de89e44540a" providerId="ADAL" clId="{71F50C33-10C9-462B-BC8A-0B07294CA8B8}" dt="2022-12-29T10:41:55.608" v="5269" actId="404"/>
          <ac:spMkLst>
            <pc:docMk/>
            <pc:sldMk cId="1166906756" sldId="262"/>
            <ac:spMk id="2" creationId="{7153B80D-2E6A-75C0-4BC5-7B5673401CC9}"/>
          </ac:spMkLst>
        </pc:spChg>
        <pc:spChg chg="mod">
          <ac:chgData name="Jagt, P. van der (JAG)" userId="b015f44f-4123-429c-9635-4de89e44540a" providerId="ADAL" clId="{71F50C33-10C9-462B-BC8A-0B07294CA8B8}" dt="2022-12-29T10:22:55.784" v="3991" actId="27636"/>
          <ac:spMkLst>
            <pc:docMk/>
            <pc:sldMk cId="1166906756" sldId="262"/>
            <ac:spMk id="3" creationId="{A5C44FE5-2D59-B31D-3B86-261C581F02F9}"/>
          </ac:spMkLst>
        </pc:spChg>
      </pc:sldChg>
      <pc:sldChg chg="addSp delSp modSp add mod setBg">
        <pc:chgData name="Jagt, P. van der (JAG)" userId="b015f44f-4123-429c-9635-4de89e44540a" providerId="ADAL" clId="{71F50C33-10C9-462B-BC8A-0B07294CA8B8}" dt="2022-12-29T18:47:13.392" v="12087" actId="404"/>
        <pc:sldMkLst>
          <pc:docMk/>
          <pc:sldMk cId="3800489033" sldId="263"/>
        </pc:sldMkLst>
        <pc:spChg chg="mod">
          <ac:chgData name="Jagt, P. van der (JAG)" userId="b015f44f-4123-429c-9635-4de89e44540a" providerId="ADAL" clId="{71F50C33-10C9-462B-BC8A-0B07294CA8B8}" dt="2022-12-29T18:47:13.392" v="12087" actId="404"/>
          <ac:spMkLst>
            <pc:docMk/>
            <pc:sldMk cId="3800489033" sldId="263"/>
            <ac:spMk id="2" creationId="{7153B80D-2E6A-75C0-4BC5-7B5673401CC9}"/>
          </ac:spMkLst>
        </pc:spChg>
        <pc:spChg chg="mod ord">
          <ac:chgData name="Jagt, P. van der (JAG)" userId="b015f44f-4123-429c-9635-4de89e44540a" providerId="ADAL" clId="{71F50C33-10C9-462B-BC8A-0B07294CA8B8}" dt="2022-12-29T18:45:12.773" v="12072" actId="27636"/>
          <ac:spMkLst>
            <pc:docMk/>
            <pc:sldMk cId="3800489033" sldId="263"/>
            <ac:spMk id="3" creationId="{A5C44FE5-2D59-B31D-3B86-261C581F02F9}"/>
          </ac:spMkLst>
        </pc:spChg>
        <pc:spChg chg="add del">
          <ac:chgData name="Jagt, P. van der (JAG)" userId="b015f44f-4123-429c-9635-4de89e44540a" providerId="ADAL" clId="{71F50C33-10C9-462B-BC8A-0B07294CA8B8}" dt="2022-12-29T18:40:23.954" v="12020" actId="26606"/>
          <ac:spMkLst>
            <pc:docMk/>
            <pc:sldMk cId="3800489033" sldId="263"/>
            <ac:spMk id="2052" creationId="{5D13CC36-B950-4F02-9BAF-9A7EB267398C}"/>
          </ac:spMkLst>
        </pc:spChg>
        <pc:spChg chg="add del">
          <ac:chgData name="Jagt, P. van der (JAG)" userId="b015f44f-4123-429c-9635-4de89e44540a" providerId="ADAL" clId="{71F50C33-10C9-462B-BC8A-0B07294CA8B8}" dt="2022-12-29T18:40:23.954" v="12020" actId="26606"/>
          <ac:spMkLst>
            <pc:docMk/>
            <pc:sldMk cId="3800489033" sldId="263"/>
            <ac:spMk id="2053" creationId="{D1BDED99-B35B-4FEE-A274-8E8DB6FEEECF}"/>
          </ac:spMkLst>
        </pc:spChg>
        <pc:spChg chg="add">
          <ac:chgData name="Jagt, P. van der (JAG)" userId="b015f44f-4123-429c-9635-4de89e44540a" providerId="ADAL" clId="{71F50C33-10C9-462B-BC8A-0B07294CA8B8}" dt="2022-12-29T18:40:42.407" v="12021" actId="26606"/>
          <ac:spMkLst>
            <pc:docMk/>
            <pc:sldMk cId="3800489033" sldId="263"/>
            <ac:spMk id="2054" creationId="{6897DEB4-4A88-4293-A935-9B25506C1530}"/>
          </ac:spMkLst>
        </pc:spChg>
        <pc:spChg chg="add del">
          <ac:chgData name="Jagt, P. van der (JAG)" userId="b015f44f-4123-429c-9635-4de89e44540a" providerId="ADAL" clId="{71F50C33-10C9-462B-BC8A-0B07294CA8B8}" dt="2022-12-29T18:39:51.668" v="12014" actId="26606"/>
          <ac:spMkLst>
            <pc:docMk/>
            <pc:sldMk cId="3800489033" sldId="263"/>
            <ac:spMk id="2055" creationId="{B66D7F65-E9B6-4775-8355-D095CC73C1C8}"/>
          </ac:spMkLst>
        </pc:spChg>
        <pc:spChg chg="add">
          <ac:chgData name="Jagt, P. van der (JAG)" userId="b015f44f-4123-429c-9635-4de89e44540a" providerId="ADAL" clId="{71F50C33-10C9-462B-BC8A-0B07294CA8B8}" dt="2022-12-29T18:40:42.407" v="12021" actId="26606"/>
          <ac:spMkLst>
            <pc:docMk/>
            <pc:sldMk cId="3800489033" sldId="263"/>
            <ac:spMk id="2056" creationId="{FBE42BC3-6707-4CBF-9386-048B994A4F19}"/>
          </ac:spMkLst>
        </pc:spChg>
        <pc:spChg chg="add del">
          <ac:chgData name="Jagt, P. van der (JAG)" userId="b015f44f-4123-429c-9635-4de89e44540a" providerId="ADAL" clId="{71F50C33-10C9-462B-BC8A-0B07294CA8B8}" dt="2022-12-29T18:39:51.668" v="12014" actId="26606"/>
          <ac:spMkLst>
            <pc:docMk/>
            <pc:sldMk cId="3800489033" sldId="263"/>
            <ac:spMk id="2057" creationId="{61707E60-CEC9-4661-AA82-69242EB4BDC3}"/>
          </ac:spMkLst>
        </pc:spChg>
        <pc:spChg chg="add del">
          <ac:chgData name="Jagt, P. van der (JAG)" userId="b015f44f-4123-429c-9635-4de89e44540a" providerId="ADAL" clId="{71F50C33-10C9-462B-BC8A-0B07294CA8B8}" dt="2022-12-29T18:39:51.668" v="12014" actId="26606"/>
          <ac:spMkLst>
            <pc:docMk/>
            <pc:sldMk cId="3800489033" sldId="263"/>
            <ac:spMk id="2059" creationId="{8F035CD8-AE30-4146-96F2-036B0CE5E4F3}"/>
          </ac:spMkLst>
        </pc:spChg>
        <pc:picChg chg="add mod ord">
          <ac:chgData name="Jagt, P. van der (JAG)" userId="b015f44f-4123-429c-9635-4de89e44540a" providerId="ADAL" clId="{71F50C33-10C9-462B-BC8A-0B07294CA8B8}" dt="2022-12-29T18:41:56.350" v="12042" actId="14861"/>
          <ac:picMkLst>
            <pc:docMk/>
            <pc:sldMk cId="3800489033" sldId="263"/>
            <ac:picMk id="2050" creationId="{7864D5BA-B185-BAA8-3D14-164D47DF5068}"/>
          </ac:picMkLst>
        </pc:picChg>
      </pc:sldChg>
      <pc:sldChg chg="addSp modSp add mod setBg">
        <pc:chgData name="Jagt, P. van der (JAG)" userId="b015f44f-4123-429c-9635-4de89e44540a" providerId="ADAL" clId="{71F50C33-10C9-462B-BC8A-0B07294CA8B8}" dt="2022-12-29T18:47:25.708" v="12091" actId="404"/>
        <pc:sldMkLst>
          <pc:docMk/>
          <pc:sldMk cId="3097497398" sldId="264"/>
        </pc:sldMkLst>
        <pc:spChg chg="mod">
          <ac:chgData name="Jagt, P. van der (JAG)" userId="b015f44f-4123-429c-9635-4de89e44540a" providerId="ADAL" clId="{71F50C33-10C9-462B-BC8A-0B07294CA8B8}" dt="2022-12-29T18:47:25.708" v="12091" actId="404"/>
          <ac:spMkLst>
            <pc:docMk/>
            <pc:sldMk cId="3097497398" sldId="264"/>
            <ac:spMk id="2" creationId="{7153B80D-2E6A-75C0-4BC5-7B5673401CC9}"/>
          </ac:spMkLst>
        </pc:spChg>
        <pc:spChg chg="mod">
          <ac:chgData name="Jagt, P. van der (JAG)" userId="b015f44f-4123-429c-9635-4de89e44540a" providerId="ADAL" clId="{71F50C33-10C9-462B-BC8A-0B07294CA8B8}" dt="2022-12-29T18:44:52.836" v="12067" actId="113"/>
          <ac:spMkLst>
            <pc:docMk/>
            <pc:sldMk cId="3097497398" sldId="264"/>
            <ac:spMk id="3" creationId="{A5C44FE5-2D59-B31D-3B86-261C581F02F9}"/>
          </ac:spMkLst>
        </pc:spChg>
        <pc:spChg chg="add">
          <ac:chgData name="Jagt, P. van der (JAG)" userId="b015f44f-4123-429c-9635-4de89e44540a" providerId="ADAL" clId="{71F50C33-10C9-462B-BC8A-0B07294CA8B8}" dt="2022-12-29T18:42:48.762" v="12045" actId="26606"/>
          <ac:spMkLst>
            <pc:docMk/>
            <pc:sldMk cId="3097497398" sldId="264"/>
            <ac:spMk id="4103" creationId="{5D13CC36-B950-4F02-9BAF-9A7EB267398C}"/>
          </ac:spMkLst>
        </pc:spChg>
        <pc:spChg chg="add">
          <ac:chgData name="Jagt, P. van der (JAG)" userId="b015f44f-4123-429c-9635-4de89e44540a" providerId="ADAL" clId="{71F50C33-10C9-462B-BC8A-0B07294CA8B8}" dt="2022-12-29T18:42:48.762" v="12045" actId="26606"/>
          <ac:spMkLst>
            <pc:docMk/>
            <pc:sldMk cId="3097497398" sldId="264"/>
            <ac:spMk id="4105" creationId="{4F2E2428-58BA-458D-AA54-05502E63F32F}"/>
          </ac:spMkLst>
        </pc:spChg>
        <pc:picChg chg="add mod">
          <ac:chgData name="Jagt, P. van der (JAG)" userId="b015f44f-4123-429c-9635-4de89e44540a" providerId="ADAL" clId="{71F50C33-10C9-462B-BC8A-0B07294CA8B8}" dt="2022-12-29T18:43:31.404" v="12061" actId="1076"/>
          <ac:picMkLst>
            <pc:docMk/>
            <pc:sldMk cId="3097497398" sldId="264"/>
            <ac:picMk id="4098" creationId="{2D398263-60ED-9EEA-65A5-1635C7041567}"/>
          </ac:picMkLst>
        </pc:picChg>
      </pc:sldChg>
      <pc:sldChg chg="addSp delSp modSp add mod setBg">
        <pc:chgData name="Jagt, P. van der (JAG)" userId="b015f44f-4123-429c-9635-4de89e44540a" providerId="ADAL" clId="{71F50C33-10C9-462B-BC8A-0B07294CA8B8}" dt="2022-12-30T11:58:40.097" v="15655" actId="27636"/>
        <pc:sldMkLst>
          <pc:docMk/>
          <pc:sldMk cId="3662249979" sldId="265"/>
        </pc:sldMkLst>
        <pc:spChg chg="mod">
          <ac:chgData name="Jagt, P. van der (JAG)" userId="b015f44f-4123-429c-9635-4de89e44540a" providerId="ADAL" clId="{71F50C33-10C9-462B-BC8A-0B07294CA8B8}" dt="2022-12-30T11:58:29.172" v="15650" actId="1076"/>
          <ac:spMkLst>
            <pc:docMk/>
            <pc:sldMk cId="3662249979" sldId="265"/>
            <ac:spMk id="2" creationId="{7153B80D-2E6A-75C0-4BC5-7B5673401CC9}"/>
          </ac:spMkLst>
        </pc:spChg>
        <pc:spChg chg="mod">
          <ac:chgData name="Jagt, P. van der (JAG)" userId="b015f44f-4123-429c-9635-4de89e44540a" providerId="ADAL" clId="{71F50C33-10C9-462B-BC8A-0B07294CA8B8}" dt="2022-12-30T11:58:40.097" v="15655" actId="27636"/>
          <ac:spMkLst>
            <pc:docMk/>
            <pc:sldMk cId="3662249979" sldId="265"/>
            <ac:spMk id="3" creationId="{A5C44FE5-2D59-B31D-3B86-261C581F02F9}"/>
          </ac:spMkLst>
        </pc:spChg>
        <pc:spChg chg="add del">
          <ac:chgData name="Jagt, P. van der (JAG)" userId="b015f44f-4123-429c-9635-4de89e44540a" providerId="ADAL" clId="{71F50C33-10C9-462B-BC8A-0B07294CA8B8}" dt="2022-12-29T15:56:36.743" v="8634"/>
          <ac:spMkLst>
            <pc:docMk/>
            <pc:sldMk cId="3662249979" sldId="265"/>
            <ac:spMk id="4" creationId="{EB16310F-9DF8-95C1-4951-47EEC431E31D}"/>
          </ac:spMkLst>
        </pc:spChg>
        <pc:spChg chg="add del">
          <ac:chgData name="Jagt, P. van der (JAG)" userId="b015f44f-4123-429c-9635-4de89e44540a" providerId="ADAL" clId="{71F50C33-10C9-462B-BC8A-0B07294CA8B8}" dt="2022-12-29T15:56:36.743" v="8634"/>
          <ac:spMkLst>
            <pc:docMk/>
            <pc:sldMk cId="3662249979" sldId="265"/>
            <ac:spMk id="5" creationId="{396B0E89-A8F8-1142-AA68-4886576B327B}"/>
          </ac:spMkLst>
        </pc:spChg>
        <pc:spChg chg="add del">
          <ac:chgData name="Jagt, P. van der (JAG)" userId="b015f44f-4123-429c-9635-4de89e44540a" providerId="ADAL" clId="{71F50C33-10C9-462B-BC8A-0B07294CA8B8}" dt="2022-12-29T15:56:46.977" v="8636"/>
          <ac:spMkLst>
            <pc:docMk/>
            <pc:sldMk cId="3662249979" sldId="265"/>
            <ac:spMk id="6" creationId="{4C28747D-D941-023D-9F69-E2F2B290E1D4}"/>
          </ac:spMkLst>
        </pc:spChg>
        <pc:spChg chg="add del">
          <ac:chgData name="Jagt, P. van der (JAG)" userId="b015f44f-4123-429c-9635-4de89e44540a" providerId="ADAL" clId="{71F50C33-10C9-462B-BC8A-0B07294CA8B8}" dt="2022-12-29T15:56:46.977" v="8636"/>
          <ac:spMkLst>
            <pc:docMk/>
            <pc:sldMk cId="3662249979" sldId="265"/>
            <ac:spMk id="7" creationId="{800C5F51-0283-1AF6-F921-8DDFB91FC7F4}"/>
          </ac:spMkLst>
        </pc:spChg>
        <pc:spChg chg="add del mod">
          <ac:chgData name="Jagt, P. van der (JAG)" userId="b015f44f-4123-429c-9635-4de89e44540a" providerId="ADAL" clId="{71F50C33-10C9-462B-BC8A-0B07294CA8B8}" dt="2022-12-29T16:10:11.254" v="9715" actId="478"/>
          <ac:spMkLst>
            <pc:docMk/>
            <pc:sldMk cId="3662249979" sldId="265"/>
            <ac:spMk id="8" creationId="{0B966CE6-442B-37C9-5DB0-9AD56F076981}"/>
          </ac:spMkLst>
        </pc:spChg>
        <pc:spChg chg="add mod">
          <ac:chgData name="Jagt, P. van der (JAG)" userId="b015f44f-4123-429c-9635-4de89e44540a" providerId="ADAL" clId="{71F50C33-10C9-462B-BC8A-0B07294CA8B8}" dt="2022-12-29T15:56:57.954" v="8638" actId="1076"/>
          <ac:spMkLst>
            <pc:docMk/>
            <pc:sldMk cId="3662249979" sldId="265"/>
            <ac:spMk id="9" creationId="{88195877-4176-4791-279D-5F1F7C546E23}"/>
          </ac:spMkLst>
        </pc:spChg>
        <pc:spChg chg="add">
          <ac:chgData name="Jagt, P. van der (JAG)" userId="b015f44f-4123-429c-9635-4de89e44540a" providerId="ADAL" clId="{71F50C33-10C9-462B-BC8A-0B07294CA8B8}" dt="2022-12-29T18:46:04.802" v="12075" actId="26606"/>
          <ac:spMkLst>
            <pc:docMk/>
            <pc:sldMk cId="3662249979" sldId="265"/>
            <ac:spMk id="1037" creationId="{5D13CC36-B950-4F02-9BAF-9A7EB267398C}"/>
          </ac:spMkLst>
        </pc:spChg>
        <pc:spChg chg="add">
          <ac:chgData name="Jagt, P. van der (JAG)" userId="b015f44f-4123-429c-9635-4de89e44540a" providerId="ADAL" clId="{71F50C33-10C9-462B-BC8A-0B07294CA8B8}" dt="2022-12-29T18:46:04.802" v="12075" actId="26606"/>
          <ac:spMkLst>
            <pc:docMk/>
            <pc:sldMk cId="3662249979" sldId="265"/>
            <ac:spMk id="1039" creationId="{D1BDED99-B35B-4FEE-A274-8E8DB6FEEECF}"/>
          </ac:spMkLst>
        </pc:spChg>
        <pc:picChg chg="add mod ord">
          <ac:chgData name="Jagt, P. van der (JAG)" userId="b015f44f-4123-429c-9635-4de89e44540a" providerId="ADAL" clId="{71F50C33-10C9-462B-BC8A-0B07294CA8B8}" dt="2022-12-29T18:46:04.802" v="12075" actId="26606"/>
          <ac:picMkLst>
            <pc:docMk/>
            <pc:sldMk cId="3662249979" sldId="265"/>
            <ac:picMk id="1032" creationId="{87D36E37-04AA-AB23-8D9F-AD3D7F0A3486}"/>
          </ac:picMkLst>
        </pc:picChg>
      </pc:sldChg>
      <pc:sldChg chg="addSp modSp add mod setBg">
        <pc:chgData name="Jagt, P. van der (JAG)" userId="b015f44f-4123-429c-9635-4de89e44540a" providerId="ADAL" clId="{71F50C33-10C9-462B-BC8A-0B07294CA8B8}" dt="2022-12-30T11:58:10.088" v="15649" actId="27636"/>
        <pc:sldMkLst>
          <pc:docMk/>
          <pc:sldMk cId="755712091" sldId="266"/>
        </pc:sldMkLst>
        <pc:spChg chg="mod">
          <ac:chgData name="Jagt, P. van der (JAG)" userId="b015f44f-4123-429c-9635-4de89e44540a" providerId="ADAL" clId="{71F50C33-10C9-462B-BC8A-0B07294CA8B8}" dt="2022-12-29T18:50:31.628" v="12124" actId="404"/>
          <ac:spMkLst>
            <pc:docMk/>
            <pc:sldMk cId="755712091" sldId="266"/>
            <ac:spMk id="2" creationId="{7153B80D-2E6A-75C0-4BC5-7B5673401CC9}"/>
          </ac:spMkLst>
        </pc:spChg>
        <pc:spChg chg="mod">
          <ac:chgData name="Jagt, P. van der (JAG)" userId="b015f44f-4123-429c-9635-4de89e44540a" providerId="ADAL" clId="{71F50C33-10C9-462B-BC8A-0B07294CA8B8}" dt="2022-12-30T11:58:10.088" v="15649" actId="27636"/>
          <ac:spMkLst>
            <pc:docMk/>
            <pc:sldMk cId="755712091" sldId="266"/>
            <ac:spMk id="3" creationId="{A5C44FE5-2D59-B31D-3B86-261C581F02F9}"/>
          </ac:spMkLst>
        </pc:spChg>
        <pc:spChg chg="ord">
          <ac:chgData name="Jagt, P. van der (JAG)" userId="b015f44f-4123-429c-9635-4de89e44540a" providerId="ADAL" clId="{71F50C33-10C9-462B-BC8A-0B07294CA8B8}" dt="2022-12-29T18:49:40.161" v="12102" actId="26606"/>
          <ac:spMkLst>
            <pc:docMk/>
            <pc:sldMk cId="755712091" sldId="266"/>
            <ac:spMk id="9" creationId="{88195877-4176-4791-279D-5F1F7C546E23}"/>
          </ac:spMkLst>
        </pc:spChg>
        <pc:spChg chg="add">
          <ac:chgData name="Jagt, P. van der (JAG)" userId="b015f44f-4123-429c-9635-4de89e44540a" providerId="ADAL" clId="{71F50C33-10C9-462B-BC8A-0B07294CA8B8}" dt="2022-12-29T18:49:40.161" v="12102" actId="26606"/>
          <ac:spMkLst>
            <pc:docMk/>
            <pc:sldMk cId="755712091" sldId="266"/>
            <ac:spMk id="3079" creationId="{5D13CC36-B950-4F02-9BAF-9A7EB267398C}"/>
          </ac:spMkLst>
        </pc:spChg>
        <pc:spChg chg="add">
          <ac:chgData name="Jagt, P. van der (JAG)" userId="b015f44f-4123-429c-9635-4de89e44540a" providerId="ADAL" clId="{71F50C33-10C9-462B-BC8A-0B07294CA8B8}" dt="2022-12-29T18:49:40.161" v="12102" actId="26606"/>
          <ac:spMkLst>
            <pc:docMk/>
            <pc:sldMk cId="755712091" sldId="266"/>
            <ac:spMk id="3081" creationId="{4F2E2428-58BA-458D-AA54-05502E63F32F}"/>
          </ac:spMkLst>
        </pc:spChg>
        <pc:picChg chg="add mod">
          <ac:chgData name="Jagt, P. van der (JAG)" userId="b015f44f-4123-429c-9635-4de89e44540a" providerId="ADAL" clId="{71F50C33-10C9-462B-BC8A-0B07294CA8B8}" dt="2022-12-29T18:50:20.806" v="12120" actId="1076"/>
          <ac:picMkLst>
            <pc:docMk/>
            <pc:sldMk cId="755712091" sldId="266"/>
            <ac:picMk id="3074" creationId="{E44E5B94-EDF1-EE75-8282-D72DADDA82D4}"/>
          </ac:picMkLst>
        </pc:picChg>
      </pc:sldChg>
      <pc:sldChg chg="modSp add del mod">
        <pc:chgData name="Jagt, P. van der (JAG)" userId="b015f44f-4123-429c-9635-4de89e44540a" providerId="ADAL" clId="{71F50C33-10C9-462B-BC8A-0B07294CA8B8}" dt="2022-12-29T17:00:11.947" v="11635" actId="47"/>
        <pc:sldMkLst>
          <pc:docMk/>
          <pc:sldMk cId="1352865597" sldId="267"/>
        </pc:sldMkLst>
        <pc:spChg chg="mod">
          <ac:chgData name="Jagt, P. van der (JAG)" userId="b015f44f-4123-429c-9635-4de89e44540a" providerId="ADAL" clId="{71F50C33-10C9-462B-BC8A-0B07294CA8B8}" dt="2022-12-29T16:55:20.589" v="11597" actId="6549"/>
          <ac:spMkLst>
            <pc:docMk/>
            <pc:sldMk cId="1352865597" sldId="267"/>
            <ac:spMk id="2" creationId="{7153B80D-2E6A-75C0-4BC5-7B5673401CC9}"/>
          </ac:spMkLst>
        </pc:spChg>
        <pc:spChg chg="mod">
          <ac:chgData name="Jagt, P. van der (JAG)" userId="b015f44f-4123-429c-9635-4de89e44540a" providerId="ADAL" clId="{71F50C33-10C9-462B-BC8A-0B07294CA8B8}" dt="2022-12-29T17:00:09.758" v="11634" actId="6549"/>
          <ac:spMkLst>
            <pc:docMk/>
            <pc:sldMk cId="1352865597" sldId="267"/>
            <ac:spMk id="3" creationId="{A5C44FE5-2D59-B31D-3B86-261C581F02F9}"/>
          </ac:spMkLst>
        </pc:spChg>
      </pc:sldChg>
      <pc:sldChg chg="addSp delSp modSp new mod setBg modClrScheme chgLayout">
        <pc:chgData name="Jagt, P. van der (JAG)" userId="b015f44f-4123-429c-9635-4de89e44540a" providerId="ADAL" clId="{71F50C33-10C9-462B-BC8A-0B07294CA8B8}" dt="2022-12-29T19:31:19.234" v="12393" actId="20577"/>
        <pc:sldMkLst>
          <pc:docMk/>
          <pc:sldMk cId="2344279257" sldId="267"/>
        </pc:sldMkLst>
        <pc:spChg chg="mod ord">
          <ac:chgData name="Jagt, P. van der (JAG)" userId="b015f44f-4123-429c-9635-4de89e44540a" providerId="ADAL" clId="{71F50C33-10C9-462B-BC8A-0B07294CA8B8}" dt="2022-12-29T19:27:01.245" v="12262" actId="26606"/>
          <ac:spMkLst>
            <pc:docMk/>
            <pc:sldMk cId="2344279257" sldId="267"/>
            <ac:spMk id="2" creationId="{3C0EE90A-AB30-1322-6680-F56892764966}"/>
          </ac:spMkLst>
        </pc:spChg>
        <pc:spChg chg="add del">
          <ac:chgData name="Jagt, P. van der (JAG)" userId="b015f44f-4123-429c-9635-4de89e44540a" providerId="ADAL" clId="{71F50C33-10C9-462B-BC8A-0B07294CA8B8}" dt="2022-12-29T19:04:26.799" v="12178" actId="700"/>
          <ac:spMkLst>
            <pc:docMk/>
            <pc:sldMk cId="2344279257" sldId="267"/>
            <ac:spMk id="3" creationId="{A2A34D58-E9F0-D4F0-033B-0D39E86559BD}"/>
          </ac:spMkLst>
        </pc:spChg>
        <pc:spChg chg="add del mod">
          <ac:chgData name="Jagt, P. van der (JAG)" userId="b015f44f-4123-429c-9635-4de89e44540a" providerId="ADAL" clId="{71F50C33-10C9-462B-BC8A-0B07294CA8B8}" dt="2022-12-29T19:29:31.696" v="12331"/>
          <ac:spMkLst>
            <pc:docMk/>
            <pc:sldMk cId="2344279257" sldId="267"/>
            <ac:spMk id="4" creationId="{D8963353-D86F-C405-4809-749285DA796A}"/>
          </ac:spMkLst>
        </pc:spChg>
        <pc:spChg chg="add mod">
          <ac:chgData name="Jagt, P. van der (JAG)" userId="b015f44f-4123-429c-9635-4de89e44540a" providerId="ADAL" clId="{71F50C33-10C9-462B-BC8A-0B07294CA8B8}" dt="2022-12-29T19:31:19.234" v="12393" actId="20577"/>
          <ac:spMkLst>
            <pc:docMk/>
            <pc:sldMk cId="2344279257" sldId="267"/>
            <ac:spMk id="5" creationId="{9142EC6A-BD15-8B95-E41B-765AD20B31B8}"/>
          </ac:spMkLst>
        </pc:spChg>
        <pc:spChg chg="add del">
          <ac:chgData name="Jagt, P. van der (JAG)" userId="b015f44f-4123-429c-9635-4de89e44540a" providerId="ADAL" clId="{71F50C33-10C9-462B-BC8A-0B07294CA8B8}" dt="2022-12-29T19:27:01.245" v="12262" actId="26606"/>
          <ac:spMkLst>
            <pc:docMk/>
            <pc:sldMk cId="2344279257" sldId="267"/>
            <ac:spMk id="8199" creationId="{71FC7D98-7B8B-402A-90FC-F027482F2142}"/>
          </ac:spMkLst>
        </pc:spChg>
        <pc:spChg chg="add del">
          <ac:chgData name="Jagt, P. van der (JAG)" userId="b015f44f-4123-429c-9635-4de89e44540a" providerId="ADAL" clId="{71F50C33-10C9-462B-BC8A-0B07294CA8B8}" dt="2022-12-29T19:27:01.245" v="12262" actId="26606"/>
          <ac:spMkLst>
            <pc:docMk/>
            <pc:sldMk cId="2344279257" sldId="267"/>
            <ac:spMk id="8201" creationId="{AD7356EA-285B-4E5D-8FEC-104659A4FD2C}"/>
          </ac:spMkLst>
        </pc:spChg>
        <pc:spChg chg="add">
          <ac:chgData name="Jagt, P. van der (JAG)" userId="b015f44f-4123-429c-9635-4de89e44540a" providerId="ADAL" clId="{71F50C33-10C9-462B-BC8A-0B07294CA8B8}" dt="2022-12-29T19:27:01.245" v="12262" actId="26606"/>
          <ac:spMkLst>
            <pc:docMk/>
            <pc:sldMk cId="2344279257" sldId="267"/>
            <ac:spMk id="8206" creationId="{3C54F4CE-85F0-46ED-80DA-9518C9251AD1}"/>
          </ac:spMkLst>
        </pc:spChg>
        <pc:spChg chg="add">
          <ac:chgData name="Jagt, P. van der (JAG)" userId="b015f44f-4123-429c-9635-4de89e44540a" providerId="ADAL" clId="{71F50C33-10C9-462B-BC8A-0B07294CA8B8}" dt="2022-12-29T19:27:01.245" v="12262" actId="26606"/>
          <ac:spMkLst>
            <pc:docMk/>
            <pc:sldMk cId="2344279257" sldId="267"/>
            <ac:spMk id="8208" creationId="{DADD1FCA-8ACB-4958-81DD-4CDD6D3E1921}"/>
          </ac:spMkLst>
        </pc:spChg>
        <pc:picChg chg="add mod">
          <ac:chgData name="Jagt, P. van der (JAG)" userId="b015f44f-4123-429c-9635-4de89e44540a" providerId="ADAL" clId="{71F50C33-10C9-462B-BC8A-0B07294CA8B8}" dt="2022-12-29T19:30:40.170" v="12377" actId="1076"/>
          <ac:picMkLst>
            <pc:docMk/>
            <pc:sldMk cId="2344279257" sldId="267"/>
            <ac:picMk id="8194" creationId="{B145BF79-D11E-A9BC-4E1B-109F32062D25}"/>
          </ac:picMkLst>
        </pc:picChg>
      </pc:sldChg>
      <pc:sldChg chg="add del">
        <pc:chgData name="Jagt, P. van der (JAG)" userId="b015f44f-4123-429c-9635-4de89e44540a" providerId="ADAL" clId="{71F50C33-10C9-462B-BC8A-0B07294CA8B8}" dt="2022-12-29T16:55:02.825" v="11549"/>
        <pc:sldMkLst>
          <pc:docMk/>
          <pc:sldMk cId="3307084093" sldId="268"/>
        </pc:sldMkLst>
      </pc:sldChg>
      <pc:sldChg chg="addSp delSp modSp add del mod ord setBg modClrScheme delDesignElem chgLayout">
        <pc:chgData name="Jagt, P. van der (JAG)" userId="b015f44f-4123-429c-9635-4de89e44540a" providerId="ADAL" clId="{71F50C33-10C9-462B-BC8A-0B07294CA8B8}" dt="2022-12-29T19:31:32.426" v="12394" actId="47"/>
        <pc:sldMkLst>
          <pc:docMk/>
          <pc:sldMk cId="3317149940" sldId="268"/>
        </pc:sldMkLst>
        <pc:spChg chg="mod ord">
          <ac:chgData name="Jagt, P. van der (JAG)" userId="b015f44f-4123-429c-9635-4de89e44540a" providerId="ADAL" clId="{71F50C33-10C9-462B-BC8A-0B07294CA8B8}" dt="2022-12-29T19:24:07.930" v="12254" actId="27636"/>
          <ac:spMkLst>
            <pc:docMk/>
            <pc:sldMk cId="3317149940" sldId="268"/>
            <ac:spMk id="2" creationId="{3C0EE90A-AB30-1322-6680-F56892764966}"/>
          </ac:spMkLst>
        </pc:spChg>
        <pc:spChg chg="add mod ord">
          <ac:chgData name="Jagt, P. van der (JAG)" userId="b015f44f-4123-429c-9635-4de89e44540a" providerId="ADAL" clId="{71F50C33-10C9-462B-BC8A-0B07294CA8B8}" dt="2022-12-29T19:29:37.990" v="12332" actId="21"/>
          <ac:spMkLst>
            <pc:docMk/>
            <pc:sldMk cId="3317149940" sldId="268"/>
            <ac:spMk id="4" creationId="{D1F1C488-6689-26DB-1BD1-D6F1696628AB}"/>
          </ac:spMkLst>
        </pc:spChg>
        <pc:spChg chg="add del">
          <ac:chgData name="Jagt, P. van der (JAG)" userId="b015f44f-4123-429c-9635-4de89e44540a" providerId="ADAL" clId="{71F50C33-10C9-462B-BC8A-0B07294CA8B8}" dt="2022-12-29T19:24:07.898" v="12253" actId="700"/>
          <ac:spMkLst>
            <pc:docMk/>
            <pc:sldMk cId="3317149940" sldId="268"/>
            <ac:spMk id="9220" creationId="{78BA5F19-D5E1-4ECC-BEC2-DF7AEDFD7C50}"/>
          </ac:spMkLst>
        </pc:spChg>
        <pc:spChg chg="add del">
          <ac:chgData name="Jagt, P. van der (JAG)" userId="b015f44f-4123-429c-9635-4de89e44540a" providerId="ADAL" clId="{71F50C33-10C9-462B-BC8A-0B07294CA8B8}" dt="2022-12-29T19:24:07.898" v="12253" actId="700"/>
          <ac:spMkLst>
            <pc:docMk/>
            <pc:sldMk cId="3317149940" sldId="268"/>
            <ac:spMk id="9221" creationId="{50CC88A9-A661-4C48-866E-8734E51140B1}"/>
          </ac:spMkLst>
        </pc:spChg>
        <pc:spChg chg="add del">
          <ac:chgData name="Jagt, P. van der (JAG)" userId="b015f44f-4123-429c-9635-4de89e44540a" providerId="ADAL" clId="{71F50C33-10C9-462B-BC8A-0B07294CA8B8}" dt="2022-12-29T19:24:07.898" v="12253" actId="700"/>
          <ac:spMkLst>
            <pc:docMk/>
            <pc:sldMk cId="3317149940" sldId="268"/>
            <ac:spMk id="9222" creationId="{CFDF195F-784B-4D00-8C92-6FC1B0499EA1}"/>
          </ac:spMkLst>
        </pc:spChg>
        <pc:spChg chg="add del">
          <ac:chgData name="Jagt, P. van der (JAG)" userId="b015f44f-4123-429c-9635-4de89e44540a" providerId="ADAL" clId="{71F50C33-10C9-462B-BC8A-0B07294CA8B8}" dt="2022-12-29T19:20:44.942" v="12221" actId="26606"/>
          <ac:spMkLst>
            <pc:docMk/>
            <pc:sldMk cId="3317149940" sldId="268"/>
            <ac:spMk id="9223" creationId="{70BDD0CE-06A4-404B-8A13-580229C1C923}"/>
          </ac:spMkLst>
        </pc:spChg>
        <pc:spChg chg="add del">
          <ac:chgData name="Jagt, P. van der (JAG)" userId="b015f44f-4123-429c-9635-4de89e44540a" providerId="ADAL" clId="{71F50C33-10C9-462B-BC8A-0B07294CA8B8}" dt="2022-12-29T19:20:44.942" v="12221" actId="26606"/>
          <ac:spMkLst>
            <pc:docMk/>
            <pc:sldMk cId="3317149940" sldId="268"/>
            <ac:spMk id="9225" creationId="{EE9899FA-8881-472C-AA59-D08A89CA8AEF}"/>
          </ac:spMkLst>
        </pc:spChg>
        <pc:spChg chg="add del">
          <ac:chgData name="Jagt, P. van der (JAG)" userId="b015f44f-4123-429c-9635-4de89e44540a" providerId="ADAL" clId="{71F50C33-10C9-462B-BC8A-0B07294CA8B8}" dt="2022-12-29T19:20:44.942" v="12221" actId="26606"/>
          <ac:spMkLst>
            <pc:docMk/>
            <pc:sldMk cId="3317149940" sldId="268"/>
            <ac:spMk id="9227" creationId="{080B7D90-3DF1-4514-B26D-616BE35553C9}"/>
          </ac:spMkLst>
        </pc:spChg>
        <pc:picChg chg="add del mod">
          <ac:chgData name="Jagt, P. van der (JAG)" userId="b015f44f-4123-429c-9635-4de89e44540a" providerId="ADAL" clId="{71F50C33-10C9-462B-BC8A-0B07294CA8B8}" dt="2022-12-29T19:23:59.327" v="12251" actId="478"/>
          <ac:picMkLst>
            <pc:docMk/>
            <pc:sldMk cId="3317149940" sldId="268"/>
            <ac:picMk id="3" creationId="{6370A7C1-415D-5252-5456-1E3EDA2F1CB8}"/>
          </ac:picMkLst>
        </pc:picChg>
        <pc:picChg chg="del">
          <ac:chgData name="Jagt, P. van der (JAG)" userId="b015f44f-4123-429c-9635-4de89e44540a" providerId="ADAL" clId="{71F50C33-10C9-462B-BC8A-0B07294CA8B8}" dt="2022-12-29T19:04:55.370" v="12183" actId="478"/>
          <ac:picMkLst>
            <pc:docMk/>
            <pc:sldMk cId="3317149940" sldId="268"/>
            <ac:picMk id="8194" creationId="{B145BF79-D11E-A9BC-4E1B-109F32062D25}"/>
          </ac:picMkLst>
        </pc:picChg>
        <pc:picChg chg="add del mod ord">
          <ac:chgData name="Jagt, P. van der (JAG)" userId="b015f44f-4123-429c-9635-4de89e44540a" providerId="ADAL" clId="{71F50C33-10C9-462B-BC8A-0B07294CA8B8}" dt="2022-12-29T19:24:00.843" v="12252" actId="478"/>
          <ac:picMkLst>
            <pc:docMk/>
            <pc:sldMk cId="3317149940" sldId="268"/>
            <ac:picMk id="9218" creationId="{1E722370-38E1-81EB-50E0-2D58F4F10881}"/>
          </ac:picMkLst>
        </pc:picChg>
      </pc:sldChg>
      <pc:sldChg chg="addSp delSp modSp add mod setBg">
        <pc:chgData name="Jagt, P. van der (JAG)" userId="b015f44f-4123-429c-9635-4de89e44540a" providerId="ADAL" clId="{71F50C33-10C9-462B-BC8A-0B07294CA8B8}" dt="2022-12-29T19:18:38.541" v="12216" actId="1076"/>
        <pc:sldMkLst>
          <pc:docMk/>
          <pc:sldMk cId="822299727" sldId="269"/>
        </pc:sldMkLst>
        <pc:spChg chg="mod">
          <ac:chgData name="Jagt, P. van der (JAG)" userId="b015f44f-4123-429c-9635-4de89e44540a" providerId="ADAL" clId="{71F50C33-10C9-462B-BC8A-0B07294CA8B8}" dt="2022-12-29T19:17:59.571" v="12212" actId="26606"/>
          <ac:spMkLst>
            <pc:docMk/>
            <pc:sldMk cId="822299727" sldId="269"/>
            <ac:spMk id="2" creationId="{3C0EE90A-AB30-1322-6680-F56892764966}"/>
          </ac:spMkLst>
        </pc:spChg>
        <pc:spChg chg="add">
          <ac:chgData name="Jagt, P. van der (JAG)" userId="b015f44f-4123-429c-9635-4de89e44540a" providerId="ADAL" clId="{71F50C33-10C9-462B-BC8A-0B07294CA8B8}" dt="2022-12-29T19:17:59.571" v="12212" actId="26606"/>
          <ac:spMkLst>
            <pc:docMk/>
            <pc:sldMk cId="822299727" sldId="269"/>
            <ac:spMk id="10249" creationId="{3C54F4CE-85F0-46ED-80DA-9518C9251AD1}"/>
          </ac:spMkLst>
        </pc:spChg>
        <pc:spChg chg="add">
          <ac:chgData name="Jagt, P. van der (JAG)" userId="b015f44f-4123-429c-9635-4de89e44540a" providerId="ADAL" clId="{71F50C33-10C9-462B-BC8A-0B07294CA8B8}" dt="2022-12-29T19:17:59.571" v="12212" actId="26606"/>
          <ac:spMkLst>
            <pc:docMk/>
            <pc:sldMk cId="822299727" sldId="269"/>
            <ac:spMk id="10251" creationId="{DADD1FCA-8ACB-4958-81DD-4CDD6D3E1921}"/>
          </ac:spMkLst>
        </pc:spChg>
        <pc:picChg chg="del">
          <ac:chgData name="Jagt, P. van der (JAG)" userId="b015f44f-4123-429c-9635-4de89e44540a" providerId="ADAL" clId="{71F50C33-10C9-462B-BC8A-0B07294CA8B8}" dt="2022-12-29T19:07:26.813" v="12190" actId="478"/>
          <ac:picMkLst>
            <pc:docMk/>
            <pc:sldMk cId="822299727" sldId="269"/>
            <ac:picMk id="9218" creationId="{1E722370-38E1-81EB-50E0-2D58F4F10881}"/>
          </ac:picMkLst>
        </pc:picChg>
        <pc:picChg chg="add del mod">
          <ac:chgData name="Jagt, P. van der (JAG)" userId="b015f44f-4123-429c-9635-4de89e44540a" providerId="ADAL" clId="{71F50C33-10C9-462B-BC8A-0B07294CA8B8}" dt="2022-12-29T19:16:10.773" v="12208" actId="21"/>
          <ac:picMkLst>
            <pc:docMk/>
            <pc:sldMk cId="822299727" sldId="269"/>
            <ac:picMk id="10242" creationId="{79EC040B-600F-D51C-088F-2AC86F461FA4}"/>
          </ac:picMkLst>
        </pc:picChg>
        <pc:picChg chg="add mod">
          <ac:chgData name="Jagt, P. van der (JAG)" userId="b015f44f-4123-429c-9635-4de89e44540a" providerId="ADAL" clId="{71F50C33-10C9-462B-BC8A-0B07294CA8B8}" dt="2022-12-29T19:18:38.541" v="12216" actId="1076"/>
          <ac:picMkLst>
            <pc:docMk/>
            <pc:sldMk cId="822299727" sldId="269"/>
            <ac:picMk id="10244" creationId="{D74BA09B-8581-9004-E8A5-8A5EE9B2B1A5}"/>
          </ac:picMkLst>
        </pc:picChg>
      </pc:sldChg>
      <pc:sldChg chg="addSp delSp modSp add mod setBg delDesignElem">
        <pc:chgData name="Jagt, P. van der (JAG)" userId="b015f44f-4123-429c-9635-4de89e44540a" providerId="ADAL" clId="{71F50C33-10C9-462B-BC8A-0B07294CA8B8}" dt="2022-12-29T19:29:03.412" v="12327" actId="1076"/>
        <pc:sldMkLst>
          <pc:docMk/>
          <pc:sldMk cId="3364013904" sldId="270"/>
        </pc:sldMkLst>
        <pc:spChg chg="mod">
          <ac:chgData name="Jagt, P. van der (JAG)" userId="b015f44f-4123-429c-9635-4de89e44540a" providerId="ADAL" clId="{71F50C33-10C9-462B-BC8A-0B07294CA8B8}" dt="2022-12-29T19:26:40.423" v="12261" actId="26606"/>
          <ac:spMkLst>
            <pc:docMk/>
            <pc:sldMk cId="3364013904" sldId="270"/>
            <ac:spMk id="2" creationId="{3C0EE90A-AB30-1322-6680-F56892764966}"/>
          </ac:spMkLst>
        </pc:spChg>
        <pc:spChg chg="add mod">
          <ac:chgData name="Jagt, P. van der (JAG)" userId="b015f44f-4123-429c-9635-4de89e44540a" providerId="ADAL" clId="{71F50C33-10C9-462B-BC8A-0B07294CA8B8}" dt="2022-12-29T19:29:03.412" v="12327" actId="1076"/>
          <ac:spMkLst>
            <pc:docMk/>
            <pc:sldMk cId="3364013904" sldId="270"/>
            <ac:spMk id="4" creationId="{3C8101C4-B3DC-33C7-AFBE-4914848F5B1F}"/>
          </ac:spMkLst>
        </pc:spChg>
        <pc:spChg chg="del">
          <ac:chgData name="Jagt, P. van der (JAG)" userId="b015f44f-4123-429c-9635-4de89e44540a" providerId="ADAL" clId="{71F50C33-10C9-462B-BC8A-0B07294CA8B8}" dt="2022-12-29T19:23:55.220" v="12250"/>
          <ac:spMkLst>
            <pc:docMk/>
            <pc:sldMk cId="3364013904" sldId="270"/>
            <ac:spMk id="9220" creationId="{78BA5F19-D5E1-4ECC-BEC2-DF7AEDFD7C50}"/>
          </ac:spMkLst>
        </pc:spChg>
        <pc:spChg chg="del">
          <ac:chgData name="Jagt, P. van der (JAG)" userId="b015f44f-4123-429c-9635-4de89e44540a" providerId="ADAL" clId="{71F50C33-10C9-462B-BC8A-0B07294CA8B8}" dt="2022-12-29T19:23:55.220" v="12250"/>
          <ac:spMkLst>
            <pc:docMk/>
            <pc:sldMk cId="3364013904" sldId="270"/>
            <ac:spMk id="9221" creationId="{50CC88A9-A661-4C48-866E-8734E51140B1}"/>
          </ac:spMkLst>
        </pc:spChg>
        <pc:spChg chg="del">
          <ac:chgData name="Jagt, P. van der (JAG)" userId="b015f44f-4123-429c-9635-4de89e44540a" providerId="ADAL" clId="{71F50C33-10C9-462B-BC8A-0B07294CA8B8}" dt="2022-12-29T19:23:55.220" v="12250"/>
          <ac:spMkLst>
            <pc:docMk/>
            <pc:sldMk cId="3364013904" sldId="270"/>
            <ac:spMk id="9222" creationId="{CFDF195F-784B-4D00-8C92-6FC1B0499EA1}"/>
          </ac:spMkLst>
        </pc:spChg>
        <pc:spChg chg="add">
          <ac:chgData name="Jagt, P. van der (JAG)" userId="b015f44f-4123-429c-9635-4de89e44540a" providerId="ADAL" clId="{71F50C33-10C9-462B-BC8A-0B07294CA8B8}" dt="2022-12-29T19:26:40.423" v="12261" actId="26606"/>
          <ac:spMkLst>
            <pc:docMk/>
            <pc:sldMk cId="3364013904" sldId="270"/>
            <ac:spMk id="9223" creationId="{3C54F4CE-85F0-46ED-80DA-9518C9251AD1}"/>
          </ac:spMkLst>
        </pc:spChg>
        <pc:spChg chg="add">
          <ac:chgData name="Jagt, P. van der (JAG)" userId="b015f44f-4123-429c-9635-4de89e44540a" providerId="ADAL" clId="{71F50C33-10C9-462B-BC8A-0B07294CA8B8}" dt="2022-12-29T19:26:40.423" v="12261" actId="26606"/>
          <ac:spMkLst>
            <pc:docMk/>
            <pc:sldMk cId="3364013904" sldId="270"/>
            <ac:spMk id="9225" creationId="{DADD1FCA-8ACB-4958-81DD-4CDD6D3E1921}"/>
          </ac:spMkLst>
        </pc:spChg>
        <pc:picChg chg="del">
          <ac:chgData name="Jagt, P. van der (JAG)" userId="b015f44f-4123-429c-9635-4de89e44540a" providerId="ADAL" clId="{71F50C33-10C9-462B-BC8A-0B07294CA8B8}" dt="2022-12-29T19:26:11.508" v="12260" actId="478"/>
          <ac:picMkLst>
            <pc:docMk/>
            <pc:sldMk cId="3364013904" sldId="270"/>
            <ac:picMk id="3" creationId="{6370A7C1-415D-5252-5456-1E3EDA2F1CB8}"/>
          </ac:picMkLst>
        </pc:picChg>
        <pc:picChg chg="mod">
          <ac:chgData name="Jagt, P. van der (JAG)" userId="b015f44f-4123-429c-9635-4de89e44540a" providerId="ADAL" clId="{71F50C33-10C9-462B-BC8A-0B07294CA8B8}" dt="2022-12-29T19:28:58.937" v="12326" actId="1076"/>
          <ac:picMkLst>
            <pc:docMk/>
            <pc:sldMk cId="3364013904" sldId="270"/>
            <ac:picMk id="9218" creationId="{1E722370-38E1-81EB-50E0-2D58F4F10881}"/>
          </ac:picMkLst>
        </pc:picChg>
      </pc:sldChg>
      <pc:sldChg chg="addSp delSp modSp new mod setBg modClrScheme chgLayout">
        <pc:chgData name="Jagt, P. van der (JAG)" userId="b015f44f-4123-429c-9635-4de89e44540a" providerId="ADAL" clId="{71F50C33-10C9-462B-BC8A-0B07294CA8B8}" dt="2022-12-29T19:39:28.390" v="13068" actId="20577"/>
        <pc:sldMkLst>
          <pc:docMk/>
          <pc:sldMk cId="802724901" sldId="271"/>
        </pc:sldMkLst>
        <pc:spChg chg="del mod ord">
          <ac:chgData name="Jagt, P. van der (JAG)" userId="b015f44f-4123-429c-9635-4de89e44540a" providerId="ADAL" clId="{71F50C33-10C9-462B-BC8A-0B07294CA8B8}" dt="2022-12-29T19:31:56.392" v="12396" actId="700"/>
          <ac:spMkLst>
            <pc:docMk/>
            <pc:sldMk cId="802724901" sldId="271"/>
            <ac:spMk id="2" creationId="{137B4B94-6B6B-80EA-1068-8F152B07424F}"/>
          </ac:spMkLst>
        </pc:spChg>
        <pc:spChg chg="add mod ord">
          <ac:chgData name="Jagt, P. van der (JAG)" userId="b015f44f-4123-429c-9635-4de89e44540a" providerId="ADAL" clId="{71F50C33-10C9-462B-BC8A-0B07294CA8B8}" dt="2022-12-29T19:39:28.390" v="13068" actId="20577"/>
          <ac:spMkLst>
            <pc:docMk/>
            <pc:sldMk cId="802724901" sldId="271"/>
            <ac:spMk id="3" creationId="{D8FD4D74-449B-B5FB-DEDF-DCFF6CF02E3A}"/>
          </ac:spMkLst>
        </pc:spChg>
        <pc:spChg chg="add mod ord">
          <ac:chgData name="Jagt, P. van der (JAG)" userId="b015f44f-4123-429c-9635-4de89e44540a" providerId="ADAL" clId="{71F50C33-10C9-462B-BC8A-0B07294CA8B8}" dt="2022-12-29T19:38:10.192" v="13054" actId="20577"/>
          <ac:spMkLst>
            <pc:docMk/>
            <pc:sldMk cId="802724901" sldId="271"/>
            <ac:spMk id="4" creationId="{AFDE3E7B-AF0E-61B2-80A7-7821BB79EFAB}"/>
          </ac:spMkLst>
        </pc:spChg>
        <pc:spChg chg="add">
          <ac:chgData name="Jagt, P. van der (JAG)" userId="b015f44f-4123-429c-9635-4de89e44540a" providerId="ADAL" clId="{71F50C33-10C9-462B-BC8A-0B07294CA8B8}" dt="2022-12-29T19:36:12.931" v="12907" actId="26606"/>
          <ac:spMkLst>
            <pc:docMk/>
            <pc:sldMk cId="802724901" sldId="271"/>
            <ac:spMk id="10" creationId="{6897DEB4-4A88-4293-A935-9B25506C1530}"/>
          </ac:spMkLst>
        </pc:spChg>
        <pc:spChg chg="add">
          <ac:chgData name="Jagt, P. van der (JAG)" userId="b015f44f-4123-429c-9635-4de89e44540a" providerId="ADAL" clId="{71F50C33-10C9-462B-BC8A-0B07294CA8B8}" dt="2022-12-29T19:36:12.931" v="12907" actId="26606"/>
          <ac:spMkLst>
            <pc:docMk/>
            <pc:sldMk cId="802724901" sldId="271"/>
            <ac:spMk id="12" creationId="{FBE42BC3-6707-4CBF-9386-048B994A4F19}"/>
          </ac:spMkLst>
        </pc:spChg>
        <pc:picChg chg="add mod">
          <ac:chgData name="Jagt, P. van der (JAG)" userId="b015f44f-4123-429c-9635-4de89e44540a" providerId="ADAL" clId="{71F50C33-10C9-462B-BC8A-0B07294CA8B8}" dt="2022-12-29T19:36:12.931" v="12907" actId="26606"/>
          <ac:picMkLst>
            <pc:docMk/>
            <pc:sldMk cId="802724901" sldId="271"/>
            <ac:picMk id="5" creationId="{25802260-20A7-4655-BE6C-F7F2A331F67D}"/>
          </ac:picMkLst>
        </pc:picChg>
      </pc:sldChg>
      <pc:sldChg chg="addSp delSp modSp new mod setBg modClrScheme chgLayout">
        <pc:chgData name="Jagt, P. van der (JAG)" userId="b015f44f-4123-429c-9635-4de89e44540a" providerId="ADAL" clId="{71F50C33-10C9-462B-BC8A-0B07294CA8B8}" dt="2022-12-29T20:01:39.773" v="14055" actId="14100"/>
        <pc:sldMkLst>
          <pc:docMk/>
          <pc:sldMk cId="860522784" sldId="272"/>
        </pc:sldMkLst>
        <pc:spChg chg="mod ord">
          <ac:chgData name="Jagt, P. van der (JAG)" userId="b015f44f-4123-429c-9635-4de89e44540a" providerId="ADAL" clId="{71F50C33-10C9-462B-BC8A-0B07294CA8B8}" dt="2022-12-29T20:01:39.773" v="14055" actId="14100"/>
          <ac:spMkLst>
            <pc:docMk/>
            <pc:sldMk cId="860522784" sldId="272"/>
            <ac:spMk id="2" creationId="{F0A44960-2E1C-E476-D23B-EDBBD2FC27D2}"/>
          </ac:spMkLst>
        </pc:spChg>
        <pc:spChg chg="del">
          <ac:chgData name="Jagt, P. van der (JAG)" userId="b015f44f-4123-429c-9635-4de89e44540a" providerId="ADAL" clId="{71F50C33-10C9-462B-BC8A-0B07294CA8B8}" dt="2022-12-29T19:40:53.909" v="13139" actId="700"/>
          <ac:spMkLst>
            <pc:docMk/>
            <pc:sldMk cId="860522784" sldId="272"/>
            <ac:spMk id="3" creationId="{8228B8F8-AEDD-4B99-1580-ECEF304BAE73}"/>
          </ac:spMkLst>
        </pc:spChg>
        <pc:spChg chg="add mod ord">
          <ac:chgData name="Jagt, P. van der (JAG)" userId="b015f44f-4123-429c-9635-4de89e44540a" providerId="ADAL" clId="{71F50C33-10C9-462B-BC8A-0B07294CA8B8}" dt="2022-12-29T20:00:50.372" v="14049" actId="20577"/>
          <ac:spMkLst>
            <pc:docMk/>
            <pc:sldMk cId="860522784" sldId="272"/>
            <ac:spMk id="4" creationId="{9966D1C2-49BA-8D85-D192-0B4406BA1A44}"/>
          </ac:spMkLst>
        </pc:spChg>
        <pc:spChg chg="add">
          <ac:chgData name="Jagt, P. van der (JAG)" userId="b015f44f-4123-429c-9635-4de89e44540a" providerId="ADAL" clId="{71F50C33-10C9-462B-BC8A-0B07294CA8B8}" dt="2022-12-29T19:59:43.650" v="14041" actId="26606"/>
          <ac:spMkLst>
            <pc:docMk/>
            <pc:sldMk cId="860522784" sldId="272"/>
            <ac:spMk id="10" creationId="{5E39A796-BE83-48B1-B33F-35C4A32AAB57}"/>
          </ac:spMkLst>
        </pc:spChg>
        <pc:spChg chg="add">
          <ac:chgData name="Jagt, P. van der (JAG)" userId="b015f44f-4123-429c-9635-4de89e44540a" providerId="ADAL" clId="{71F50C33-10C9-462B-BC8A-0B07294CA8B8}" dt="2022-12-29T19:59:43.650" v="14041" actId="26606"/>
          <ac:spMkLst>
            <pc:docMk/>
            <pc:sldMk cId="860522784" sldId="272"/>
            <ac:spMk id="12" creationId="{72F84B47-E267-4194-8194-831DB7B5547F}"/>
          </ac:spMkLst>
        </pc:spChg>
        <pc:picChg chg="add mod">
          <ac:chgData name="Jagt, P. van der (JAG)" userId="b015f44f-4123-429c-9635-4de89e44540a" providerId="ADAL" clId="{71F50C33-10C9-462B-BC8A-0B07294CA8B8}" dt="2022-12-29T20:00:17.285" v="14043" actId="1076"/>
          <ac:picMkLst>
            <pc:docMk/>
            <pc:sldMk cId="860522784" sldId="272"/>
            <ac:picMk id="5" creationId="{F326C115-704A-1DA8-7C60-FF4A076DC865}"/>
          </ac:picMkLst>
        </pc:picChg>
      </pc:sldChg>
      <pc:sldChg chg="addSp delSp modSp add mod setBg delDesignElem">
        <pc:chgData name="Jagt, P. van der (JAG)" userId="b015f44f-4123-429c-9635-4de89e44540a" providerId="ADAL" clId="{71F50C33-10C9-462B-BC8A-0B07294CA8B8}" dt="2022-12-30T18:24:20.922" v="26047" actId="403"/>
        <pc:sldMkLst>
          <pc:docMk/>
          <pc:sldMk cId="1426124031" sldId="273"/>
        </pc:sldMkLst>
        <pc:spChg chg="mod">
          <ac:chgData name="Jagt, P. van der (JAG)" userId="b015f44f-4123-429c-9635-4de89e44540a" providerId="ADAL" clId="{71F50C33-10C9-462B-BC8A-0B07294CA8B8}" dt="2022-12-30T13:40:17.751" v="16683" actId="403"/>
          <ac:spMkLst>
            <pc:docMk/>
            <pc:sldMk cId="1426124031" sldId="273"/>
            <ac:spMk id="2" creationId="{F0A44960-2E1C-E476-D23B-EDBBD2FC27D2}"/>
          </ac:spMkLst>
        </pc:spChg>
        <pc:spChg chg="mod">
          <ac:chgData name="Jagt, P. van der (JAG)" userId="b015f44f-4123-429c-9635-4de89e44540a" providerId="ADAL" clId="{71F50C33-10C9-462B-BC8A-0B07294CA8B8}" dt="2022-12-30T18:24:20.922" v="26047" actId="403"/>
          <ac:spMkLst>
            <pc:docMk/>
            <pc:sldMk cId="1426124031" sldId="273"/>
            <ac:spMk id="4" creationId="{9966D1C2-49BA-8D85-D192-0B4406BA1A44}"/>
          </ac:spMkLst>
        </pc:spChg>
        <pc:spChg chg="del">
          <ac:chgData name="Jagt, P. van der (JAG)" userId="b015f44f-4123-429c-9635-4de89e44540a" providerId="ADAL" clId="{71F50C33-10C9-462B-BC8A-0B07294CA8B8}" dt="2022-12-29T20:02:15.642" v="14058"/>
          <ac:spMkLst>
            <pc:docMk/>
            <pc:sldMk cId="1426124031" sldId="273"/>
            <ac:spMk id="10" creationId="{5E39A796-BE83-48B1-B33F-35C4A32AAB57}"/>
          </ac:spMkLst>
        </pc:spChg>
        <pc:spChg chg="del">
          <ac:chgData name="Jagt, P. van der (JAG)" userId="b015f44f-4123-429c-9635-4de89e44540a" providerId="ADAL" clId="{71F50C33-10C9-462B-BC8A-0B07294CA8B8}" dt="2022-12-29T20:02:15.642" v="14058"/>
          <ac:spMkLst>
            <pc:docMk/>
            <pc:sldMk cId="1426124031" sldId="273"/>
            <ac:spMk id="12" creationId="{72F84B47-E267-4194-8194-831DB7B5547F}"/>
          </ac:spMkLst>
        </pc:spChg>
        <pc:spChg chg="add">
          <ac:chgData name="Jagt, P. van der (JAG)" userId="b015f44f-4123-429c-9635-4de89e44540a" providerId="ADAL" clId="{71F50C33-10C9-462B-BC8A-0B07294CA8B8}" dt="2022-12-30T11:40:21.449" v="15063" actId="26606"/>
          <ac:spMkLst>
            <pc:docMk/>
            <pc:sldMk cId="1426124031" sldId="273"/>
            <ac:spMk id="14345" creationId="{78BA5F19-D5E1-4ECC-BEC2-DF7AEDFD7C50}"/>
          </ac:spMkLst>
        </pc:spChg>
        <pc:spChg chg="add">
          <ac:chgData name="Jagt, P. van der (JAG)" userId="b015f44f-4123-429c-9635-4de89e44540a" providerId="ADAL" clId="{71F50C33-10C9-462B-BC8A-0B07294CA8B8}" dt="2022-12-30T11:40:21.449" v="15063" actId="26606"/>
          <ac:spMkLst>
            <pc:docMk/>
            <pc:sldMk cId="1426124031" sldId="273"/>
            <ac:spMk id="14347" creationId="{50CC88A9-A661-4C48-866E-8734E51140B1}"/>
          </ac:spMkLst>
        </pc:spChg>
        <pc:spChg chg="add">
          <ac:chgData name="Jagt, P. van der (JAG)" userId="b015f44f-4123-429c-9635-4de89e44540a" providerId="ADAL" clId="{71F50C33-10C9-462B-BC8A-0B07294CA8B8}" dt="2022-12-30T11:40:21.449" v="15063" actId="26606"/>
          <ac:spMkLst>
            <pc:docMk/>
            <pc:sldMk cId="1426124031" sldId="273"/>
            <ac:spMk id="14349" creationId="{CFDF195F-784B-4D00-8C92-6FC1B0499EA1}"/>
          </ac:spMkLst>
        </pc:spChg>
        <pc:picChg chg="del">
          <ac:chgData name="Jagt, P. van der (JAG)" userId="b015f44f-4123-429c-9635-4de89e44540a" providerId="ADAL" clId="{71F50C33-10C9-462B-BC8A-0B07294CA8B8}" dt="2022-12-29T20:09:24.562" v="14982" actId="478"/>
          <ac:picMkLst>
            <pc:docMk/>
            <pc:sldMk cId="1426124031" sldId="273"/>
            <ac:picMk id="5" creationId="{F326C115-704A-1DA8-7C60-FF4A076DC865}"/>
          </ac:picMkLst>
        </pc:picChg>
        <pc:picChg chg="add mod ord">
          <ac:chgData name="Jagt, P. van der (JAG)" userId="b015f44f-4123-429c-9635-4de89e44540a" providerId="ADAL" clId="{71F50C33-10C9-462B-BC8A-0B07294CA8B8}" dt="2022-12-30T11:41:10.139" v="15066" actId="1076"/>
          <ac:picMkLst>
            <pc:docMk/>
            <pc:sldMk cId="1426124031" sldId="273"/>
            <ac:picMk id="14338" creationId="{39A8885D-B406-6CCA-FEDC-24380341E908}"/>
          </ac:picMkLst>
        </pc:picChg>
        <pc:picChg chg="add mod">
          <ac:chgData name="Jagt, P. van der (JAG)" userId="b015f44f-4123-429c-9635-4de89e44540a" providerId="ADAL" clId="{71F50C33-10C9-462B-BC8A-0B07294CA8B8}" dt="2022-12-30T11:41:07.078" v="15065" actId="1076"/>
          <ac:picMkLst>
            <pc:docMk/>
            <pc:sldMk cId="1426124031" sldId="273"/>
            <ac:picMk id="14340" creationId="{49A34F37-5409-A497-DCD9-7CDF1FD169B1}"/>
          </ac:picMkLst>
        </pc:picChg>
      </pc:sldChg>
      <pc:sldChg chg="addSp delSp modSp new del mod modClrScheme chgLayout">
        <pc:chgData name="Jagt, P. van der (JAG)" userId="b015f44f-4123-429c-9635-4de89e44540a" providerId="ADAL" clId="{71F50C33-10C9-462B-BC8A-0B07294CA8B8}" dt="2022-12-29T20:02:11.155" v="14056" actId="47"/>
        <pc:sldMkLst>
          <pc:docMk/>
          <pc:sldMk cId="1932763323" sldId="273"/>
        </pc:sldMkLst>
        <pc:spChg chg="del mod ord">
          <ac:chgData name="Jagt, P. van der (JAG)" userId="b015f44f-4123-429c-9635-4de89e44540a" providerId="ADAL" clId="{71F50C33-10C9-462B-BC8A-0B07294CA8B8}" dt="2022-12-29T19:57:07.432" v="14020" actId="700"/>
          <ac:spMkLst>
            <pc:docMk/>
            <pc:sldMk cId="1932763323" sldId="273"/>
            <ac:spMk id="2" creationId="{C1F2EFD1-7E8E-821C-104E-B6688E0FA884}"/>
          </ac:spMkLst>
        </pc:spChg>
        <pc:spChg chg="del">
          <ac:chgData name="Jagt, P. van der (JAG)" userId="b015f44f-4123-429c-9635-4de89e44540a" providerId="ADAL" clId="{71F50C33-10C9-462B-BC8A-0B07294CA8B8}" dt="2022-12-29T19:57:07.432" v="14020" actId="700"/>
          <ac:spMkLst>
            <pc:docMk/>
            <pc:sldMk cId="1932763323" sldId="273"/>
            <ac:spMk id="3" creationId="{B420E3BF-6075-8E52-0D68-F2B67052DB1D}"/>
          </ac:spMkLst>
        </pc:spChg>
        <pc:spChg chg="add mod ord">
          <ac:chgData name="Jagt, P. van der (JAG)" userId="b015f44f-4123-429c-9635-4de89e44540a" providerId="ADAL" clId="{71F50C33-10C9-462B-BC8A-0B07294CA8B8}" dt="2022-12-29T19:57:07.432" v="14020" actId="700"/>
          <ac:spMkLst>
            <pc:docMk/>
            <pc:sldMk cId="1932763323" sldId="273"/>
            <ac:spMk id="4" creationId="{C39D25D6-7016-E977-7B45-04C09E056871}"/>
          </ac:spMkLst>
        </pc:spChg>
        <pc:picChg chg="add mod">
          <ac:chgData name="Jagt, P. van der (JAG)" userId="b015f44f-4123-429c-9635-4de89e44540a" providerId="ADAL" clId="{71F50C33-10C9-462B-BC8A-0B07294CA8B8}" dt="2022-12-29T19:59:01.756" v="14036" actId="732"/>
          <ac:picMkLst>
            <pc:docMk/>
            <pc:sldMk cId="1932763323" sldId="273"/>
            <ac:picMk id="11266" creationId="{14FA224F-BC5D-0F44-AEF8-FF7CDE6A7B37}"/>
          </ac:picMkLst>
        </pc:picChg>
      </pc:sldChg>
      <pc:sldChg chg="addSp delSp modSp add del mod setBg delDesignElem">
        <pc:chgData name="Jagt, P. van der (JAG)" userId="b015f44f-4123-429c-9635-4de89e44540a" providerId="ADAL" clId="{71F50C33-10C9-462B-BC8A-0B07294CA8B8}" dt="2022-12-30T18:26:07.595" v="26088" actId="47"/>
        <pc:sldMkLst>
          <pc:docMk/>
          <pc:sldMk cId="3457466716" sldId="274"/>
        </pc:sldMkLst>
        <pc:spChg chg="mod">
          <ac:chgData name="Jagt, P. van der (JAG)" userId="b015f44f-4123-429c-9635-4de89e44540a" providerId="ADAL" clId="{71F50C33-10C9-462B-BC8A-0B07294CA8B8}" dt="2022-12-30T12:14:23.162" v="16663" actId="404"/>
          <ac:spMkLst>
            <pc:docMk/>
            <pc:sldMk cId="3457466716" sldId="274"/>
            <ac:spMk id="2" creationId="{F0A44960-2E1C-E476-D23B-EDBBD2FC27D2}"/>
          </ac:spMkLst>
        </pc:spChg>
        <pc:spChg chg="mod">
          <ac:chgData name="Jagt, P. van der (JAG)" userId="b015f44f-4123-429c-9635-4de89e44540a" providerId="ADAL" clId="{71F50C33-10C9-462B-BC8A-0B07294CA8B8}" dt="2022-12-30T18:25:29.322" v="26085" actId="20577"/>
          <ac:spMkLst>
            <pc:docMk/>
            <pc:sldMk cId="3457466716" sldId="274"/>
            <ac:spMk id="4" creationId="{9966D1C2-49BA-8D85-D192-0B4406BA1A44}"/>
          </ac:spMkLst>
        </pc:spChg>
        <pc:spChg chg="add">
          <ac:chgData name="Jagt, P. van der (JAG)" userId="b015f44f-4123-429c-9635-4de89e44540a" providerId="ADAL" clId="{71F50C33-10C9-462B-BC8A-0B07294CA8B8}" dt="2022-12-30T12:14:07.525" v="16658" actId="26606"/>
          <ac:spMkLst>
            <pc:docMk/>
            <pc:sldMk cId="3457466716" sldId="274"/>
            <ac:spMk id="9" creationId="{7FF47CB7-972F-479F-A36D-9E72D26EC8DA}"/>
          </ac:spMkLst>
        </pc:spChg>
        <pc:spChg chg="add">
          <ac:chgData name="Jagt, P. van der (JAG)" userId="b015f44f-4123-429c-9635-4de89e44540a" providerId="ADAL" clId="{71F50C33-10C9-462B-BC8A-0B07294CA8B8}" dt="2022-12-30T12:14:07.525" v="16658" actId="26606"/>
          <ac:spMkLst>
            <pc:docMk/>
            <pc:sldMk cId="3457466716" sldId="274"/>
            <ac:spMk id="11" creationId="{0D153B68-5844-490D-8E67-F616D6D721CA}"/>
          </ac:spMkLst>
        </pc:spChg>
        <pc:spChg chg="add">
          <ac:chgData name="Jagt, P. van der (JAG)" userId="b015f44f-4123-429c-9635-4de89e44540a" providerId="ADAL" clId="{71F50C33-10C9-462B-BC8A-0B07294CA8B8}" dt="2022-12-30T12:14:07.525" v="16658" actId="26606"/>
          <ac:spMkLst>
            <pc:docMk/>
            <pc:sldMk cId="3457466716" sldId="274"/>
            <ac:spMk id="13" creationId="{9A0D773F-7A7D-4DBB-9DEA-86BB8B8F4BC8}"/>
          </ac:spMkLst>
        </pc:spChg>
        <pc:spChg chg="del">
          <ac:chgData name="Jagt, P. van der (JAG)" userId="b015f44f-4123-429c-9635-4de89e44540a" providerId="ADAL" clId="{71F50C33-10C9-462B-BC8A-0B07294CA8B8}" dt="2022-12-30T12:01:35.106" v="15669"/>
          <ac:spMkLst>
            <pc:docMk/>
            <pc:sldMk cId="3457466716" sldId="274"/>
            <ac:spMk id="14345" creationId="{78BA5F19-D5E1-4ECC-BEC2-DF7AEDFD7C50}"/>
          </ac:spMkLst>
        </pc:spChg>
        <pc:spChg chg="del">
          <ac:chgData name="Jagt, P. van der (JAG)" userId="b015f44f-4123-429c-9635-4de89e44540a" providerId="ADAL" clId="{71F50C33-10C9-462B-BC8A-0B07294CA8B8}" dt="2022-12-30T12:01:35.106" v="15669"/>
          <ac:spMkLst>
            <pc:docMk/>
            <pc:sldMk cId="3457466716" sldId="274"/>
            <ac:spMk id="14347" creationId="{50CC88A9-A661-4C48-866E-8734E51140B1}"/>
          </ac:spMkLst>
        </pc:spChg>
        <pc:spChg chg="del">
          <ac:chgData name="Jagt, P. van der (JAG)" userId="b015f44f-4123-429c-9635-4de89e44540a" providerId="ADAL" clId="{71F50C33-10C9-462B-BC8A-0B07294CA8B8}" dt="2022-12-30T12:01:35.106" v="15669"/>
          <ac:spMkLst>
            <pc:docMk/>
            <pc:sldMk cId="3457466716" sldId="274"/>
            <ac:spMk id="14349" creationId="{CFDF195F-784B-4D00-8C92-6FC1B0499EA1}"/>
          </ac:spMkLst>
        </pc:spChg>
        <pc:picChg chg="add mod">
          <ac:chgData name="Jagt, P. van der (JAG)" userId="b015f44f-4123-429c-9635-4de89e44540a" providerId="ADAL" clId="{71F50C33-10C9-462B-BC8A-0B07294CA8B8}" dt="2022-12-30T12:14:07.525" v="16658" actId="26606"/>
          <ac:picMkLst>
            <pc:docMk/>
            <pc:sldMk cId="3457466716" sldId="274"/>
            <ac:picMk id="3" creationId="{0A59A4CA-7968-54CE-72F3-BD29BEBBA479}"/>
          </ac:picMkLst>
        </pc:picChg>
        <pc:picChg chg="del">
          <ac:chgData name="Jagt, P. van der (JAG)" userId="b015f44f-4123-429c-9635-4de89e44540a" providerId="ADAL" clId="{71F50C33-10C9-462B-BC8A-0B07294CA8B8}" dt="2022-12-30T12:10:21.480" v="16305" actId="478"/>
          <ac:picMkLst>
            <pc:docMk/>
            <pc:sldMk cId="3457466716" sldId="274"/>
            <ac:picMk id="14338" creationId="{39A8885D-B406-6CCA-FEDC-24380341E908}"/>
          </ac:picMkLst>
        </pc:picChg>
        <pc:picChg chg="del">
          <ac:chgData name="Jagt, P. van der (JAG)" userId="b015f44f-4123-429c-9635-4de89e44540a" providerId="ADAL" clId="{71F50C33-10C9-462B-BC8A-0B07294CA8B8}" dt="2022-12-30T12:10:19.744" v="16304" actId="478"/>
          <ac:picMkLst>
            <pc:docMk/>
            <pc:sldMk cId="3457466716" sldId="274"/>
            <ac:picMk id="14340" creationId="{49A34F37-5409-A497-DCD9-7CDF1FD169B1}"/>
          </ac:picMkLst>
        </pc:picChg>
      </pc:sldChg>
      <pc:sldChg chg="addSp delSp modSp add mod ord setBg delDesignElem">
        <pc:chgData name="Jagt, P. van der (JAG)" userId="b015f44f-4123-429c-9635-4de89e44540a" providerId="ADAL" clId="{71F50C33-10C9-462B-BC8A-0B07294CA8B8}" dt="2022-12-30T18:26:53.256" v="26109" actId="27636"/>
        <pc:sldMkLst>
          <pc:docMk/>
          <pc:sldMk cId="2659943274" sldId="275"/>
        </pc:sldMkLst>
        <pc:spChg chg="mod">
          <ac:chgData name="Jagt, P. van der (JAG)" userId="b015f44f-4123-429c-9635-4de89e44540a" providerId="ADAL" clId="{71F50C33-10C9-462B-BC8A-0B07294CA8B8}" dt="2022-12-30T13:39:58.587" v="16681" actId="404"/>
          <ac:spMkLst>
            <pc:docMk/>
            <pc:sldMk cId="2659943274" sldId="275"/>
            <ac:spMk id="2" creationId="{F0A44960-2E1C-E476-D23B-EDBBD2FC27D2}"/>
          </ac:spMkLst>
        </pc:spChg>
        <pc:spChg chg="mod">
          <ac:chgData name="Jagt, P. van der (JAG)" userId="b015f44f-4123-429c-9635-4de89e44540a" providerId="ADAL" clId="{71F50C33-10C9-462B-BC8A-0B07294CA8B8}" dt="2022-12-30T18:26:53.256" v="26109" actId="27636"/>
          <ac:spMkLst>
            <pc:docMk/>
            <pc:sldMk cId="2659943274" sldId="275"/>
            <ac:spMk id="4" creationId="{9966D1C2-49BA-8D85-D192-0B4406BA1A44}"/>
          </ac:spMkLst>
        </pc:spChg>
        <pc:spChg chg="add del">
          <ac:chgData name="Jagt, P. van der (JAG)" userId="b015f44f-4123-429c-9635-4de89e44540a" providerId="ADAL" clId="{71F50C33-10C9-462B-BC8A-0B07294CA8B8}" dt="2022-12-30T13:25:36.409" v="16667" actId="26606"/>
          <ac:spMkLst>
            <pc:docMk/>
            <pc:sldMk cId="2659943274" sldId="275"/>
            <ac:spMk id="6" creationId="{0E3596DD-156A-473E-9BB3-C6A29F7574E9}"/>
          </ac:spMkLst>
        </pc:spChg>
        <pc:spChg chg="add del">
          <ac:chgData name="Jagt, P. van der (JAG)" userId="b015f44f-4123-429c-9635-4de89e44540a" providerId="ADAL" clId="{71F50C33-10C9-462B-BC8A-0B07294CA8B8}" dt="2022-12-30T13:25:36.409" v="16667" actId="26606"/>
          <ac:spMkLst>
            <pc:docMk/>
            <pc:sldMk cId="2659943274" sldId="275"/>
            <ac:spMk id="7" creationId="{2C46C4D6-C474-4E92-B52E-944C1118F7B6}"/>
          </ac:spMkLst>
        </pc:spChg>
        <pc:spChg chg="del">
          <ac:chgData name="Jagt, P. van der (JAG)" userId="b015f44f-4123-429c-9635-4de89e44540a" providerId="ADAL" clId="{71F50C33-10C9-462B-BC8A-0B07294CA8B8}" dt="2022-12-30T12:54:12.186" v="16665"/>
          <ac:spMkLst>
            <pc:docMk/>
            <pc:sldMk cId="2659943274" sldId="275"/>
            <ac:spMk id="9" creationId="{7FF47CB7-972F-479F-A36D-9E72D26EC8DA}"/>
          </ac:spMkLst>
        </pc:spChg>
        <pc:spChg chg="add del">
          <ac:chgData name="Jagt, P. van der (JAG)" userId="b015f44f-4123-429c-9635-4de89e44540a" providerId="ADAL" clId="{71F50C33-10C9-462B-BC8A-0B07294CA8B8}" dt="2022-12-30T13:25:40.898" v="16669" actId="26606"/>
          <ac:spMkLst>
            <pc:docMk/>
            <pc:sldMk cId="2659943274" sldId="275"/>
            <ac:spMk id="10" creationId="{F821940F-7A1D-4ACC-85B4-A932898ABB37}"/>
          </ac:spMkLst>
        </pc:spChg>
        <pc:spChg chg="del">
          <ac:chgData name="Jagt, P. van der (JAG)" userId="b015f44f-4123-429c-9635-4de89e44540a" providerId="ADAL" clId="{71F50C33-10C9-462B-BC8A-0B07294CA8B8}" dt="2022-12-30T12:54:12.186" v="16665"/>
          <ac:spMkLst>
            <pc:docMk/>
            <pc:sldMk cId="2659943274" sldId="275"/>
            <ac:spMk id="11" creationId="{0D153B68-5844-490D-8E67-F616D6D721CA}"/>
          </ac:spMkLst>
        </pc:spChg>
        <pc:spChg chg="add del">
          <ac:chgData name="Jagt, P. van der (JAG)" userId="b015f44f-4123-429c-9635-4de89e44540a" providerId="ADAL" clId="{71F50C33-10C9-462B-BC8A-0B07294CA8B8}" dt="2022-12-30T13:25:40.898" v="16669" actId="26606"/>
          <ac:spMkLst>
            <pc:docMk/>
            <pc:sldMk cId="2659943274" sldId="275"/>
            <ac:spMk id="12" creationId="{16674508-81D3-48CF-96BF-7FC60EAA572A}"/>
          </ac:spMkLst>
        </pc:spChg>
        <pc:spChg chg="del">
          <ac:chgData name="Jagt, P. van der (JAG)" userId="b015f44f-4123-429c-9635-4de89e44540a" providerId="ADAL" clId="{71F50C33-10C9-462B-BC8A-0B07294CA8B8}" dt="2022-12-30T12:54:12.186" v="16665"/>
          <ac:spMkLst>
            <pc:docMk/>
            <pc:sldMk cId="2659943274" sldId="275"/>
            <ac:spMk id="13" creationId="{9A0D773F-7A7D-4DBB-9DEA-86BB8B8F4BC8}"/>
          </ac:spMkLst>
        </pc:spChg>
        <pc:spChg chg="add">
          <ac:chgData name="Jagt, P. van der (JAG)" userId="b015f44f-4123-429c-9635-4de89e44540a" providerId="ADAL" clId="{71F50C33-10C9-462B-BC8A-0B07294CA8B8}" dt="2022-12-30T13:25:40.918" v="16670" actId="26606"/>
          <ac:spMkLst>
            <pc:docMk/>
            <pc:sldMk cId="2659943274" sldId="275"/>
            <ac:spMk id="14" creationId="{0E3596DD-156A-473E-9BB3-C6A29F7574E9}"/>
          </ac:spMkLst>
        </pc:spChg>
        <pc:spChg chg="add">
          <ac:chgData name="Jagt, P. van der (JAG)" userId="b015f44f-4123-429c-9635-4de89e44540a" providerId="ADAL" clId="{71F50C33-10C9-462B-BC8A-0B07294CA8B8}" dt="2022-12-30T13:25:40.918" v="16670" actId="26606"/>
          <ac:spMkLst>
            <pc:docMk/>
            <pc:sldMk cId="2659943274" sldId="275"/>
            <ac:spMk id="15" creationId="{2C46C4D6-C474-4E92-B52E-944C1118F7B6}"/>
          </ac:spMkLst>
        </pc:spChg>
        <pc:picChg chg="mod">
          <ac:chgData name="Jagt, P. van der (JAG)" userId="b015f44f-4123-429c-9635-4de89e44540a" providerId="ADAL" clId="{71F50C33-10C9-462B-BC8A-0B07294CA8B8}" dt="2022-12-30T13:25:49.666" v="16673" actId="14100"/>
          <ac:picMkLst>
            <pc:docMk/>
            <pc:sldMk cId="2659943274" sldId="275"/>
            <ac:picMk id="3" creationId="{0A59A4CA-7968-54CE-72F3-BD29BEBBA479}"/>
          </ac:picMkLst>
        </pc:picChg>
      </pc:sldChg>
      <pc:sldChg chg="addSp delSp modSp add mod setBg delDesignElem">
        <pc:chgData name="Jagt, P. van der (JAG)" userId="b015f44f-4123-429c-9635-4de89e44540a" providerId="ADAL" clId="{71F50C33-10C9-462B-BC8A-0B07294CA8B8}" dt="2022-12-30T18:28:02.800" v="26122" actId="404"/>
        <pc:sldMkLst>
          <pc:docMk/>
          <pc:sldMk cId="662553815" sldId="276"/>
        </pc:sldMkLst>
        <pc:spChg chg="mod">
          <ac:chgData name="Jagt, P. van der (JAG)" userId="b015f44f-4123-429c-9635-4de89e44540a" providerId="ADAL" clId="{71F50C33-10C9-462B-BC8A-0B07294CA8B8}" dt="2022-12-30T18:28:02.800" v="26122" actId="404"/>
          <ac:spMkLst>
            <pc:docMk/>
            <pc:sldMk cId="662553815" sldId="276"/>
            <ac:spMk id="2" creationId="{F0A44960-2E1C-E476-D23B-EDBBD2FC27D2}"/>
          </ac:spMkLst>
        </pc:spChg>
        <pc:spChg chg="mod">
          <ac:chgData name="Jagt, P. van der (JAG)" userId="b015f44f-4123-429c-9635-4de89e44540a" providerId="ADAL" clId="{71F50C33-10C9-462B-BC8A-0B07294CA8B8}" dt="2022-12-30T18:27:39.334" v="26120" actId="20577"/>
          <ac:spMkLst>
            <pc:docMk/>
            <pc:sldMk cId="662553815" sldId="276"/>
            <ac:spMk id="4" creationId="{9966D1C2-49BA-8D85-D192-0B4406BA1A44}"/>
          </ac:spMkLst>
        </pc:spChg>
        <pc:spChg chg="add">
          <ac:chgData name="Jagt, P. van der (JAG)" userId="b015f44f-4123-429c-9635-4de89e44540a" providerId="ADAL" clId="{71F50C33-10C9-462B-BC8A-0B07294CA8B8}" dt="2022-12-30T13:52:45.259" v="18087" actId="26606"/>
          <ac:spMkLst>
            <pc:docMk/>
            <pc:sldMk cId="662553815" sldId="276"/>
            <ac:spMk id="9" creationId="{C9A36457-A5F4-4103-A443-02581C09185B}"/>
          </ac:spMkLst>
        </pc:spChg>
        <pc:spChg chg="add">
          <ac:chgData name="Jagt, P. van der (JAG)" userId="b015f44f-4123-429c-9635-4de89e44540a" providerId="ADAL" clId="{71F50C33-10C9-462B-BC8A-0B07294CA8B8}" dt="2022-12-30T13:52:45.259" v="18087" actId="26606"/>
          <ac:spMkLst>
            <pc:docMk/>
            <pc:sldMk cId="662553815" sldId="276"/>
            <ac:spMk id="11" creationId="{AA5CF486-D9E5-4A66-898A-F3D62B81B15E}"/>
          </ac:spMkLst>
        </pc:spChg>
        <pc:spChg chg="del">
          <ac:chgData name="Jagt, P. van der (JAG)" userId="b015f44f-4123-429c-9635-4de89e44540a" providerId="ADAL" clId="{71F50C33-10C9-462B-BC8A-0B07294CA8B8}" dt="2022-12-30T13:39:34.479" v="16675"/>
          <ac:spMkLst>
            <pc:docMk/>
            <pc:sldMk cId="662553815" sldId="276"/>
            <ac:spMk id="14" creationId="{0E3596DD-156A-473E-9BB3-C6A29F7574E9}"/>
          </ac:spMkLst>
        </pc:spChg>
        <pc:spChg chg="del">
          <ac:chgData name="Jagt, P. van der (JAG)" userId="b015f44f-4123-429c-9635-4de89e44540a" providerId="ADAL" clId="{71F50C33-10C9-462B-BC8A-0B07294CA8B8}" dt="2022-12-30T13:39:34.479" v="16675"/>
          <ac:spMkLst>
            <pc:docMk/>
            <pc:sldMk cId="662553815" sldId="276"/>
            <ac:spMk id="15" creationId="{2C46C4D6-C474-4E92-B52E-944C1118F7B6}"/>
          </ac:spMkLst>
        </pc:spChg>
        <pc:picChg chg="del">
          <ac:chgData name="Jagt, P. van der (JAG)" userId="b015f44f-4123-429c-9635-4de89e44540a" providerId="ADAL" clId="{71F50C33-10C9-462B-BC8A-0B07294CA8B8}" dt="2022-12-30T13:44:44.518" v="17353" actId="478"/>
          <ac:picMkLst>
            <pc:docMk/>
            <pc:sldMk cId="662553815" sldId="276"/>
            <ac:picMk id="3" creationId="{0A59A4CA-7968-54CE-72F3-BD29BEBBA479}"/>
          </ac:picMkLst>
        </pc:picChg>
      </pc:sldChg>
      <pc:sldChg chg="addSp delSp modSp add mod setBg delDesignElem">
        <pc:chgData name="Jagt, P. van der (JAG)" userId="b015f44f-4123-429c-9635-4de89e44540a" providerId="ADAL" clId="{71F50C33-10C9-462B-BC8A-0B07294CA8B8}" dt="2022-12-30T18:29:45.399" v="26142" actId="6549"/>
        <pc:sldMkLst>
          <pc:docMk/>
          <pc:sldMk cId="546313941" sldId="277"/>
        </pc:sldMkLst>
        <pc:spChg chg="mod">
          <ac:chgData name="Jagt, P. van der (JAG)" userId="b015f44f-4123-429c-9635-4de89e44540a" providerId="ADAL" clId="{71F50C33-10C9-462B-BC8A-0B07294CA8B8}" dt="2022-12-30T14:27:32.175" v="20729" actId="404"/>
          <ac:spMkLst>
            <pc:docMk/>
            <pc:sldMk cId="546313941" sldId="277"/>
            <ac:spMk id="2" creationId="{F0A44960-2E1C-E476-D23B-EDBBD2FC27D2}"/>
          </ac:spMkLst>
        </pc:spChg>
        <pc:spChg chg="mod">
          <ac:chgData name="Jagt, P. van der (JAG)" userId="b015f44f-4123-429c-9635-4de89e44540a" providerId="ADAL" clId="{71F50C33-10C9-462B-BC8A-0B07294CA8B8}" dt="2022-12-30T18:29:45.399" v="26142" actId="6549"/>
          <ac:spMkLst>
            <pc:docMk/>
            <pc:sldMk cId="546313941" sldId="277"/>
            <ac:spMk id="4" creationId="{9966D1C2-49BA-8D85-D192-0B4406BA1A44}"/>
          </ac:spMkLst>
        </pc:spChg>
        <pc:spChg chg="add">
          <ac:chgData name="Jagt, P. van der (JAG)" userId="b015f44f-4123-429c-9635-4de89e44540a" providerId="ADAL" clId="{71F50C33-10C9-462B-BC8A-0B07294CA8B8}" dt="2022-12-30T14:27:26.676" v="20727" actId="26606"/>
          <ac:spMkLst>
            <pc:docMk/>
            <pc:sldMk cId="546313941" sldId="277"/>
            <ac:spMk id="6" creationId="{C9A36457-A5F4-4103-A443-02581C09185B}"/>
          </ac:spMkLst>
        </pc:spChg>
        <pc:spChg chg="add">
          <ac:chgData name="Jagt, P. van der (JAG)" userId="b015f44f-4123-429c-9635-4de89e44540a" providerId="ADAL" clId="{71F50C33-10C9-462B-BC8A-0B07294CA8B8}" dt="2022-12-30T14:27:26.676" v="20727" actId="26606"/>
          <ac:spMkLst>
            <pc:docMk/>
            <pc:sldMk cId="546313941" sldId="277"/>
            <ac:spMk id="7" creationId="{DC5FB7E8-B636-40FA-BE8D-48145C0F5C57}"/>
          </ac:spMkLst>
        </pc:spChg>
        <pc:spChg chg="del">
          <ac:chgData name="Jagt, P. van der (JAG)" userId="b015f44f-4123-429c-9635-4de89e44540a" providerId="ADAL" clId="{71F50C33-10C9-462B-BC8A-0B07294CA8B8}" dt="2022-12-30T13:57:23.141" v="18221"/>
          <ac:spMkLst>
            <pc:docMk/>
            <pc:sldMk cId="546313941" sldId="277"/>
            <ac:spMk id="9" creationId="{C9A36457-A5F4-4103-A443-02581C09185B}"/>
          </ac:spMkLst>
        </pc:spChg>
        <pc:spChg chg="del">
          <ac:chgData name="Jagt, P. van der (JAG)" userId="b015f44f-4123-429c-9635-4de89e44540a" providerId="ADAL" clId="{71F50C33-10C9-462B-BC8A-0B07294CA8B8}" dt="2022-12-30T13:57:23.141" v="18221"/>
          <ac:spMkLst>
            <pc:docMk/>
            <pc:sldMk cId="546313941" sldId="277"/>
            <ac:spMk id="11" creationId="{AA5CF486-D9E5-4A66-898A-F3D62B81B15E}"/>
          </ac:spMkLst>
        </pc:spChg>
        <pc:spChg chg="add">
          <ac:chgData name="Jagt, P. van der (JAG)" userId="b015f44f-4123-429c-9635-4de89e44540a" providerId="ADAL" clId="{71F50C33-10C9-462B-BC8A-0B07294CA8B8}" dt="2022-12-30T14:27:26.676" v="20727" actId="26606"/>
          <ac:spMkLst>
            <pc:docMk/>
            <pc:sldMk cId="546313941" sldId="277"/>
            <ac:spMk id="13" creationId="{142DCE2C-2863-46FA-9BE7-24365A24D9BA}"/>
          </ac:spMkLst>
        </pc:spChg>
      </pc:sldChg>
      <pc:sldChg chg="addSp delSp modSp add mod setBg delDesignElem">
        <pc:chgData name="Jagt, P. van der (JAG)" userId="b015f44f-4123-429c-9635-4de89e44540a" providerId="ADAL" clId="{71F50C33-10C9-462B-BC8A-0B07294CA8B8}" dt="2022-12-30T16:08:16.576" v="23964" actId="20577"/>
        <pc:sldMkLst>
          <pc:docMk/>
          <pc:sldMk cId="3795443338" sldId="278"/>
        </pc:sldMkLst>
        <pc:spChg chg="mod">
          <ac:chgData name="Jagt, P. van der (JAG)" userId="b015f44f-4123-429c-9635-4de89e44540a" providerId="ADAL" clId="{71F50C33-10C9-462B-BC8A-0B07294CA8B8}" dt="2022-12-30T16:07:21.631" v="23951" actId="26606"/>
          <ac:spMkLst>
            <pc:docMk/>
            <pc:sldMk cId="3795443338" sldId="278"/>
            <ac:spMk id="2" creationId="{F0A44960-2E1C-E476-D23B-EDBBD2FC27D2}"/>
          </ac:spMkLst>
        </pc:spChg>
        <pc:spChg chg="mod">
          <ac:chgData name="Jagt, P. van der (JAG)" userId="b015f44f-4123-429c-9635-4de89e44540a" providerId="ADAL" clId="{71F50C33-10C9-462B-BC8A-0B07294CA8B8}" dt="2022-12-30T16:08:16.576" v="23964" actId="20577"/>
          <ac:spMkLst>
            <pc:docMk/>
            <pc:sldMk cId="3795443338" sldId="278"/>
            <ac:spMk id="4" creationId="{9966D1C2-49BA-8D85-D192-0B4406BA1A44}"/>
          </ac:spMkLst>
        </pc:spChg>
        <pc:spChg chg="del">
          <ac:chgData name="Jagt, P. van der (JAG)" userId="b015f44f-4123-429c-9635-4de89e44540a" providerId="ADAL" clId="{71F50C33-10C9-462B-BC8A-0B07294CA8B8}" dt="2022-12-30T14:30:51.001" v="20749"/>
          <ac:spMkLst>
            <pc:docMk/>
            <pc:sldMk cId="3795443338" sldId="278"/>
            <ac:spMk id="6" creationId="{C9A36457-A5F4-4103-A443-02581C09185B}"/>
          </ac:spMkLst>
        </pc:spChg>
        <pc:spChg chg="del">
          <ac:chgData name="Jagt, P. van der (JAG)" userId="b015f44f-4123-429c-9635-4de89e44540a" providerId="ADAL" clId="{71F50C33-10C9-462B-BC8A-0B07294CA8B8}" dt="2022-12-30T14:30:51.001" v="20749"/>
          <ac:spMkLst>
            <pc:docMk/>
            <pc:sldMk cId="3795443338" sldId="278"/>
            <ac:spMk id="7" creationId="{DC5FB7E8-B636-40FA-BE8D-48145C0F5C57}"/>
          </ac:spMkLst>
        </pc:spChg>
        <pc:spChg chg="add">
          <ac:chgData name="Jagt, P. van der (JAG)" userId="b015f44f-4123-429c-9635-4de89e44540a" providerId="ADAL" clId="{71F50C33-10C9-462B-BC8A-0B07294CA8B8}" dt="2022-12-30T16:07:21.631" v="23951" actId="26606"/>
          <ac:spMkLst>
            <pc:docMk/>
            <pc:sldMk cId="3795443338" sldId="278"/>
            <ac:spMk id="9" creationId="{C9A36457-A5F4-4103-A443-02581C09185B}"/>
          </ac:spMkLst>
        </pc:spChg>
        <pc:spChg chg="add">
          <ac:chgData name="Jagt, P. van der (JAG)" userId="b015f44f-4123-429c-9635-4de89e44540a" providerId="ADAL" clId="{71F50C33-10C9-462B-BC8A-0B07294CA8B8}" dt="2022-12-30T16:07:21.631" v="23951" actId="26606"/>
          <ac:spMkLst>
            <pc:docMk/>
            <pc:sldMk cId="3795443338" sldId="278"/>
            <ac:spMk id="11" creationId="{AA5CF486-D9E5-4A66-898A-F3D62B81B15E}"/>
          </ac:spMkLst>
        </pc:spChg>
        <pc:spChg chg="del">
          <ac:chgData name="Jagt, P. van der (JAG)" userId="b015f44f-4123-429c-9635-4de89e44540a" providerId="ADAL" clId="{71F50C33-10C9-462B-BC8A-0B07294CA8B8}" dt="2022-12-30T14:30:51.001" v="20749"/>
          <ac:spMkLst>
            <pc:docMk/>
            <pc:sldMk cId="3795443338" sldId="278"/>
            <ac:spMk id="13" creationId="{142DCE2C-2863-46FA-9BE7-24365A24D9BA}"/>
          </ac:spMkLst>
        </pc:spChg>
      </pc:sldChg>
      <pc:sldChg chg="addSp delSp modSp add mod setBg delDesignElem">
        <pc:chgData name="Jagt, P. van der (JAG)" userId="b015f44f-4123-429c-9635-4de89e44540a" providerId="ADAL" clId="{71F50C33-10C9-462B-BC8A-0B07294CA8B8}" dt="2022-12-30T16:12:17.637" v="23998" actId="403"/>
        <pc:sldMkLst>
          <pc:docMk/>
          <pc:sldMk cId="2675973923" sldId="279"/>
        </pc:sldMkLst>
        <pc:spChg chg="mod">
          <ac:chgData name="Jagt, P. van der (JAG)" userId="b015f44f-4123-429c-9635-4de89e44540a" providerId="ADAL" clId="{71F50C33-10C9-462B-BC8A-0B07294CA8B8}" dt="2022-12-30T16:12:17.637" v="23998" actId="403"/>
          <ac:spMkLst>
            <pc:docMk/>
            <pc:sldMk cId="2675973923" sldId="279"/>
            <ac:spMk id="2" creationId="{F0A44960-2E1C-E476-D23B-EDBBD2FC27D2}"/>
          </ac:spMkLst>
        </pc:spChg>
        <pc:spChg chg="del mod">
          <ac:chgData name="Jagt, P. van der (JAG)" userId="b015f44f-4123-429c-9635-4de89e44540a" providerId="ADAL" clId="{71F50C33-10C9-462B-BC8A-0B07294CA8B8}" dt="2022-12-30T16:10:40.961" v="23969" actId="478"/>
          <ac:spMkLst>
            <pc:docMk/>
            <pc:sldMk cId="2675973923" sldId="279"/>
            <ac:spMk id="4" creationId="{9966D1C2-49BA-8D85-D192-0B4406BA1A44}"/>
          </ac:spMkLst>
        </pc:spChg>
        <pc:spChg chg="del">
          <ac:chgData name="Jagt, P. van der (JAG)" userId="b015f44f-4123-429c-9635-4de89e44540a" providerId="ADAL" clId="{71F50C33-10C9-462B-BC8A-0B07294CA8B8}" dt="2022-12-30T16:10:28.790" v="23966"/>
          <ac:spMkLst>
            <pc:docMk/>
            <pc:sldMk cId="2675973923" sldId="279"/>
            <ac:spMk id="9" creationId="{C9A36457-A5F4-4103-A443-02581C09185B}"/>
          </ac:spMkLst>
        </pc:spChg>
        <pc:spChg chg="del">
          <ac:chgData name="Jagt, P. van der (JAG)" userId="b015f44f-4123-429c-9635-4de89e44540a" providerId="ADAL" clId="{71F50C33-10C9-462B-BC8A-0B07294CA8B8}" dt="2022-12-30T16:10:28.790" v="23966"/>
          <ac:spMkLst>
            <pc:docMk/>
            <pc:sldMk cId="2675973923" sldId="279"/>
            <ac:spMk id="11" creationId="{AA5CF486-D9E5-4A66-898A-F3D62B81B15E}"/>
          </ac:spMkLst>
        </pc:spChg>
        <pc:spChg chg="add">
          <ac:chgData name="Jagt, P. van der (JAG)" userId="b015f44f-4123-429c-9635-4de89e44540a" providerId="ADAL" clId="{71F50C33-10C9-462B-BC8A-0B07294CA8B8}" dt="2022-12-30T16:11:39.902" v="23984" actId="26606"/>
          <ac:spMkLst>
            <pc:docMk/>
            <pc:sldMk cId="2675973923" sldId="279"/>
            <ac:spMk id="16393" creationId="{78BA5F19-D5E1-4ECC-BEC2-DF7AEDFD7C50}"/>
          </ac:spMkLst>
        </pc:spChg>
        <pc:spChg chg="add">
          <ac:chgData name="Jagt, P. van der (JAG)" userId="b015f44f-4123-429c-9635-4de89e44540a" providerId="ADAL" clId="{71F50C33-10C9-462B-BC8A-0B07294CA8B8}" dt="2022-12-30T16:11:39.902" v="23984" actId="26606"/>
          <ac:spMkLst>
            <pc:docMk/>
            <pc:sldMk cId="2675973923" sldId="279"/>
            <ac:spMk id="16395" creationId="{50CC88A9-A661-4C48-866E-8734E51140B1}"/>
          </ac:spMkLst>
        </pc:spChg>
        <pc:spChg chg="add">
          <ac:chgData name="Jagt, P. van der (JAG)" userId="b015f44f-4123-429c-9635-4de89e44540a" providerId="ADAL" clId="{71F50C33-10C9-462B-BC8A-0B07294CA8B8}" dt="2022-12-30T16:11:39.902" v="23984" actId="26606"/>
          <ac:spMkLst>
            <pc:docMk/>
            <pc:sldMk cId="2675973923" sldId="279"/>
            <ac:spMk id="16397" creationId="{CFDF195F-784B-4D00-8C92-6FC1B0499EA1}"/>
          </ac:spMkLst>
        </pc:spChg>
        <pc:picChg chg="add mod">
          <ac:chgData name="Jagt, P. van der (JAG)" userId="b015f44f-4123-429c-9635-4de89e44540a" providerId="ADAL" clId="{71F50C33-10C9-462B-BC8A-0B07294CA8B8}" dt="2022-12-30T16:11:57.542" v="23989" actId="1076"/>
          <ac:picMkLst>
            <pc:docMk/>
            <pc:sldMk cId="2675973923" sldId="279"/>
            <ac:picMk id="16386" creationId="{9BB5AB64-42BB-42E5-756B-D0977AC2E506}"/>
          </ac:picMkLst>
        </pc:picChg>
        <pc:picChg chg="add mod">
          <ac:chgData name="Jagt, P. van der (JAG)" userId="b015f44f-4123-429c-9635-4de89e44540a" providerId="ADAL" clId="{71F50C33-10C9-462B-BC8A-0B07294CA8B8}" dt="2022-12-30T16:11:47.991" v="23986" actId="1076"/>
          <ac:picMkLst>
            <pc:docMk/>
            <pc:sldMk cId="2675973923" sldId="279"/>
            <ac:picMk id="16388" creationId="{CE4A49D9-8CD4-DC7A-7A4B-9C9C5C9DAAC8}"/>
          </ac:picMkLst>
        </pc:picChg>
      </pc:sldChg>
      <pc:sldChg chg="addSp delSp modSp add mod setBg delDesignElem">
        <pc:chgData name="Jagt, P. van der (JAG)" userId="b015f44f-4123-429c-9635-4de89e44540a" providerId="ADAL" clId="{71F50C33-10C9-462B-BC8A-0B07294CA8B8}" dt="2022-12-30T16:27:35.210" v="24030" actId="1076"/>
        <pc:sldMkLst>
          <pc:docMk/>
          <pc:sldMk cId="2899923624" sldId="280"/>
        </pc:sldMkLst>
        <pc:spChg chg="mod">
          <ac:chgData name="Jagt, P. van der (JAG)" userId="b015f44f-4123-429c-9635-4de89e44540a" providerId="ADAL" clId="{71F50C33-10C9-462B-BC8A-0B07294CA8B8}" dt="2022-12-30T16:27:35.210" v="24030" actId="1076"/>
          <ac:spMkLst>
            <pc:docMk/>
            <pc:sldMk cId="2899923624" sldId="280"/>
            <ac:spMk id="2" creationId="{F0A44960-2E1C-E476-D23B-EDBBD2FC27D2}"/>
          </ac:spMkLst>
        </pc:spChg>
        <pc:spChg chg="del">
          <ac:chgData name="Jagt, P. van der (JAG)" userId="b015f44f-4123-429c-9635-4de89e44540a" providerId="ADAL" clId="{71F50C33-10C9-462B-BC8A-0B07294CA8B8}" dt="2022-12-30T16:18:30.869" v="24000"/>
          <ac:spMkLst>
            <pc:docMk/>
            <pc:sldMk cId="2899923624" sldId="280"/>
            <ac:spMk id="16393" creationId="{78BA5F19-D5E1-4ECC-BEC2-DF7AEDFD7C50}"/>
          </ac:spMkLst>
        </pc:spChg>
        <pc:spChg chg="del">
          <ac:chgData name="Jagt, P. van der (JAG)" userId="b015f44f-4123-429c-9635-4de89e44540a" providerId="ADAL" clId="{71F50C33-10C9-462B-BC8A-0B07294CA8B8}" dt="2022-12-30T16:18:30.869" v="24000"/>
          <ac:spMkLst>
            <pc:docMk/>
            <pc:sldMk cId="2899923624" sldId="280"/>
            <ac:spMk id="16395" creationId="{50CC88A9-A661-4C48-866E-8734E51140B1}"/>
          </ac:spMkLst>
        </pc:spChg>
        <pc:spChg chg="del">
          <ac:chgData name="Jagt, P. van der (JAG)" userId="b015f44f-4123-429c-9635-4de89e44540a" providerId="ADAL" clId="{71F50C33-10C9-462B-BC8A-0B07294CA8B8}" dt="2022-12-30T16:18:30.869" v="24000"/>
          <ac:spMkLst>
            <pc:docMk/>
            <pc:sldMk cId="2899923624" sldId="280"/>
            <ac:spMk id="16397" creationId="{CFDF195F-784B-4D00-8C92-6FC1B0499EA1}"/>
          </ac:spMkLst>
        </pc:spChg>
        <pc:spChg chg="add">
          <ac:chgData name="Jagt, P. van der (JAG)" userId="b015f44f-4123-429c-9635-4de89e44540a" providerId="ADAL" clId="{71F50C33-10C9-462B-BC8A-0B07294CA8B8}" dt="2022-12-30T16:23:17.234" v="24012" actId="26606"/>
          <ac:spMkLst>
            <pc:docMk/>
            <pc:sldMk cId="2899923624" sldId="280"/>
            <ac:spMk id="22537" creationId="{78BA5F19-D5E1-4ECC-BEC2-DF7AEDFD7C50}"/>
          </ac:spMkLst>
        </pc:spChg>
        <pc:spChg chg="add">
          <ac:chgData name="Jagt, P. van der (JAG)" userId="b015f44f-4123-429c-9635-4de89e44540a" providerId="ADAL" clId="{71F50C33-10C9-462B-BC8A-0B07294CA8B8}" dt="2022-12-30T16:23:17.234" v="24012" actId="26606"/>
          <ac:spMkLst>
            <pc:docMk/>
            <pc:sldMk cId="2899923624" sldId="280"/>
            <ac:spMk id="22539" creationId="{50CC88A9-A661-4C48-866E-8734E51140B1}"/>
          </ac:spMkLst>
        </pc:spChg>
        <pc:spChg chg="add">
          <ac:chgData name="Jagt, P. van der (JAG)" userId="b015f44f-4123-429c-9635-4de89e44540a" providerId="ADAL" clId="{71F50C33-10C9-462B-BC8A-0B07294CA8B8}" dt="2022-12-30T16:23:17.234" v="24012" actId="26606"/>
          <ac:spMkLst>
            <pc:docMk/>
            <pc:sldMk cId="2899923624" sldId="280"/>
            <ac:spMk id="22541" creationId="{CFDF195F-784B-4D00-8C92-6FC1B0499EA1}"/>
          </ac:spMkLst>
        </pc:spChg>
        <pc:picChg chg="del">
          <ac:chgData name="Jagt, P. van der (JAG)" userId="b015f44f-4123-429c-9635-4de89e44540a" providerId="ADAL" clId="{71F50C33-10C9-462B-BC8A-0B07294CA8B8}" dt="2022-12-30T16:18:35.474" v="24002" actId="478"/>
          <ac:picMkLst>
            <pc:docMk/>
            <pc:sldMk cId="2899923624" sldId="280"/>
            <ac:picMk id="16386" creationId="{9BB5AB64-42BB-42E5-756B-D0977AC2E506}"/>
          </ac:picMkLst>
        </pc:picChg>
        <pc:picChg chg="del">
          <ac:chgData name="Jagt, P. van der (JAG)" userId="b015f44f-4123-429c-9635-4de89e44540a" providerId="ADAL" clId="{71F50C33-10C9-462B-BC8A-0B07294CA8B8}" dt="2022-12-30T16:18:33.568" v="24001" actId="478"/>
          <ac:picMkLst>
            <pc:docMk/>
            <pc:sldMk cId="2899923624" sldId="280"/>
            <ac:picMk id="16388" creationId="{CE4A49D9-8CD4-DC7A-7A4B-9C9C5C9DAAC8}"/>
          </ac:picMkLst>
        </pc:picChg>
        <pc:picChg chg="add mod ord">
          <ac:chgData name="Jagt, P. van der (JAG)" userId="b015f44f-4123-429c-9635-4de89e44540a" providerId="ADAL" clId="{71F50C33-10C9-462B-BC8A-0B07294CA8B8}" dt="2022-12-30T16:23:38.943" v="24019" actId="1076"/>
          <ac:picMkLst>
            <pc:docMk/>
            <pc:sldMk cId="2899923624" sldId="280"/>
            <ac:picMk id="22530" creationId="{812CBE77-90C4-DD47-15A3-B89BDF3B1A0F}"/>
          </ac:picMkLst>
        </pc:picChg>
        <pc:picChg chg="add mod">
          <ac:chgData name="Jagt, P. van der (JAG)" userId="b015f44f-4123-429c-9635-4de89e44540a" providerId="ADAL" clId="{71F50C33-10C9-462B-BC8A-0B07294CA8B8}" dt="2022-12-30T16:23:31.595" v="24016" actId="14100"/>
          <ac:picMkLst>
            <pc:docMk/>
            <pc:sldMk cId="2899923624" sldId="280"/>
            <ac:picMk id="22532" creationId="{8B55ECF9-84B9-8D44-655D-3C861F75CD58}"/>
          </ac:picMkLst>
        </pc:picChg>
      </pc:sldChg>
      <pc:sldChg chg="addSp delSp modSp add setBg delDesignElem">
        <pc:chgData name="Jagt, P. van der (JAG)" userId="b015f44f-4123-429c-9635-4de89e44540a" providerId="ADAL" clId="{71F50C33-10C9-462B-BC8A-0B07294CA8B8}" dt="2022-12-30T16:33:32.939" v="24067" actId="1076"/>
        <pc:sldMkLst>
          <pc:docMk/>
          <pc:sldMk cId="3876529237" sldId="281"/>
        </pc:sldMkLst>
        <pc:spChg chg="del">
          <ac:chgData name="Jagt, P. van der (JAG)" userId="b015f44f-4123-429c-9635-4de89e44540a" providerId="ADAL" clId="{71F50C33-10C9-462B-BC8A-0B07294CA8B8}" dt="2022-12-30T16:27:46.753" v="24032"/>
          <ac:spMkLst>
            <pc:docMk/>
            <pc:sldMk cId="3876529237" sldId="281"/>
            <ac:spMk id="22537" creationId="{78BA5F19-D5E1-4ECC-BEC2-DF7AEDFD7C50}"/>
          </ac:spMkLst>
        </pc:spChg>
        <pc:spChg chg="del">
          <ac:chgData name="Jagt, P. van der (JAG)" userId="b015f44f-4123-429c-9635-4de89e44540a" providerId="ADAL" clId="{71F50C33-10C9-462B-BC8A-0B07294CA8B8}" dt="2022-12-30T16:27:46.753" v="24032"/>
          <ac:spMkLst>
            <pc:docMk/>
            <pc:sldMk cId="3876529237" sldId="281"/>
            <ac:spMk id="22539" creationId="{50CC88A9-A661-4C48-866E-8734E51140B1}"/>
          </ac:spMkLst>
        </pc:spChg>
        <pc:spChg chg="del">
          <ac:chgData name="Jagt, P. van der (JAG)" userId="b015f44f-4123-429c-9635-4de89e44540a" providerId="ADAL" clId="{71F50C33-10C9-462B-BC8A-0B07294CA8B8}" dt="2022-12-30T16:27:46.753" v="24032"/>
          <ac:spMkLst>
            <pc:docMk/>
            <pc:sldMk cId="3876529237" sldId="281"/>
            <ac:spMk id="22541" creationId="{CFDF195F-784B-4D00-8C92-6FC1B0499EA1}"/>
          </ac:spMkLst>
        </pc:spChg>
        <pc:picChg chg="del">
          <ac:chgData name="Jagt, P. van der (JAG)" userId="b015f44f-4123-429c-9635-4de89e44540a" providerId="ADAL" clId="{71F50C33-10C9-462B-BC8A-0B07294CA8B8}" dt="2022-12-30T16:27:51.135" v="24034" actId="478"/>
          <ac:picMkLst>
            <pc:docMk/>
            <pc:sldMk cId="3876529237" sldId="281"/>
            <ac:picMk id="22530" creationId="{812CBE77-90C4-DD47-15A3-B89BDF3B1A0F}"/>
          </ac:picMkLst>
        </pc:picChg>
        <pc:picChg chg="del">
          <ac:chgData name="Jagt, P. van der (JAG)" userId="b015f44f-4123-429c-9635-4de89e44540a" providerId="ADAL" clId="{71F50C33-10C9-462B-BC8A-0B07294CA8B8}" dt="2022-12-30T16:27:49.548" v="24033" actId="478"/>
          <ac:picMkLst>
            <pc:docMk/>
            <pc:sldMk cId="3876529237" sldId="281"/>
            <ac:picMk id="22532" creationId="{8B55ECF9-84B9-8D44-655D-3C861F75CD58}"/>
          </ac:picMkLst>
        </pc:picChg>
        <pc:picChg chg="add mod">
          <ac:chgData name="Jagt, P. van der (JAG)" userId="b015f44f-4123-429c-9635-4de89e44540a" providerId="ADAL" clId="{71F50C33-10C9-462B-BC8A-0B07294CA8B8}" dt="2022-12-30T16:33:32.939" v="24067" actId="1076"/>
          <ac:picMkLst>
            <pc:docMk/>
            <pc:sldMk cId="3876529237" sldId="281"/>
            <ac:picMk id="23554" creationId="{5BCDFA17-C40C-7861-F9DF-C4DB59E05EC9}"/>
          </ac:picMkLst>
        </pc:picChg>
        <pc:picChg chg="add mod">
          <ac:chgData name="Jagt, P. van der (JAG)" userId="b015f44f-4123-429c-9635-4de89e44540a" providerId="ADAL" clId="{71F50C33-10C9-462B-BC8A-0B07294CA8B8}" dt="2022-12-30T16:33:22.054" v="24064" actId="1076"/>
          <ac:picMkLst>
            <pc:docMk/>
            <pc:sldMk cId="3876529237" sldId="281"/>
            <ac:picMk id="23556" creationId="{0A27B369-01F3-FB4B-439A-37B5737D084F}"/>
          </ac:picMkLst>
        </pc:picChg>
        <pc:picChg chg="add mod">
          <ac:chgData name="Jagt, P. van der (JAG)" userId="b015f44f-4123-429c-9635-4de89e44540a" providerId="ADAL" clId="{71F50C33-10C9-462B-BC8A-0B07294CA8B8}" dt="2022-12-30T16:33:25.382" v="24065" actId="1076"/>
          <ac:picMkLst>
            <pc:docMk/>
            <pc:sldMk cId="3876529237" sldId="281"/>
            <ac:picMk id="23558" creationId="{06C1577E-1235-8F88-5849-829E37AC1F33}"/>
          </ac:picMkLst>
        </pc:picChg>
        <pc:picChg chg="add mod">
          <ac:chgData name="Jagt, P. van der (JAG)" userId="b015f44f-4123-429c-9635-4de89e44540a" providerId="ADAL" clId="{71F50C33-10C9-462B-BC8A-0B07294CA8B8}" dt="2022-12-30T16:33:28.802" v="24066" actId="1076"/>
          <ac:picMkLst>
            <pc:docMk/>
            <pc:sldMk cId="3876529237" sldId="281"/>
            <ac:picMk id="23560" creationId="{496F1AA7-48C5-3288-D7E0-AD966C7CB24A}"/>
          </ac:picMkLst>
        </pc:picChg>
      </pc:sldChg>
      <pc:sldChg chg="addSp delSp modSp add mod setBg delDesignElem">
        <pc:chgData name="Jagt, P. van der (JAG)" userId="b015f44f-4123-429c-9635-4de89e44540a" providerId="ADAL" clId="{71F50C33-10C9-462B-BC8A-0B07294CA8B8}" dt="2022-12-30T18:30:19.373" v="26144" actId="404"/>
        <pc:sldMkLst>
          <pc:docMk/>
          <pc:sldMk cId="3513950666" sldId="282"/>
        </pc:sldMkLst>
        <pc:spChg chg="mod">
          <ac:chgData name="Jagt, P. van der (JAG)" userId="b015f44f-4123-429c-9635-4de89e44540a" providerId="ADAL" clId="{71F50C33-10C9-462B-BC8A-0B07294CA8B8}" dt="2022-12-30T18:30:19.373" v="26144" actId="404"/>
          <ac:spMkLst>
            <pc:docMk/>
            <pc:sldMk cId="3513950666" sldId="282"/>
            <ac:spMk id="2" creationId="{F0A44960-2E1C-E476-D23B-EDBBD2FC27D2}"/>
          </ac:spMkLst>
        </pc:spChg>
        <pc:spChg chg="mod">
          <ac:chgData name="Jagt, P. van der (JAG)" userId="b015f44f-4123-429c-9635-4de89e44540a" providerId="ADAL" clId="{71F50C33-10C9-462B-BC8A-0B07294CA8B8}" dt="2022-12-30T16:53:19.252" v="26040" actId="2710"/>
          <ac:spMkLst>
            <pc:docMk/>
            <pc:sldMk cId="3513950666" sldId="282"/>
            <ac:spMk id="4" creationId="{9966D1C2-49BA-8D85-D192-0B4406BA1A44}"/>
          </ac:spMkLst>
        </pc:spChg>
        <pc:spChg chg="add">
          <ac:chgData name="Jagt, P. van der (JAG)" userId="b015f44f-4123-429c-9635-4de89e44540a" providerId="ADAL" clId="{71F50C33-10C9-462B-BC8A-0B07294CA8B8}" dt="2022-12-30T16:53:07.849" v="26039" actId="26606"/>
          <ac:spMkLst>
            <pc:docMk/>
            <pc:sldMk cId="3513950666" sldId="282"/>
            <ac:spMk id="6" creationId="{C9A36457-A5F4-4103-A443-02581C09185B}"/>
          </ac:spMkLst>
        </pc:spChg>
        <pc:spChg chg="add">
          <ac:chgData name="Jagt, P. van der (JAG)" userId="b015f44f-4123-429c-9635-4de89e44540a" providerId="ADAL" clId="{71F50C33-10C9-462B-BC8A-0B07294CA8B8}" dt="2022-12-30T16:53:07.849" v="26039" actId="26606"/>
          <ac:spMkLst>
            <pc:docMk/>
            <pc:sldMk cId="3513950666" sldId="282"/>
            <ac:spMk id="7" creationId="{DC5FB7E8-B636-40FA-BE8D-48145C0F5C57}"/>
          </ac:spMkLst>
        </pc:spChg>
        <pc:spChg chg="del">
          <ac:chgData name="Jagt, P. van der (JAG)" userId="b015f44f-4123-429c-9635-4de89e44540a" providerId="ADAL" clId="{71F50C33-10C9-462B-BC8A-0B07294CA8B8}" dt="2022-12-30T16:36:38.690" v="24069"/>
          <ac:spMkLst>
            <pc:docMk/>
            <pc:sldMk cId="3513950666" sldId="282"/>
            <ac:spMk id="9" creationId="{C9A36457-A5F4-4103-A443-02581C09185B}"/>
          </ac:spMkLst>
        </pc:spChg>
        <pc:spChg chg="del">
          <ac:chgData name="Jagt, P. van der (JAG)" userId="b015f44f-4123-429c-9635-4de89e44540a" providerId="ADAL" clId="{71F50C33-10C9-462B-BC8A-0B07294CA8B8}" dt="2022-12-30T16:36:38.690" v="24069"/>
          <ac:spMkLst>
            <pc:docMk/>
            <pc:sldMk cId="3513950666" sldId="282"/>
            <ac:spMk id="11" creationId="{AA5CF486-D9E5-4A66-898A-F3D62B81B15E}"/>
          </ac:spMkLst>
        </pc:spChg>
        <pc:spChg chg="add">
          <ac:chgData name="Jagt, P. van der (JAG)" userId="b015f44f-4123-429c-9635-4de89e44540a" providerId="ADAL" clId="{71F50C33-10C9-462B-BC8A-0B07294CA8B8}" dt="2022-12-30T16:53:07.849" v="26039" actId="26606"/>
          <ac:spMkLst>
            <pc:docMk/>
            <pc:sldMk cId="3513950666" sldId="282"/>
            <ac:spMk id="13" creationId="{142DCE2C-2863-46FA-9BE7-24365A24D9BA}"/>
          </ac:spMkLst>
        </pc:spChg>
      </pc:sldChg>
    </pc:docChg>
  </pc:docChgLst>
  <pc:docChgLst>
    <pc:chgData name="Jagt, P. van der (JAG)" userId="S::jag@calvijncollege.nl::b015f44f-4123-429c-9635-4de89e44540a" providerId="AD" clId="Web-{620A05AD-4F5C-6FA8-7BEA-04E5BC8AE458}"/>
    <pc:docChg chg="modSld">
      <pc:chgData name="Jagt, P. van der (JAG)" userId="S::jag@calvijncollege.nl::b015f44f-4123-429c-9635-4de89e44540a" providerId="AD" clId="Web-{620A05AD-4F5C-6FA8-7BEA-04E5BC8AE458}" dt="2022-12-29T10:15:07.619" v="128" actId="20577"/>
      <pc:docMkLst>
        <pc:docMk/>
      </pc:docMkLst>
      <pc:sldChg chg="modSp">
        <pc:chgData name="Jagt, P. van der (JAG)" userId="S::jag@calvijncollege.nl::b015f44f-4123-429c-9635-4de89e44540a" providerId="AD" clId="Web-{620A05AD-4F5C-6FA8-7BEA-04E5BC8AE458}" dt="2022-12-29T10:03:30.514" v="8" actId="20577"/>
        <pc:sldMkLst>
          <pc:docMk/>
          <pc:sldMk cId="2717462339" sldId="257"/>
        </pc:sldMkLst>
        <pc:spChg chg="mod">
          <ac:chgData name="Jagt, P. van der (JAG)" userId="S::jag@calvijncollege.nl::b015f44f-4123-429c-9635-4de89e44540a" providerId="AD" clId="Web-{620A05AD-4F5C-6FA8-7BEA-04E5BC8AE458}" dt="2022-12-29T10:03:30.514" v="8" actId="20577"/>
          <ac:spMkLst>
            <pc:docMk/>
            <pc:sldMk cId="2717462339" sldId="257"/>
            <ac:spMk id="3" creationId="{A5C44FE5-2D59-B31D-3B86-261C581F02F9}"/>
          </ac:spMkLst>
        </pc:spChg>
      </pc:sldChg>
      <pc:sldChg chg="modSp">
        <pc:chgData name="Jagt, P. van der (JAG)" userId="S::jag@calvijncollege.nl::b015f44f-4123-429c-9635-4de89e44540a" providerId="AD" clId="Web-{620A05AD-4F5C-6FA8-7BEA-04E5BC8AE458}" dt="2022-12-29T10:13:10.771" v="96" actId="20577"/>
        <pc:sldMkLst>
          <pc:docMk/>
          <pc:sldMk cId="4181354345" sldId="259"/>
        </pc:sldMkLst>
        <pc:spChg chg="mod">
          <ac:chgData name="Jagt, P. van der (JAG)" userId="S::jag@calvijncollege.nl::b015f44f-4123-429c-9635-4de89e44540a" providerId="AD" clId="Web-{620A05AD-4F5C-6FA8-7BEA-04E5BC8AE458}" dt="2022-12-29T10:13:10.771" v="96" actId="20577"/>
          <ac:spMkLst>
            <pc:docMk/>
            <pc:sldMk cId="4181354345" sldId="259"/>
            <ac:spMk id="3" creationId="{A5C44FE5-2D59-B31D-3B86-261C581F02F9}"/>
          </ac:spMkLst>
        </pc:spChg>
      </pc:sldChg>
      <pc:sldChg chg="modSp">
        <pc:chgData name="Jagt, P. van der (JAG)" userId="S::jag@calvijncollege.nl::b015f44f-4123-429c-9635-4de89e44540a" providerId="AD" clId="Web-{620A05AD-4F5C-6FA8-7BEA-04E5BC8AE458}" dt="2022-12-29T10:15:07.619" v="128" actId="20577"/>
        <pc:sldMkLst>
          <pc:docMk/>
          <pc:sldMk cId="3600699460" sldId="261"/>
        </pc:sldMkLst>
        <pc:spChg chg="mod">
          <ac:chgData name="Jagt, P. van der (JAG)" userId="S::jag@calvijncollege.nl::b015f44f-4123-429c-9635-4de89e44540a" providerId="AD" clId="Web-{620A05AD-4F5C-6FA8-7BEA-04E5BC8AE458}" dt="2022-12-29T10:15:07.619" v="128" actId="20577"/>
          <ac:spMkLst>
            <pc:docMk/>
            <pc:sldMk cId="3600699460" sldId="261"/>
            <ac:spMk id="3" creationId="{A5C44FE5-2D59-B31D-3B86-261C581F02F9}"/>
          </ac:spMkLst>
        </pc:spChg>
      </pc:sldChg>
    </pc:docChg>
  </pc:docChgLst>
  <pc:docChgLst>
    <pc:chgData name="Jagt, P. van der (JAG)" userId="S::jag@calvijncollege.nl::b015f44f-4123-429c-9635-4de89e44540a" providerId="AD" clId="Web-{2D7636B2-C074-366E-63E4-39FBF6E21109}"/>
    <pc:docChg chg="modSld">
      <pc:chgData name="Jagt, P. van der (JAG)" userId="S::jag@calvijncollege.nl::b015f44f-4123-429c-9635-4de89e44540a" providerId="AD" clId="Web-{2D7636B2-C074-366E-63E4-39FBF6E21109}" dt="2022-12-30T18:18:03.334" v="8" actId="20577"/>
      <pc:docMkLst>
        <pc:docMk/>
      </pc:docMkLst>
      <pc:sldChg chg="modSp">
        <pc:chgData name="Jagt, P. van der (JAG)" userId="S::jag@calvijncollege.nl::b015f44f-4123-429c-9635-4de89e44540a" providerId="AD" clId="Web-{2D7636B2-C074-366E-63E4-39FBF6E21109}" dt="2022-12-30T18:13:15.064" v="4" actId="20577"/>
        <pc:sldMkLst>
          <pc:docMk/>
          <pc:sldMk cId="4181354345" sldId="259"/>
        </pc:sldMkLst>
        <pc:spChg chg="mod">
          <ac:chgData name="Jagt, P. van der (JAG)" userId="S::jag@calvijncollege.nl::b015f44f-4123-429c-9635-4de89e44540a" providerId="AD" clId="Web-{2D7636B2-C074-366E-63E4-39FBF6E21109}" dt="2022-12-30T18:13:15.064" v="4" actId="20577"/>
          <ac:spMkLst>
            <pc:docMk/>
            <pc:sldMk cId="4181354345" sldId="259"/>
            <ac:spMk id="3" creationId="{A5C44FE5-2D59-B31D-3B86-261C581F02F9}"/>
          </ac:spMkLst>
        </pc:spChg>
      </pc:sldChg>
      <pc:sldChg chg="modSp">
        <pc:chgData name="Jagt, P. van der (JAG)" userId="S::jag@calvijncollege.nl::b015f44f-4123-429c-9635-4de89e44540a" providerId="AD" clId="Web-{2D7636B2-C074-366E-63E4-39FBF6E21109}" dt="2022-12-30T18:16:04.723" v="6" actId="20577"/>
        <pc:sldMkLst>
          <pc:docMk/>
          <pc:sldMk cId="3662249979" sldId="265"/>
        </pc:sldMkLst>
        <pc:spChg chg="mod">
          <ac:chgData name="Jagt, P. van der (JAG)" userId="S::jag@calvijncollege.nl::b015f44f-4123-429c-9635-4de89e44540a" providerId="AD" clId="Web-{2D7636B2-C074-366E-63E4-39FBF6E21109}" dt="2022-12-30T18:16:04.723" v="6" actId="20577"/>
          <ac:spMkLst>
            <pc:docMk/>
            <pc:sldMk cId="3662249979" sldId="265"/>
            <ac:spMk id="3" creationId="{A5C44FE5-2D59-B31D-3B86-261C581F02F9}"/>
          </ac:spMkLst>
        </pc:spChg>
      </pc:sldChg>
      <pc:sldChg chg="modSp">
        <pc:chgData name="Jagt, P. van der (JAG)" userId="S::jag@calvijncollege.nl::b015f44f-4123-429c-9635-4de89e44540a" providerId="AD" clId="Web-{2D7636B2-C074-366E-63E4-39FBF6E21109}" dt="2022-12-30T18:18:03.334" v="8" actId="20577"/>
        <pc:sldMkLst>
          <pc:docMk/>
          <pc:sldMk cId="860522784" sldId="272"/>
        </pc:sldMkLst>
        <pc:spChg chg="mod">
          <ac:chgData name="Jagt, P. van der (JAG)" userId="S::jag@calvijncollege.nl::b015f44f-4123-429c-9635-4de89e44540a" providerId="AD" clId="Web-{2D7636B2-C074-366E-63E4-39FBF6E21109}" dt="2022-12-30T18:18:03.334" v="8" actId="20577"/>
          <ac:spMkLst>
            <pc:docMk/>
            <pc:sldMk cId="860522784" sldId="272"/>
            <ac:spMk id="2" creationId="{F0A44960-2E1C-E476-D23B-EDBBD2FC27D2}"/>
          </ac:spMkLst>
        </pc:spChg>
      </pc:sldChg>
    </pc:docChg>
  </pc:docChgLst>
  <pc:docChgLst>
    <pc:chgData name="Jagt, P. van der (JAG)" userId="S::jag@calvijncollege.nl::b015f44f-4123-429c-9635-4de89e44540a" providerId="AD" clId="Web-{A07074AE-6571-49C2-D271-39C30002F5BF}"/>
    <pc:docChg chg="modSld">
      <pc:chgData name="Jagt, P. van der (JAG)" userId="S::jag@calvijncollege.nl::b015f44f-4123-429c-9635-4de89e44540a" providerId="AD" clId="Web-{A07074AE-6571-49C2-D271-39C30002F5BF}" dt="2022-12-28T14:02:45.896" v="46" actId="20577"/>
      <pc:docMkLst>
        <pc:docMk/>
      </pc:docMkLst>
      <pc:sldChg chg="modSp">
        <pc:chgData name="Jagt, P. van der (JAG)" userId="S::jag@calvijncollege.nl::b015f44f-4123-429c-9635-4de89e44540a" providerId="AD" clId="Web-{A07074AE-6571-49C2-D271-39C30002F5BF}" dt="2022-12-28T14:02:42.958" v="45" actId="20577"/>
        <pc:sldMkLst>
          <pc:docMk/>
          <pc:sldMk cId="2717462339" sldId="257"/>
        </pc:sldMkLst>
        <pc:spChg chg="mod">
          <ac:chgData name="Jagt, P. van der (JAG)" userId="S::jag@calvijncollege.nl::b015f44f-4123-429c-9635-4de89e44540a" providerId="AD" clId="Web-{A07074AE-6571-49C2-D271-39C30002F5BF}" dt="2022-12-28T14:02:42.958" v="45" actId="20577"/>
          <ac:spMkLst>
            <pc:docMk/>
            <pc:sldMk cId="2717462339" sldId="257"/>
            <ac:spMk id="3" creationId="{A5C44FE5-2D59-B31D-3B86-261C581F02F9}"/>
          </ac:spMkLst>
        </pc:spChg>
      </pc:sldChg>
      <pc:sldChg chg="modSp">
        <pc:chgData name="Jagt, P. van der (JAG)" userId="S::jag@calvijncollege.nl::b015f44f-4123-429c-9635-4de89e44540a" providerId="AD" clId="Web-{A07074AE-6571-49C2-D271-39C30002F5BF}" dt="2022-12-28T14:02:45.896" v="46" actId="20577"/>
        <pc:sldMkLst>
          <pc:docMk/>
          <pc:sldMk cId="3955858726" sldId="258"/>
        </pc:sldMkLst>
        <pc:spChg chg="mod">
          <ac:chgData name="Jagt, P. van der (JAG)" userId="S::jag@calvijncollege.nl::b015f44f-4123-429c-9635-4de89e44540a" providerId="AD" clId="Web-{A07074AE-6571-49C2-D271-39C30002F5BF}" dt="2022-12-28T14:02:45.896" v="46" actId="20577"/>
          <ac:spMkLst>
            <pc:docMk/>
            <pc:sldMk cId="3955858726" sldId="258"/>
            <ac:spMk id="3" creationId="{A5C44FE5-2D59-B31D-3B86-261C581F02F9}"/>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1B59193C-4B61-419B-B9E1-9FD5A111CEBD}" type="datetimeFigureOut">
              <a:rPr lang="nl-NL" smtClean="0"/>
              <a:t>30-12-2022</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4F3121A-C82C-4346-9144-D537B46DBB87}" type="slidenum">
              <a:rPr lang="nl-NL" smtClean="0"/>
              <a:t>‹nr.›</a:t>
            </a:fld>
            <a:endParaRPr lang="nl-NL"/>
          </a:p>
        </p:txBody>
      </p:sp>
    </p:spTree>
    <p:extLst>
      <p:ext uri="{BB962C8B-B14F-4D97-AF65-F5344CB8AC3E}">
        <p14:creationId xmlns:p14="http://schemas.microsoft.com/office/powerpoint/2010/main" val="4044179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1B59193C-4B61-419B-B9E1-9FD5A111CEBD}" type="datetimeFigureOut">
              <a:rPr lang="nl-NL" smtClean="0"/>
              <a:t>30-12-2022</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4F3121A-C82C-4346-9144-D537B46DBB87}" type="slidenum">
              <a:rPr lang="nl-NL" smtClean="0"/>
              <a:t>‹nr.›</a:t>
            </a:fld>
            <a:endParaRPr lang="nl-NL"/>
          </a:p>
        </p:txBody>
      </p:sp>
    </p:spTree>
    <p:extLst>
      <p:ext uri="{BB962C8B-B14F-4D97-AF65-F5344CB8AC3E}">
        <p14:creationId xmlns:p14="http://schemas.microsoft.com/office/powerpoint/2010/main" val="19947823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1B59193C-4B61-419B-B9E1-9FD5A111CEBD}" type="datetimeFigureOut">
              <a:rPr lang="nl-NL" smtClean="0"/>
              <a:t>30-12-2022</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4F3121A-C82C-4346-9144-D537B46DBB87}" type="slidenum">
              <a:rPr lang="nl-NL" smtClean="0"/>
              <a:t>‹nr.›</a:t>
            </a:fld>
            <a:endParaRPr lang="nl-NL"/>
          </a:p>
        </p:txBody>
      </p:sp>
    </p:spTree>
    <p:extLst>
      <p:ext uri="{BB962C8B-B14F-4D97-AF65-F5344CB8AC3E}">
        <p14:creationId xmlns:p14="http://schemas.microsoft.com/office/powerpoint/2010/main" val="21185410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1B59193C-4B61-419B-B9E1-9FD5A111CEBD}" type="datetimeFigureOut">
              <a:rPr lang="nl-NL" smtClean="0"/>
              <a:t>30-12-2022</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44F3121A-C82C-4346-9144-D537B46DBB87}" type="slidenum">
              <a:rPr lang="nl-NL" smtClean="0"/>
              <a:t>‹nr.›</a:t>
            </a:fld>
            <a:endParaRPr lang="nl-NL"/>
          </a:p>
        </p:txBody>
      </p:sp>
    </p:spTree>
    <p:extLst>
      <p:ext uri="{BB962C8B-B14F-4D97-AF65-F5344CB8AC3E}">
        <p14:creationId xmlns:p14="http://schemas.microsoft.com/office/powerpoint/2010/main" val="4264721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nl-NL"/>
              <a:t>Klik om stijl te bewerken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Content Placeholder 5"/>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1B59193C-4B61-419B-B9E1-9FD5A111CEBD}" type="datetimeFigureOut">
              <a:rPr lang="nl-NL" smtClean="0"/>
              <a:t>30-12-2022</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44F3121A-C82C-4346-9144-D537B46DBB87}" type="slidenum">
              <a:rPr lang="nl-NL" smtClean="0"/>
              <a:t>‹nr.›</a:t>
            </a:fld>
            <a:endParaRPr lang="nl-NL"/>
          </a:p>
        </p:txBody>
      </p:sp>
    </p:spTree>
    <p:extLst>
      <p:ext uri="{BB962C8B-B14F-4D97-AF65-F5344CB8AC3E}">
        <p14:creationId xmlns:p14="http://schemas.microsoft.com/office/powerpoint/2010/main" val="16296592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1B59193C-4B61-419B-B9E1-9FD5A111CEBD}" type="datetimeFigureOut">
              <a:rPr lang="nl-NL" smtClean="0"/>
              <a:t>30-12-2022</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44F3121A-C82C-4346-9144-D537B46DBB87}" type="slidenum">
              <a:rPr lang="nl-NL" smtClean="0"/>
              <a:t>‹nr.›</a:t>
            </a:fld>
            <a:endParaRPr lang="nl-NL"/>
          </a:p>
        </p:txBody>
      </p:sp>
    </p:spTree>
    <p:extLst>
      <p:ext uri="{BB962C8B-B14F-4D97-AF65-F5344CB8AC3E}">
        <p14:creationId xmlns:p14="http://schemas.microsoft.com/office/powerpoint/2010/main" val="1671539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59193C-4B61-419B-B9E1-9FD5A111CEBD}" type="datetimeFigureOut">
              <a:rPr lang="nl-NL" smtClean="0"/>
              <a:t>30-12-2022</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44F3121A-C82C-4346-9144-D537B46DBB87}" type="slidenum">
              <a:rPr lang="nl-NL" smtClean="0"/>
              <a:t>‹nr.›</a:t>
            </a:fld>
            <a:endParaRPr lang="nl-NL"/>
          </a:p>
        </p:txBody>
      </p:sp>
    </p:spTree>
    <p:extLst>
      <p:ext uri="{BB962C8B-B14F-4D97-AF65-F5344CB8AC3E}">
        <p14:creationId xmlns:p14="http://schemas.microsoft.com/office/powerpoint/2010/main" val="3099932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1B59193C-4B61-419B-B9E1-9FD5A111CEBD}" type="datetimeFigureOut">
              <a:rPr lang="nl-NL" smtClean="0"/>
              <a:t>30-12-2022</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44F3121A-C82C-4346-9144-D537B46DBB87}" type="slidenum">
              <a:rPr lang="nl-NL" smtClean="0"/>
              <a:t>‹nr.›</a:t>
            </a:fld>
            <a:endParaRPr lang="nl-NL"/>
          </a:p>
        </p:txBody>
      </p:sp>
    </p:spTree>
    <p:extLst>
      <p:ext uri="{BB962C8B-B14F-4D97-AF65-F5344CB8AC3E}">
        <p14:creationId xmlns:p14="http://schemas.microsoft.com/office/powerpoint/2010/main" val="2211278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1B59193C-4B61-419B-B9E1-9FD5A111CEBD}" type="datetimeFigureOut">
              <a:rPr lang="nl-NL" smtClean="0"/>
              <a:t>30-12-2022</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44F3121A-C82C-4346-9144-D537B46DBB87}" type="slidenum">
              <a:rPr lang="nl-NL" smtClean="0"/>
              <a:t>‹nr.›</a:t>
            </a:fld>
            <a:endParaRPr lang="nl-NL"/>
          </a:p>
        </p:txBody>
      </p:sp>
    </p:spTree>
    <p:extLst>
      <p:ext uri="{BB962C8B-B14F-4D97-AF65-F5344CB8AC3E}">
        <p14:creationId xmlns:p14="http://schemas.microsoft.com/office/powerpoint/2010/main" val="2006731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1B59193C-4B61-419B-B9E1-9FD5A111CEBD}" type="datetimeFigureOut">
              <a:rPr lang="nl-NL" smtClean="0"/>
              <a:t>30-12-2022</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4F3121A-C82C-4346-9144-D537B46DBB87}" type="slidenum">
              <a:rPr lang="nl-NL" smtClean="0"/>
              <a:t>‹nr.›</a:t>
            </a:fld>
            <a:endParaRPr lang="nl-NL"/>
          </a:p>
        </p:txBody>
      </p:sp>
    </p:spTree>
    <p:extLst>
      <p:ext uri="{BB962C8B-B14F-4D97-AF65-F5344CB8AC3E}">
        <p14:creationId xmlns:p14="http://schemas.microsoft.com/office/powerpoint/2010/main" val="22044806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1B59193C-4B61-419B-B9E1-9FD5A111CEBD}" type="datetimeFigureOut">
              <a:rPr lang="nl-NL" smtClean="0"/>
              <a:t>30-12-2022</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4F3121A-C82C-4346-9144-D537B46DBB87}" type="slidenum">
              <a:rPr lang="nl-NL" smtClean="0"/>
              <a:t>‹nr.›</a:t>
            </a:fld>
            <a:endParaRPr lang="nl-NL"/>
          </a:p>
        </p:txBody>
      </p:sp>
    </p:spTree>
    <p:extLst>
      <p:ext uri="{BB962C8B-B14F-4D97-AF65-F5344CB8AC3E}">
        <p14:creationId xmlns:p14="http://schemas.microsoft.com/office/powerpoint/2010/main" val="29888478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59193C-4B61-419B-B9E1-9FD5A111CEBD}" type="datetimeFigureOut">
              <a:rPr lang="nl-NL" smtClean="0"/>
              <a:t>30-12-2022</a:t>
            </a:fld>
            <a:endParaRPr lang="nl-NL"/>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F3121A-C82C-4346-9144-D537B46DBB87}" type="slidenum">
              <a:rPr lang="nl-NL" smtClean="0"/>
              <a:t>‹nr.›</a:t>
            </a:fld>
            <a:endParaRPr lang="nl-NL"/>
          </a:p>
        </p:txBody>
      </p:sp>
    </p:spTree>
    <p:extLst>
      <p:ext uri="{BB962C8B-B14F-4D97-AF65-F5344CB8AC3E}">
        <p14:creationId xmlns:p14="http://schemas.microsoft.com/office/powerpoint/2010/main" val="22867899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schooltv.nl/video/de-rijksacademie-de-rijksacademie/" TargetMode="Externa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youtube.com/watch?v=CPjaVCKgPc8"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schooltv.nl/video/wat-is-art-nouveau-sierlijke-kunst-als-reactie-op-massaproductie/" TargetMode="External"/><Relationship Id="rId2" Type="http://schemas.openxmlformats.org/officeDocument/2006/relationships/hyperlink" Target="https://schooltv.nl/video/romantiek-in-de-schilderkunst-wegvluchten-van-de-dagelijkse-werkelijkheid/" TargetMode="Externa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www.youtube.com/watch?v=wxeM9w8zwkk"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5" name="Rectangle 7174">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7" name="Freeform: Shape 7176">
            <a:extLst>
              <a:ext uri="{FF2B5EF4-FFF2-40B4-BE49-F238E27FC236}">
                <a16:creationId xmlns:a16="http://schemas.microsoft.com/office/drawing/2014/main" id="{DADD1FCA-8ACB-4958-81DD-4CDD6D3E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1618FB7A-36F4-17C8-997D-05F25CA81BE7}"/>
              </a:ext>
            </a:extLst>
          </p:cNvPr>
          <p:cNvSpPr>
            <a:spLocks noGrp="1"/>
          </p:cNvSpPr>
          <p:nvPr>
            <p:ph type="ctrTitle"/>
          </p:nvPr>
        </p:nvSpPr>
        <p:spPr>
          <a:xfrm>
            <a:off x="773408" y="992094"/>
            <a:ext cx="3616913" cy="2795160"/>
          </a:xfrm>
        </p:spPr>
        <p:txBody>
          <a:bodyPr>
            <a:normAutofit/>
          </a:bodyPr>
          <a:lstStyle/>
          <a:p>
            <a:r>
              <a:rPr lang="nl-NL" sz="4400"/>
              <a:t>Mensfiguur</a:t>
            </a:r>
          </a:p>
        </p:txBody>
      </p:sp>
      <p:sp>
        <p:nvSpPr>
          <p:cNvPr id="3" name="Ondertitel 2">
            <a:extLst>
              <a:ext uri="{FF2B5EF4-FFF2-40B4-BE49-F238E27FC236}">
                <a16:creationId xmlns:a16="http://schemas.microsoft.com/office/drawing/2014/main" id="{D23E4704-8C56-BBDE-C250-0C0BB18E0BE6}"/>
              </a:ext>
            </a:extLst>
          </p:cNvPr>
          <p:cNvSpPr>
            <a:spLocks noGrp="1"/>
          </p:cNvSpPr>
          <p:nvPr>
            <p:ph type="subTitle" idx="1"/>
          </p:nvPr>
        </p:nvSpPr>
        <p:spPr>
          <a:xfrm>
            <a:off x="996287" y="4121253"/>
            <a:ext cx="3125337" cy="1136843"/>
          </a:xfrm>
        </p:spPr>
        <p:txBody>
          <a:bodyPr>
            <a:normAutofit/>
          </a:bodyPr>
          <a:lstStyle/>
          <a:p>
            <a:r>
              <a:rPr lang="nl-NL" sz="1800"/>
              <a:t>Plusproject Beeldende Vorming</a:t>
            </a:r>
          </a:p>
        </p:txBody>
      </p:sp>
      <p:pic>
        <p:nvPicPr>
          <p:cNvPr id="7170" name="Picture 2" descr="A Comprehensive Guide On How To Draw A Person (Video Tutorials)">
            <a:extLst>
              <a:ext uri="{FF2B5EF4-FFF2-40B4-BE49-F238E27FC236}">
                <a16:creationId xmlns:a16="http://schemas.microsoft.com/office/drawing/2014/main" id="{C07AD0C8-D5A1-35BD-F337-2641C36F555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895751" y="1665739"/>
            <a:ext cx="5708649" cy="34965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1589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7153B80D-2E6A-75C0-4BC5-7B5673401CC9}"/>
              </a:ext>
            </a:extLst>
          </p:cNvPr>
          <p:cNvSpPr>
            <a:spLocks noGrp="1"/>
          </p:cNvSpPr>
          <p:nvPr>
            <p:ph type="title"/>
          </p:nvPr>
        </p:nvSpPr>
        <p:spPr>
          <a:xfrm>
            <a:off x="1137036" y="548640"/>
            <a:ext cx="9543405" cy="1188720"/>
          </a:xfrm>
        </p:spPr>
        <p:txBody>
          <a:bodyPr>
            <a:normAutofit/>
          </a:bodyPr>
          <a:lstStyle/>
          <a:p>
            <a:r>
              <a:rPr lang="nl-NL">
                <a:solidFill>
                  <a:schemeClr val="tx1">
                    <a:lumMod val="85000"/>
                    <a:lumOff val="15000"/>
                  </a:schemeClr>
                </a:solidFill>
              </a:rPr>
              <a:t>Doelen</a:t>
            </a:r>
          </a:p>
        </p:txBody>
      </p:sp>
      <p:sp>
        <p:nvSpPr>
          <p:cNvPr id="3" name="Tijdelijke aanduiding voor inhoud 2">
            <a:extLst>
              <a:ext uri="{FF2B5EF4-FFF2-40B4-BE49-F238E27FC236}">
                <a16:creationId xmlns:a16="http://schemas.microsoft.com/office/drawing/2014/main" id="{A5C44FE5-2D59-B31D-3B86-261C581F02F9}"/>
              </a:ext>
            </a:extLst>
          </p:cNvPr>
          <p:cNvSpPr>
            <a:spLocks noGrp="1"/>
          </p:cNvSpPr>
          <p:nvPr>
            <p:ph idx="1"/>
          </p:nvPr>
        </p:nvSpPr>
        <p:spPr>
          <a:xfrm>
            <a:off x="1957987" y="2431765"/>
            <a:ext cx="8276026" cy="3320031"/>
          </a:xfrm>
        </p:spPr>
        <p:txBody>
          <a:bodyPr vert="horz" lIns="91440" tIns="45720" rIns="91440" bIns="45720" rtlCol="0" anchor="ctr">
            <a:normAutofit/>
          </a:bodyPr>
          <a:lstStyle/>
          <a:p>
            <a:pPr marL="0" indent="0">
              <a:buNone/>
            </a:pPr>
            <a:r>
              <a:rPr lang="nl-NL" sz="2000">
                <a:solidFill>
                  <a:schemeClr val="tx1">
                    <a:lumMod val="85000"/>
                    <a:lumOff val="15000"/>
                  </a:schemeClr>
                </a:solidFill>
              </a:rPr>
              <a:t>De deelnemer:</a:t>
            </a:r>
          </a:p>
          <a:p>
            <a:r>
              <a:rPr lang="nl-NL" sz="2000">
                <a:solidFill>
                  <a:schemeClr val="tx1">
                    <a:lumMod val="85000"/>
                    <a:lumOff val="15000"/>
                  </a:schemeClr>
                </a:solidFill>
              </a:rPr>
              <a:t>heeft zich georiënteerd op de weergave van mensfiguren door kunstenaars </a:t>
            </a:r>
          </a:p>
          <a:p>
            <a:r>
              <a:rPr lang="nl-NL" sz="2000">
                <a:solidFill>
                  <a:schemeClr val="tx1">
                    <a:lumMod val="85000"/>
                    <a:lumOff val="15000"/>
                  </a:schemeClr>
                </a:solidFill>
              </a:rPr>
              <a:t>kent de verhoudingen van het menselijk lichaam</a:t>
            </a:r>
          </a:p>
          <a:p>
            <a:r>
              <a:rPr lang="nl-NL" sz="2000">
                <a:solidFill>
                  <a:schemeClr val="tx1">
                    <a:lumMod val="85000"/>
                    <a:lumOff val="15000"/>
                  </a:schemeClr>
                </a:solidFill>
              </a:rPr>
              <a:t>kent de veranderende lichaamsverhoudingen bij het ouder worden</a:t>
            </a:r>
          </a:p>
          <a:p>
            <a:r>
              <a:rPr lang="nl-NL" sz="2000">
                <a:solidFill>
                  <a:schemeClr val="tx1">
                    <a:lumMod val="85000"/>
                    <a:lumOff val="15000"/>
                  </a:schemeClr>
                </a:solidFill>
              </a:rPr>
              <a:t>is in staat een ledenpop na te tekenen in realistische verhoudingen</a:t>
            </a:r>
          </a:p>
          <a:p>
            <a:r>
              <a:rPr lang="nl-NL" sz="2000">
                <a:solidFill>
                  <a:schemeClr val="tx1">
                    <a:lumMod val="85000"/>
                    <a:lumOff val="15000"/>
                  </a:schemeClr>
                </a:solidFill>
              </a:rPr>
              <a:t>is in staat eenvoudige menselijke figuren te tekenen in enkele verschillende houdingen </a:t>
            </a:r>
          </a:p>
          <a:p>
            <a:r>
              <a:rPr lang="nl-NL" sz="2000">
                <a:solidFill>
                  <a:schemeClr val="tx1">
                    <a:lumMod val="85000"/>
                    <a:lumOff val="15000"/>
                  </a:schemeClr>
                </a:solidFill>
              </a:rPr>
              <a:t>heeft een 3D-mensfiguur gemaakt </a:t>
            </a:r>
            <a:endParaRPr lang="nl-NL" sz="2000">
              <a:solidFill>
                <a:schemeClr val="tx1">
                  <a:lumMod val="85000"/>
                  <a:lumOff val="15000"/>
                </a:schemeClr>
              </a:solidFill>
              <a:cs typeface="Calibri"/>
            </a:endParaRPr>
          </a:p>
        </p:txBody>
      </p:sp>
      <p:sp>
        <p:nvSpPr>
          <p:cNvPr id="12" name="Freeform: Shape 11">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74623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1" name="Rectangle 6150">
            <a:extLst>
              <a:ext uri="{FF2B5EF4-FFF2-40B4-BE49-F238E27FC236}">
                <a16:creationId xmlns:a16="http://schemas.microsoft.com/office/drawing/2014/main" id="{5D13CC36-B950-4F02-9BAF-9A7EB26739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3" name="Freeform: Shape 6152">
            <a:extLst>
              <a:ext uri="{FF2B5EF4-FFF2-40B4-BE49-F238E27FC236}">
                <a16:creationId xmlns:a16="http://schemas.microsoft.com/office/drawing/2014/main" id="{4F2E2428-58BA-458D-AA54-05502E63F3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48215" cy="6857999"/>
          </a:xfrm>
          <a:custGeom>
            <a:avLst/>
            <a:gdLst>
              <a:gd name="connsiteX0" fmla="*/ 0 w 9024730"/>
              <a:gd name="connsiteY0" fmla="*/ 0 h 6857999"/>
              <a:gd name="connsiteX1" fmla="*/ 9024730 w 9024730"/>
              <a:gd name="connsiteY1" fmla="*/ 0 h 6857999"/>
              <a:gd name="connsiteX2" fmla="*/ 9024730 w 9024730"/>
              <a:gd name="connsiteY2" fmla="*/ 2 h 6857999"/>
              <a:gd name="connsiteX3" fmla="*/ 8447016 w 9024730"/>
              <a:gd name="connsiteY3" fmla="*/ 2 h 6857999"/>
              <a:gd name="connsiteX4" fmla="*/ 8441214 w 9024730"/>
              <a:gd name="connsiteY4" fmla="*/ 14562 h 6857999"/>
              <a:gd name="connsiteX5" fmla="*/ 8445389 w 9024730"/>
              <a:gd name="connsiteY5" fmla="*/ 59077 h 6857999"/>
              <a:gd name="connsiteX6" fmla="*/ 8437086 w 9024730"/>
              <a:gd name="connsiteY6" fmla="*/ 107668 h 6857999"/>
              <a:gd name="connsiteX7" fmla="*/ 8458599 w 9024730"/>
              <a:gd name="connsiteY7" fmla="*/ 246136 h 6857999"/>
              <a:gd name="connsiteX8" fmla="*/ 8433237 w 9024730"/>
              <a:gd name="connsiteY8" fmla="*/ 372908 h 6857999"/>
              <a:gd name="connsiteX9" fmla="*/ 8430194 w 9024730"/>
              <a:gd name="connsiteY9" fmla="*/ 450607 h 6857999"/>
              <a:gd name="connsiteX10" fmla="*/ 8443315 w 9024730"/>
              <a:gd name="connsiteY10" fmla="*/ 812800 h 6857999"/>
              <a:gd name="connsiteX11" fmla="*/ 8453042 w 9024730"/>
              <a:gd name="connsiteY11" fmla="*/ 912727 h 6857999"/>
              <a:gd name="connsiteX12" fmla="*/ 8451649 w 9024730"/>
              <a:gd name="connsiteY12" fmla="*/ 989950 h 6857999"/>
              <a:gd name="connsiteX13" fmla="*/ 8455592 w 9024730"/>
              <a:gd name="connsiteY13" fmla="*/ 1141745 h 6857999"/>
              <a:gd name="connsiteX14" fmla="*/ 8470203 w 9024730"/>
              <a:gd name="connsiteY14" fmla="*/ 1265454 h 6857999"/>
              <a:gd name="connsiteX15" fmla="*/ 8499638 w 9024730"/>
              <a:gd name="connsiteY15" fmla="*/ 1385480 h 6857999"/>
              <a:gd name="connsiteX16" fmla="*/ 8518660 w 9024730"/>
              <a:gd name="connsiteY16" fmla="*/ 1458060 h 6857999"/>
              <a:gd name="connsiteX17" fmla="*/ 8539125 w 9024730"/>
              <a:gd name="connsiteY17" fmla="*/ 1513175 h 6857999"/>
              <a:gd name="connsiteX18" fmla="*/ 8570281 w 9024730"/>
              <a:gd name="connsiteY18" fmla="*/ 1570809 h 6857999"/>
              <a:gd name="connsiteX19" fmla="*/ 8605212 w 9024730"/>
              <a:gd name="connsiteY19" fmla="*/ 1638391 h 6857999"/>
              <a:gd name="connsiteX20" fmla="*/ 8626457 w 9024730"/>
              <a:gd name="connsiteY20" fmla="*/ 1742490 h 6857999"/>
              <a:gd name="connsiteX21" fmla="*/ 8654861 w 9024730"/>
              <a:gd name="connsiteY21" fmla="*/ 1818229 h 6857999"/>
              <a:gd name="connsiteX22" fmla="*/ 8648005 w 9024730"/>
              <a:gd name="connsiteY22" fmla="*/ 1862723 h 6857999"/>
              <a:gd name="connsiteX23" fmla="*/ 8654469 w 9024730"/>
              <a:gd name="connsiteY23" fmla="*/ 1917476 h 6857999"/>
              <a:gd name="connsiteX24" fmla="*/ 8649702 w 9024730"/>
              <a:gd name="connsiteY24" fmla="*/ 1972204 h 6857999"/>
              <a:gd name="connsiteX25" fmla="*/ 8656357 w 9024730"/>
              <a:gd name="connsiteY25" fmla="*/ 2054291 h 6857999"/>
              <a:gd name="connsiteX26" fmla="*/ 8648660 w 9024730"/>
              <a:gd name="connsiteY26" fmla="*/ 2227417 h 6857999"/>
              <a:gd name="connsiteX27" fmla="*/ 8607609 w 9024730"/>
              <a:gd name="connsiteY27" fmla="*/ 2510933 h 6857999"/>
              <a:gd name="connsiteX28" fmla="*/ 8608432 w 9024730"/>
              <a:gd name="connsiteY28" fmla="*/ 2741866 h 6857999"/>
              <a:gd name="connsiteX29" fmla="*/ 8619112 w 9024730"/>
              <a:gd name="connsiteY29" fmla="*/ 2864935 h 6857999"/>
              <a:gd name="connsiteX30" fmla="*/ 8627742 w 9024730"/>
              <a:gd name="connsiteY30" fmla="*/ 2950807 h 6857999"/>
              <a:gd name="connsiteX31" fmla="*/ 8611822 w 9024730"/>
              <a:gd name="connsiteY31" fmla="*/ 2978246 h 6857999"/>
              <a:gd name="connsiteX32" fmla="*/ 8608239 w 9024730"/>
              <a:gd name="connsiteY32" fmla="*/ 2995916 h 6857999"/>
              <a:gd name="connsiteX33" fmla="*/ 8598647 w 9024730"/>
              <a:gd name="connsiteY33" fmla="*/ 2998648 h 6857999"/>
              <a:gd name="connsiteX34" fmla="*/ 8587108 w 9024730"/>
              <a:gd name="connsiteY34" fmla="*/ 3023630 h 6857999"/>
              <a:gd name="connsiteX35" fmla="*/ 8577885 w 9024730"/>
              <a:gd name="connsiteY35" fmla="*/ 3096975 h 6857999"/>
              <a:gd name="connsiteX36" fmla="*/ 8557492 w 9024730"/>
              <a:gd name="connsiteY36" fmla="*/ 3216657 h 6857999"/>
              <a:gd name="connsiteX37" fmla="*/ 8560894 w 9024730"/>
              <a:gd name="connsiteY37" fmla="*/ 3310980 h 6857999"/>
              <a:gd name="connsiteX38" fmla="*/ 8547852 w 9024730"/>
              <a:gd name="connsiteY38" fmla="*/ 3344725 h 6857999"/>
              <a:gd name="connsiteX39" fmla="*/ 8535427 w 9024730"/>
              <a:gd name="connsiteY39" fmla="*/ 3393250 h 6857999"/>
              <a:gd name="connsiteX40" fmla="*/ 8520092 w 9024730"/>
              <a:gd name="connsiteY40" fmla="*/ 3514536 h 6857999"/>
              <a:gd name="connsiteX41" fmla="*/ 8497231 w 9024730"/>
              <a:gd name="connsiteY41" fmla="*/ 3686149 h 6857999"/>
              <a:gd name="connsiteX42" fmla="*/ 8489799 w 9024730"/>
              <a:gd name="connsiteY42" fmla="*/ 3692208 h 6857999"/>
              <a:gd name="connsiteX43" fmla="*/ 8475804 w 9024730"/>
              <a:gd name="connsiteY43" fmla="*/ 3776022 h 6857999"/>
              <a:gd name="connsiteX44" fmla="*/ 8471279 w 9024730"/>
              <a:gd name="connsiteY44" fmla="*/ 3977138 h 6857999"/>
              <a:gd name="connsiteX45" fmla="*/ 8408913 w 9024730"/>
              <a:gd name="connsiteY45" fmla="*/ 4222149 h 6857999"/>
              <a:gd name="connsiteX46" fmla="*/ 8402112 w 9024730"/>
              <a:gd name="connsiteY46" fmla="*/ 4364683 h 6857999"/>
              <a:gd name="connsiteX47" fmla="*/ 8393355 w 9024730"/>
              <a:gd name="connsiteY47" fmla="*/ 4462471 h 6857999"/>
              <a:gd name="connsiteX48" fmla="*/ 8376166 w 9024730"/>
              <a:gd name="connsiteY48" fmla="*/ 4574052 h 6857999"/>
              <a:gd name="connsiteX49" fmla="*/ 8341678 w 9024730"/>
              <a:gd name="connsiteY49" fmla="*/ 4667756 h 6857999"/>
              <a:gd name="connsiteX50" fmla="*/ 8273661 w 9024730"/>
              <a:gd name="connsiteY50" fmla="*/ 4799019 h 6857999"/>
              <a:gd name="connsiteX51" fmla="*/ 8256132 w 9024730"/>
              <a:gd name="connsiteY51" fmla="*/ 4849614 h 6857999"/>
              <a:gd name="connsiteX52" fmla="*/ 8226804 w 9024730"/>
              <a:gd name="connsiteY52" fmla="*/ 4919971 h 6857999"/>
              <a:gd name="connsiteX53" fmla="*/ 8171825 w 9024730"/>
              <a:gd name="connsiteY53" fmla="*/ 5010766 h 6857999"/>
              <a:gd name="connsiteX54" fmla="*/ 8143172 w 9024730"/>
              <a:gd name="connsiteY54" fmla="*/ 5088190 h 6857999"/>
              <a:gd name="connsiteX55" fmla="*/ 8126363 w 9024730"/>
              <a:gd name="connsiteY55" fmla="*/ 5143922 h 6857999"/>
              <a:gd name="connsiteX56" fmla="*/ 8103782 w 9024730"/>
              <a:gd name="connsiteY56" fmla="*/ 5284346 h 6857999"/>
              <a:gd name="connsiteX57" fmla="*/ 8084361 w 9024730"/>
              <a:gd name="connsiteY57" fmla="*/ 5390948 h 6857999"/>
              <a:gd name="connsiteX58" fmla="*/ 8062552 w 9024730"/>
              <a:gd name="connsiteY58" fmla="*/ 5470854 h 6857999"/>
              <a:gd name="connsiteX59" fmla="*/ 8057342 w 9024730"/>
              <a:gd name="connsiteY59" fmla="*/ 5529643 h 6857999"/>
              <a:gd name="connsiteX60" fmla="*/ 8044923 w 9024730"/>
              <a:gd name="connsiteY60" fmla="*/ 5597292 h 6857999"/>
              <a:gd name="connsiteX61" fmla="*/ 8035233 w 9024730"/>
              <a:gd name="connsiteY61" fmla="*/ 5608899 h 6857999"/>
              <a:gd name="connsiteX62" fmla="*/ 8018178 w 9024730"/>
              <a:gd name="connsiteY62" fmla="*/ 5684911 h 6857999"/>
              <a:gd name="connsiteX63" fmla="*/ 8018018 w 9024730"/>
              <a:gd name="connsiteY63" fmla="*/ 5755776 h 6857999"/>
              <a:gd name="connsiteX64" fmla="*/ 8008640 w 9024730"/>
              <a:gd name="connsiteY64" fmla="*/ 5889599 h 6857999"/>
              <a:gd name="connsiteX65" fmla="*/ 8013542 w 9024730"/>
              <a:gd name="connsiteY65" fmla="*/ 5989744 h 6857999"/>
              <a:gd name="connsiteX66" fmla="*/ 7980757 w 9024730"/>
              <a:gd name="connsiteY66" fmla="*/ 6084926 h 6857999"/>
              <a:gd name="connsiteX67" fmla="*/ 7975907 w 9024730"/>
              <a:gd name="connsiteY67" fmla="*/ 6346549 h 6857999"/>
              <a:gd name="connsiteX68" fmla="*/ 7974221 w 9024730"/>
              <a:gd name="connsiteY68" fmla="*/ 6527527 h 6857999"/>
              <a:gd name="connsiteX69" fmla="*/ 7979135 w 9024730"/>
              <a:gd name="connsiteY69" fmla="*/ 6627129 h 6857999"/>
              <a:gd name="connsiteX70" fmla="*/ 7979404 w 9024730"/>
              <a:gd name="connsiteY70" fmla="*/ 6694819 h 6857999"/>
              <a:gd name="connsiteX71" fmla="*/ 8009526 w 9024730"/>
              <a:gd name="connsiteY71" fmla="*/ 6765445 h 6857999"/>
              <a:gd name="connsiteX72" fmla="*/ 8018211 w 9024730"/>
              <a:gd name="connsiteY72" fmla="*/ 6844697 h 6857999"/>
              <a:gd name="connsiteX73" fmla="*/ 8019608 w 9024730"/>
              <a:gd name="connsiteY73" fmla="*/ 6857999 h 6857999"/>
              <a:gd name="connsiteX74" fmla="*/ 0 w 9024730"/>
              <a:gd name="connsiteY74"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9024730" h="6857999">
                <a:moveTo>
                  <a:pt x="0" y="0"/>
                </a:moveTo>
                <a:lnTo>
                  <a:pt x="9024730" y="0"/>
                </a:lnTo>
                <a:lnTo>
                  <a:pt x="9024730" y="2"/>
                </a:lnTo>
                <a:lnTo>
                  <a:pt x="8447016" y="2"/>
                </a:lnTo>
                <a:lnTo>
                  <a:pt x="8441214" y="14562"/>
                </a:lnTo>
                <a:lnTo>
                  <a:pt x="8445389" y="59077"/>
                </a:lnTo>
                <a:cubicBezTo>
                  <a:pt x="8445971" y="76949"/>
                  <a:pt x="8436504" y="89796"/>
                  <a:pt x="8437086" y="107668"/>
                </a:cubicBezTo>
                <a:cubicBezTo>
                  <a:pt x="8417947" y="138162"/>
                  <a:pt x="8459241" y="201929"/>
                  <a:pt x="8458599" y="246136"/>
                </a:cubicBezTo>
                <a:cubicBezTo>
                  <a:pt x="8457958" y="290343"/>
                  <a:pt x="8471649" y="364179"/>
                  <a:pt x="8433237" y="372908"/>
                </a:cubicBezTo>
                <a:cubicBezTo>
                  <a:pt x="8426916" y="431308"/>
                  <a:pt x="8438389" y="357606"/>
                  <a:pt x="8430194" y="450607"/>
                </a:cubicBezTo>
                <a:cubicBezTo>
                  <a:pt x="8466727" y="551950"/>
                  <a:pt x="8430182" y="787036"/>
                  <a:pt x="8443315" y="812800"/>
                </a:cubicBezTo>
                <a:cubicBezTo>
                  <a:pt x="8478999" y="860799"/>
                  <a:pt x="8435788" y="854953"/>
                  <a:pt x="8453042" y="912727"/>
                </a:cubicBezTo>
                <a:cubicBezTo>
                  <a:pt x="8462900" y="945986"/>
                  <a:pt x="8451223" y="951781"/>
                  <a:pt x="8451649" y="989950"/>
                </a:cubicBezTo>
                <a:cubicBezTo>
                  <a:pt x="8452074" y="1028120"/>
                  <a:pt x="8452500" y="1095828"/>
                  <a:pt x="8455592" y="1141745"/>
                </a:cubicBezTo>
                <a:cubicBezTo>
                  <a:pt x="8458684" y="1187662"/>
                  <a:pt x="8470047" y="1234783"/>
                  <a:pt x="8470203" y="1265454"/>
                </a:cubicBezTo>
                <a:cubicBezTo>
                  <a:pt x="8458947" y="1304052"/>
                  <a:pt x="8496012" y="1370755"/>
                  <a:pt x="8499638" y="1385480"/>
                </a:cubicBezTo>
                <a:cubicBezTo>
                  <a:pt x="8514485" y="1422714"/>
                  <a:pt x="8525070" y="1428103"/>
                  <a:pt x="8518660" y="1458060"/>
                </a:cubicBezTo>
                <a:cubicBezTo>
                  <a:pt x="8518783" y="1468057"/>
                  <a:pt x="8539003" y="1503177"/>
                  <a:pt x="8539125" y="1513175"/>
                </a:cubicBezTo>
                <a:lnTo>
                  <a:pt x="8570281" y="1570809"/>
                </a:lnTo>
                <a:cubicBezTo>
                  <a:pt x="8597636" y="1617136"/>
                  <a:pt x="8594573" y="1601443"/>
                  <a:pt x="8605212" y="1638391"/>
                </a:cubicBezTo>
                <a:cubicBezTo>
                  <a:pt x="8629645" y="1719640"/>
                  <a:pt x="8613884" y="1715203"/>
                  <a:pt x="8626457" y="1742490"/>
                </a:cubicBezTo>
                <a:lnTo>
                  <a:pt x="8654861" y="1818229"/>
                </a:lnTo>
                <a:cubicBezTo>
                  <a:pt x="8657202" y="1824059"/>
                  <a:pt x="8651899" y="1851211"/>
                  <a:pt x="8648005" y="1862723"/>
                </a:cubicBezTo>
                <a:lnTo>
                  <a:pt x="8654469" y="1917476"/>
                </a:lnTo>
                <a:lnTo>
                  <a:pt x="8649702" y="1972204"/>
                </a:lnTo>
                <a:cubicBezTo>
                  <a:pt x="8652251" y="1979569"/>
                  <a:pt x="8651461" y="2048203"/>
                  <a:pt x="8656357" y="2054291"/>
                </a:cubicBezTo>
                <a:cubicBezTo>
                  <a:pt x="8672645" y="2141657"/>
                  <a:pt x="8632397" y="2189849"/>
                  <a:pt x="8648660" y="2227417"/>
                </a:cubicBezTo>
                <a:cubicBezTo>
                  <a:pt x="8639941" y="2317591"/>
                  <a:pt x="8613796" y="2407644"/>
                  <a:pt x="8607609" y="2510933"/>
                </a:cubicBezTo>
                <a:cubicBezTo>
                  <a:pt x="8633490" y="2597916"/>
                  <a:pt x="8602674" y="2649734"/>
                  <a:pt x="8608432" y="2741866"/>
                </a:cubicBezTo>
                <a:cubicBezTo>
                  <a:pt x="8630300" y="2779815"/>
                  <a:pt x="8631929" y="2817058"/>
                  <a:pt x="8619112" y="2864935"/>
                </a:cubicBezTo>
                <a:cubicBezTo>
                  <a:pt x="8655820" y="2860552"/>
                  <a:pt x="8588374" y="2937673"/>
                  <a:pt x="8627742" y="2950807"/>
                </a:cubicBezTo>
                <a:lnTo>
                  <a:pt x="8611822" y="2978246"/>
                </a:lnTo>
                <a:lnTo>
                  <a:pt x="8608239" y="2995916"/>
                </a:lnTo>
                <a:lnTo>
                  <a:pt x="8598647" y="2998648"/>
                </a:lnTo>
                <a:lnTo>
                  <a:pt x="8587108" y="3023630"/>
                </a:lnTo>
                <a:cubicBezTo>
                  <a:pt x="8584111" y="3033333"/>
                  <a:pt x="8577413" y="3084375"/>
                  <a:pt x="8577885" y="3096975"/>
                </a:cubicBezTo>
                <a:cubicBezTo>
                  <a:pt x="8594321" y="3142205"/>
                  <a:pt x="8535131" y="3160433"/>
                  <a:pt x="8557492" y="3216657"/>
                </a:cubicBezTo>
                <a:cubicBezTo>
                  <a:pt x="8562518" y="3237178"/>
                  <a:pt x="8573573" y="3299737"/>
                  <a:pt x="8560894" y="3310980"/>
                </a:cubicBezTo>
                <a:cubicBezTo>
                  <a:pt x="8557601" y="3323902"/>
                  <a:pt x="8561083" y="3339340"/>
                  <a:pt x="8547852" y="3344725"/>
                </a:cubicBezTo>
                <a:cubicBezTo>
                  <a:pt x="8531788" y="3353908"/>
                  <a:pt x="8553430" y="3400659"/>
                  <a:pt x="8535427" y="3393250"/>
                </a:cubicBezTo>
                <a:cubicBezTo>
                  <a:pt x="8550195" y="3426421"/>
                  <a:pt x="8529553" y="3487753"/>
                  <a:pt x="8520092" y="3514536"/>
                </a:cubicBezTo>
                <a:cubicBezTo>
                  <a:pt x="8513726" y="3563353"/>
                  <a:pt x="8500070" y="3650327"/>
                  <a:pt x="8497231" y="3686149"/>
                </a:cubicBezTo>
                <a:cubicBezTo>
                  <a:pt x="8494574" y="3687657"/>
                  <a:pt x="8493370" y="3677229"/>
                  <a:pt x="8489799" y="3692208"/>
                </a:cubicBezTo>
                <a:cubicBezTo>
                  <a:pt x="8486228" y="3707187"/>
                  <a:pt x="8465938" y="3757479"/>
                  <a:pt x="8475804" y="3776022"/>
                </a:cubicBezTo>
                <a:cubicBezTo>
                  <a:pt x="8441061" y="3875691"/>
                  <a:pt x="8487451" y="3939839"/>
                  <a:pt x="8471279" y="3977138"/>
                </a:cubicBezTo>
                <a:cubicBezTo>
                  <a:pt x="8465599" y="4067300"/>
                  <a:pt x="8419685" y="4164564"/>
                  <a:pt x="8408913" y="4222149"/>
                </a:cubicBezTo>
                <a:cubicBezTo>
                  <a:pt x="8403583" y="4287917"/>
                  <a:pt x="8398240" y="4339232"/>
                  <a:pt x="8402112" y="4364683"/>
                </a:cubicBezTo>
                <a:lnTo>
                  <a:pt x="8393355" y="4462471"/>
                </a:lnTo>
                <a:cubicBezTo>
                  <a:pt x="8396004" y="4503329"/>
                  <a:pt x="8376320" y="4548111"/>
                  <a:pt x="8376166" y="4574052"/>
                </a:cubicBezTo>
                <a:cubicBezTo>
                  <a:pt x="8369380" y="4670665"/>
                  <a:pt x="8352302" y="4649921"/>
                  <a:pt x="8341678" y="4667756"/>
                </a:cubicBezTo>
                <a:cubicBezTo>
                  <a:pt x="8320864" y="4705850"/>
                  <a:pt x="8290794" y="4758928"/>
                  <a:pt x="8273661" y="4799019"/>
                </a:cubicBezTo>
                <a:cubicBezTo>
                  <a:pt x="8254323" y="4834076"/>
                  <a:pt x="8262378" y="4811645"/>
                  <a:pt x="8256132" y="4849614"/>
                </a:cubicBezTo>
                <a:cubicBezTo>
                  <a:pt x="8239320" y="4853334"/>
                  <a:pt x="8207060" y="4883089"/>
                  <a:pt x="8226804" y="4919971"/>
                </a:cubicBezTo>
                <a:lnTo>
                  <a:pt x="8171825" y="5010766"/>
                </a:lnTo>
                <a:cubicBezTo>
                  <a:pt x="8150097" y="4983259"/>
                  <a:pt x="8165842" y="5107656"/>
                  <a:pt x="8143172" y="5088190"/>
                </a:cubicBezTo>
                <a:cubicBezTo>
                  <a:pt x="8128060" y="5102008"/>
                  <a:pt x="8138350" y="5118851"/>
                  <a:pt x="8126363" y="5143922"/>
                </a:cubicBezTo>
                <a:cubicBezTo>
                  <a:pt x="8116335" y="5192745"/>
                  <a:pt x="8111851" y="5226225"/>
                  <a:pt x="8103782" y="5284346"/>
                </a:cubicBezTo>
                <a:cubicBezTo>
                  <a:pt x="8101016" y="5338386"/>
                  <a:pt x="8095811" y="5337325"/>
                  <a:pt x="8084361" y="5390948"/>
                </a:cubicBezTo>
                <a:cubicBezTo>
                  <a:pt x="8082912" y="5429655"/>
                  <a:pt x="8063705" y="5449508"/>
                  <a:pt x="8062552" y="5470854"/>
                </a:cubicBezTo>
                <a:cubicBezTo>
                  <a:pt x="8086776" y="5526328"/>
                  <a:pt x="8037513" y="5496377"/>
                  <a:pt x="8057342" y="5529643"/>
                </a:cubicBezTo>
                <a:cubicBezTo>
                  <a:pt x="8050653" y="5550879"/>
                  <a:pt x="8055939" y="5587444"/>
                  <a:pt x="8044923" y="5597292"/>
                </a:cubicBezTo>
                <a:lnTo>
                  <a:pt x="8035233" y="5608899"/>
                </a:lnTo>
                <a:cubicBezTo>
                  <a:pt x="8030775" y="5623501"/>
                  <a:pt x="8021047" y="5660431"/>
                  <a:pt x="8018178" y="5684911"/>
                </a:cubicBezTo>
                <a:cubicBezTo>
                  <a:pt x="8005590" y="5692608"/>
                  <a:pt x="8011744" y="5734344"/>
                  <a:pt x="8018018" y="5755776"/>
                </a:cubicBezTo>
                <a:cubicBezTo>
                  <a:pt x="8019409" y="5792777"/>
                  <a:pt x="7989082" y="5848613"/>
                  <a:pt x="8008640" y="5889599"/>
                </a:cubicBezTo>
                <a:cubicBezTo>
                  <a:pt x="8011480" y="5932097"/>
                  <a:pt x="8009486" y="5940901"/>
                  <a:pt x="8013542" y="5989744"/>
                </a:cubicBezTo>
                <a:cubicBezTo>
                  <a:pt x="8022089" y="6020787"/>
                  <a:pt x="7982918" y="6024963"/>
                  <a:pt x="7980757" y="6084926"/>
                </a:cubicBezTo>
                <a:cubicBezTo>
                  <a:pt x="7974117" y="6134231"/>
                  <a:pt x="7999371" y="6240432"/>
                  <a:pt x="7975907" y="6346549"/>
                </a:cubicBezTo>
                <a:cubicBezTo>
                  <a:pt x="7987225" y="6409741"/>
                  <a:pt x="7980509" y="6468689"/>
                  <a:pt x="7974221" y="6527527"/>
                </a:cubicBezTo>
                <a:cubicBezTo>
                  <a:pt x="7955361" y="6585667"/>
                  <a:pt x="7987786" y="6579284"/>
                  <a:pt x="7979135" y="6627129"/>
                </a:cubicBezTo>
                <a:cubicBezTo>
                  <a:pt x="7983057" y="6635153"/>
                  <a:pt x="7984986" y="6697665"/>
                  <a:pt x="7979404" y="6694819"/>
                </a:cubicBezTo>
                <a:cubicBezTo>
                  <a:pt x="7981755" y="6716947"/>
                  <a:pt x="8003903" y="6732844"/>
                  <a:pt x="8009526" y="6765445"/>
                </a:cubicBezTo>
                <a:cubicBezTo>
                  <a:pt x="8011113" y="6776325"/>
                  <a:pt x="8014662" y="6810511"/>
                  <a:pt x="8018211" y="6844697"/>
                </a:cubicBezTo>
                <a:lnTo>
                  <a:pt x="8019608" y="6857999"/>
                </a:lnTo>
                <a:lnTo>
                  <a:pt x="0" y="685799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7153B80D-2E6A-75C0-4BC5-7B5673401CC9}"/>
              </a:ext>
            </a:extLst>
          </p:cNvPr>
          <p:cNvSpPr>
            <a:spLocks noGrp="1"/>
          </p:cNvSpPr>
          <p:nvPr>
            <p:ph type="title"/>
          </p:nvPr>
        </p:nvSpPr>
        <p:spPr>
          <a:xfrm>
            <a:off x="1137034" y="609600"/>
            <a:ext cx="6881026" cy="1322887"/>
          </a:xfrm>
        </p:spPr>
        <p:txBody>
          <a:bodyPr>
            <a:normAutofit/>
          </a:bodyPr>
          <a:lstStyle/>
          <a:p>
            <a:r>
              <a:rPr lang="nl-NL" dirty="0"/>
              <a:t>Programma </a:t>
            </a:r>
          </a:p>
        </p:txBody>
      </p:sp>
      <p:sp>
        <p:nvSpPr>
          <p:cNvPr id="3" name="Tijdelijke aanduiding voor inhoud 2">
            <a:extLst>
              <a:ext uri="{FF2B5EF4-FFF2-40B4-BE49-F238E27FC236}">
                <a16:creationId xmlns:a16="http://schemas.microsoft.com/office/drawing/2014/main" id="{A5C44FE5-2D59-B31D-3B86-261C581F02F9}"/>
              </a:ext>
            </a:extLst>
          </p:cNvPr>
          <p:cNvSpPr>
            <a:spLocks noGrp="1"/>
          </p:cNvSpPr>
          <p:nvPr>
            <p:ph idx="1"/>
          </p:nvPr>
        </p:nvSpPr>
        <p:spPr>
          <a:xfrm>
            <a:off x="1137034" y="2194102"/>
            <a:ext cx="6573951" cy="3908585"/>
          </a:xfrm>
        </p:spPr>
        <p:txBody>
          <a:bodyPr vert="horz" lIns="91440" tIns="45720" rIns="91440" bIns="45720" rtlCol="0">
            <a:normAutofit/>
          </a:bodyPr>
          <a:lstStyle/>
          <a:p>
            <a:r>
              <a:rPr lang="nl-NL" sz="1900" dirty="0"/>
              <a:t>Intro: Uitleg van het project </a:t>
            </a:r>
          </a:p>
          <a:p>
            <a:r>
              <a:rPr lang="nl-NL" sz="1900" dirty="0"/>
              <a:t>Kunstbeschouwing: Weergave van het mensfiguur door kunstenaars</a:t>
            </a:r>
          </a:p>
          <a:p>
            <a:r>
              <a:rPr lang="nl-NL" sz="1900" dirty="0"/>
              <a:t>Theorie: De verhoudingen van het menselijk lichaam</a:t>
            </a:r>
          </a:p>
          <a:p>
            <a:r>
              <a:rPr lang="nl-NL" sz="1900" dirty="0"/>
              <a:t>Oefeningen: Tekenen van een ledenpop naar de aanschouwing</a:t>
            </a:r>
          </a:p>
          <a:p>
            <a:r>
              <a:rPr lang="nl-NL" sz="1900" dirty="0"/>
              <a:t>Oefeningen: Tekenen van verschillende houdingen </a:t>
            </a:r>
          </a:p>
          <a:p>
            <a:r>
              <a:rPr lang="nl-NL" sz="1900" dirty="0"/>
              <a:t>Werkstuk: Mensfiguur in 2D (techniek naar keuze)</a:t>
            </a:r>
            <a:endParaRPr lang="nl-NL" sz="1900" dirty="0">
              <a:cs typeface="Calibri"/>
            </a:endParaRPr>
          </a:p>
          <a:p>
            <a:r>
              <a:rPr lang="nl-NL" sz="1900" dirty="0"/>
              <a:t>Werkstuk: Mensfiguur in 3D (materiaal naar keuze; frame van ijzerdraad)</a:t>
            </a:r>
          </a:p>
          <a:p>
            <a:r>
              <a:rPr lang="nl-NL" sz="1900" dirty="0">
                <a:cs typeface="Calibri"/>
              </a:rPr>
              <a:t>Evaluatie: Jouw terugblik op het project</a:t>
            </a:r>
          </a:p>
        </p:txBody>
      </p:sp>
      <p:pic>
        <p:nvPicPr>
          <p:cNvPr id="6146" name="Picture 2" descr="leeman - WikiWoordenboek">
            <a:extLst>
              <a:ext uri="{FF2B5EF4-FFF2-40B4-BE49-F238E27FC236}">
                <a16:creationId xmlns:a16="http://schemas.microsoft.com/office/drawing/2014/main" id="{3435586F-A6A6-FE68-E50A-DA929E24CF5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947" r="24565"/>
          <a:stretch/>
        </p:blipFill>
        <p:spPr bwMode="auto">
          <a:xfrm>
            <a:off x="9237138" y="846160"/>
            <a:ext cx="2024658" cy="51951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58587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9">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7153B80D-2E6A-75C0-4BC5-7B5673401CC9}"/>
              </a:ext>
            </a:extLst>
          </p:cNvPr>
          <p:cNvSpPr>
            <a:spLocks noGrp="1"/>
          </p:cNvSpPr>
          <p:nvPr>
            <p:ph type="title"/>
          </p:nvPr>
        </p:nvSpPr>
        <p:spPr>
          <a:xfrm>
            <a:off x="1137036" y="548640"/>
            <a:ext cx="9543405" cy="1188720"/>
          </a:xfrm>
        </p:spPr>
        <p:txBody>
          <a:bodyPr>
            <a:normAutofit/>
          </a:bodyPr>
          <a:lstStyle/>
          <a:p>
            <a:r>
              <a:rPr lang="nl-NL">
                <a:solidFill>
                  <a:schemeClr val="tx1">
                    <a:lumMod val="85000"/>
                    <a:lumOff val="15000"/>
                  </a:schemeClr>
                </a:solidFill>
              </a:rPr>
              <a:t>Invulling van het project</a:t>
            </a:r>
          </a:p>
        </p:txBody>
      </p:sp>
      <p:sp>
        <p:nvSpPr>
          <p:cNvPr id="3" name="Tijdelijke aanduiding voor inhoud 2">
            <a:extLst>
              <a:ext uri="{FF2B5EF4-FFF2-40B4-BE49-F238E27FC236}">
                <a16:creationId xmlns:a16="http://schemas.microsoft.com/office/drawing/2014/main" id="{A5C44FE5-2D59-B31D-3B86-261C581F02F9}"/>
              </a:ext>
            </a:extLst>
          </p:cNvPr>
          <p:cNvSpPr>
            <a:spLocks noGrp="1"/>
          </p:cNvSpPr>
          <p:nvPr>
            <p:ph idx="1"/>
          </p:nvPr>
        </p:nvSpPr>
        <p:spPr>
          <a:xfrm>
            <a:off x="1957987" y="2431765"/>
            <a:ext cx="8276026" cy="3320031"/>
          </a:xfrm>
        </p:spPr>
        <p:txBody>
          <a:bodyPr vert="horz" lIns="91440" tIns="45720" rIns="91440" bIns="45720" rtlCol="0" anchor="ctr">
            <a:normAutofit/>
          </a:bodyPr>
          <a:lstStyle/>
          <a:p>
            <a:pPr marL="0" indent="0">
              <a:buNone/>
            </a:pPr>
            <a:r>
              <a:rPr lang="nl-NL" sz="1700" dirty="0">
                <a:solidFill>
                  <a:schemeClr val="tx1">
                    <a:lumMod val="85000"/>
                    <a:lumOff val="15000"/>
                  </a:schemeClr>
                </a:solidFill>
                <a:cs typeface="Calibri"/>
              </a:rPr>
              <a:t>Fijn dat je je enthousiast bent over het plusproject ‘mensfiguur’.</a:t>
            </a:r>
          </a:p>
          <a:p>
            <a:pPr marL="0" indent="0">
              <a:buNone/>
            </a:pPr>
            <a:r>
              <a:rPr lang="nl-NL" sz="1700" dirty="0">
                <a:solidFill>
                  <a:schemeClr val="tx1">
                    <a:lumMod val="85000"/>
                    <a:lumOff val="15000"/>
                  </a:schemeClr>
                </a:solidFill>
                <a:cs typeface="Calibri"/>
              </a:rPr>
              <a:t>Je gaat in dit plusproject deels zelfstandig en deels onder leiding van je docent BV aan de slag. De doelen en het programma heb je in de dia’s hiervoor al bekeken. In deze dia wordt uitgelegd hoe je je ervaringen vastlegt in een </a:t>
            </a:r>
            <a:r>
              <a:rPr lang="nl-NL" sz="1700" b="1" dirty="0">
                <a:solidFill>
                  <a:schemeClr val="bg1">
                    <a:lumMod val="50000"/>
                  </a:schemeClr>
                </a:solidFill>
                <a:cs typeface="Calibri"/>
              </a:rPr>
              <a:t>digitaal portfolio</a:t>
            </a:r>
            <a:r>
              <a:rPr lang="nl-NL" sz="1700" dirty="0">
                <a:solidFill>
                  <a:schemeClr val="tx1">
                    <a:lumMod val="85000"/>
                    <a:lumOff val="15000"/>
                  </a:schemeClr>
                </a:solidFill>
                <a:cs typeface="Calibri"/>
              </a:rPr>
              <a:t>. Dat doe je door het maken van een PowerPoint over het plusproject.</a:t>
            </a:r>
          </a:p>
          <a:p>
            <a:pPr>
              <a:buFontTx/>
              <a:buChar char="-"/>
            </a:pPr>
            <a:r>
              <a:rPr lang="nl-NL" sz="1700" dirty="0">
                <a:solidFill>
                  <a:schemeClr val="tx1">
                    <a:lumMod val="85000"/>
                    <a:lumOff val="15000"/>
                  </a:schemeClr>
                </a:solidFill>
                <a:cs typeface="Calibri"/>
              </a:rPr>
              <a:t>Je PowerPoint bevat:</a:t>
            </a:r>
          </a:p>
          <a:p>
            <a:pPr lvl="1">
              <a:buFontTx/>
              <a:buChar char="-"/>
            </a:pPr>
            <a:r>
              <a:rPr lang="nl-NL" sz="1700" dirty="0">
                <a:solidFill>
                  <a:schemeClr val="tx1">
                    <a:lumMod val="85000"/>
                    <a:lumOff val="15000"/>
                  </a:schemeClr>
                </a:solidFill>
                <a:cs typeface="Calibri"/>
              </a:rPr>
              <a:t>Verzamelde informatie bij het onderdeel kunstbeschouwing </a:t>
            </a:r>
          </a:p>
          <a:p>
            <a:pPr lvl="1">
              <a:buFontTx/>
              <a:buChar char="-"/>
            </a:pPr>
            <a:r>
              <a:rPr lang="nl-NL" sz="1700" dirty="0">
                <a:solidFill>
                  <a:schemeClr val="tx1">
                    <a:lumMod val="85000"/>
                    <a:lumOff val="15000"/>
                  </a:schemeClr>
                </a:solidFill>
                <a:cs typeface="Calibri"/>
              </a:rPr>
              <a:t>Foto’s van al je praktische werk (schetsen, tekeningen, 3D-beeld)</a:t>
            </a:r>
          </a:p>
          <a:p>
            <a:pPr lvl="1">
              <a:buFontTx/>
              <a:buChar char="-"/>
            </a:pPr>
            <a:r>
              <a:rPr lang="nl-NL" sz="1700" dirty="0">
                <a:solidFill>
                  <a:schemeClr val="tx1">
                    <a:lumMod val="85000"/>
                    <a:lumOff val="15000"/>
                  </a:schemeClr>
                </a:solidFill>
                <a:cs typeface="Calibri"/>
              </a:rPr>
              <a:t>Je evaluatie</a:t>
            </a:r>
          </a:p>
          <a:p>
            <a:pPr>
              <a:buFontTx/>
              <a:buChar char="-"/>
            </a:pPr>
            <a:r>
              <a:rPr lang="nl-NL" sz="1700" dirty="0">
                <a:solidFill>
                  <a:schemeClr val="tx1">
                    <a:lumMod val="85000"/>
                    <a:lumOff val="15000"/>
                  </a:schemeClr>
                </a:solidFill>
                <a:cs typeface="Calibri"/>
              </a:rPr>
              <a:t>Je docent bewaart je praktische werk op school. Na afloop van het project mag je je werkstukken mee naar huis nemen.</a:t>
            </a:r>
          </a:p>
        </p:txBody>
      </p:sp>
      <p:sp>
        <p:nvSpPr>
          <p:cNvPr id="12" name="Freeform: Shape 11">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00699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4" name="Rectangle 5126">
            <a:extLst>
              <a:ext uri="{FF2B5EF4-FFF2-40B4-BE49-F238E27FC236}">
                <a16:creationId xmlns:a16="http://schemas.microsoft.com/office/drawing/2014/main" id="{23E547B5-89CF-4EC0-96DE-25771AED0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5" name="Rectangle 5128">
            <a:extLst>
              <a:ext uri="{FF2B5EF4-FFF2-40B4-BE49-F238E27FC236}">
                <a16:creationId xmlns:a16="http://schemas.microsoft.com/office/drawing/2014/main" id="{3F0B8CEB-8279-4E5E-A0CE-1FC9F7173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782" y="0"/>
            <a:ext cx="7421217"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153B80D-2E6A-75C0-4BC5-7B5673401CC9}"/>
              </a:ext>
            </a:extLst>
          </p:cNvPr>
          <p:cNvSpPr>
            <a:spLocks noGrp="1"/>
          </p:cNvSpPr>
          <p:nvPr>
            <p:ph type="title"/>
          </p:nvPr>
        </p:nvSpPr>
        <p:spPr>
          <a:xfrm>
            <a:off x="7320466" y="609600"/>
            <a:ext cx="4140014" cy="1330839"/>
          </a:xfrm>
        </p:spPr>
        <p:txBody>
          <a:bodyPr>
            <a:normAutofit/>
          </a:bodyPr>
          <a:lstStyle/>
          <a:p>
            <a:r>
              <a:rPr lang="nl-NL" sz="4100"/>
              <a:t>Kunstbeschouwing</a:t>
            </a:r>
          </a:p>
        </p:txBody>
      </p:sp>
      <p:pic>
        <p:nvPicPr>
          <p:cNvPr id="5122" name="Picture 2" descr="Workshop Kunstbeschouwing – Kadmium kunstencentrum">
            <a:extLst>
              <a:ext uri="{FF2B5EF4-FFF2-40B4-BE49-F238E27FC236}">
                <a16:creationId xmlns:a16="http://schemas.microsoft.com/office/drawing/2014/main" id="{A1FE17FD-560B-9751-B5A2-99462D35AEC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6534" b="-1"/>
          <a:stretch/>
        </p:blipFill>
        <p:spPr bwMode="auto">
          <a:xfrm>
            <a:off x="20" y="10"/>
            <a:ext cx="6901711"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3" name="Tijdelijke aanduiding voor inhoud 2">
            <a:extLst>
              <a:ext uri="{FF2B5EF4-FFF2-40B4-BE49-F238E27FC236}">
                <a16:creationId xmlns:a16="http://schemas.microsoft.com/office/drawing/2014/main" id="{A5C44FE5-2D59-B31D-3B86-261C581F02F9}"/>
              </a:ext>
            </a:extLst>
          </p:cNvPr>
          <p:cNvSpPr>
            <a:spLocks noGrp="1"/>
          </p:cNvSpPr>
          <p:nvPr>
            <p:ph idx="1"/>
          </p:nvPr>
        </p:nvSpPr>
        <p:spPr>
          <a:xfrm>
            <a:off x="7320465" y="2194102"/>
            <a:ext cx="4140013" cy="3908586"/>
          </a:xfrm>
        </p:spPr>
        <p:txBody>
          <a:bodyPr vert="horz" lIns="91440" tIns="45720" rIns="91440" bIns="45720" rtlCol="0" anchor="t">
            <a:normAutofit/>
          </a:bodyPr>
          <a:lstStyle/>
          <a:p>
            <a:pPr marL="0" indent="0">
              <a:buNone/>
            </a:pPr>
            <a:r>
              <a:rPr lang="nl-NL" sz="1400" dirty="0">
                <a:cs typeface="Calibri"/>
              </a:rPr>
              <a:t>Door de eeuwen heen is de mens afgebeeld in beelden, mozaïeken, schilderijen, tekeningen, enz. </a:t>
            </a:r>
            <a:endParaRPr lang="nl-NL" sz="1400">
              <a:cs typeface="Calibri"/>
            </a:endParaRPr>
          </a:p>
          <a:p>
            <a:pPr marL="0" indent="0">
              <a:buNone/>
            </a:pPr>
            <a:r>
              <a:rPr lang="nl-NL" sz="1400" dirty="0">
                <a:cs typeface="Calibri"/>
              </a:rPr>
              <a:t>In dit plusproject ben je vooral praktisch bezig (schetsen, tekenen, schilderen, beeldje maken). </a:t>
            </a:r>
          </a:p>
          <a:p>
            <a:pPr marL="0" indent="0">
              <a:buNone/>
            </a:pPr>
            <a:r>
              <a:rPr lang="nl-NL" sz="1400" dirty="0">
                <a:cs typeface="Calibri"/>
              </a:rPr>
              <a:t>Voor je daarmee aan de slag gaat is het leerzaam om te bekijken hoe anderen vóór jou dit hebben gedaan. We noemen dat kunstbeschouwing. </a:t>
            </a:r>
          </a:p>
          <a:p>
            <a:pPr marL="0" indent="0">
              <a:buNone/>
            </a:pPr>
            <a:r>
              <a:rPr lang="nl-NL" sz="1400" dirty="0">
                <a:cs typeface="Calibri"/>
              </a:rPr>
              <a:t>Bij dit plusproject bestudeer je kunstwerken van mensfiguren uit enkele stijlperiodes:</a:t>
            </a:r>
            <a:endParaRPr lang="nl-NL" dirty="0"/>
          </a:p>
          <a:p>
            <a:pPr>
              <a:buFontTx/>
              <a:buChar char="-"/>
            </a:pPr>
            <a:r>
              <a:rPr lang="nl-NL" sz="1400" dirty="0">
                <a:cs typeface="Calibri"/>
              </a:rPr>
              <a:t>Klassieke Oudheid</a:t>
            </a:r>
          </a:p>
          <a:p>
            <a:pPr>
              <a:buFontTx/>
              <a:buChar char="-"/>
            </a:pPr>
            <a:r>
              <a:rPr lang="nl-NL" sz="1400" dirty="0">
                <a:cs typeface="Calibri"/>
              </a:rPr>
              <a:t>Middeleeuwen</a:t>
            </a:r>
          </a:p>
          <a:p>
            <a:pPr>
              <a:buFontTx/>
              <a:buChar char="-"/>
            </a:pPr>
            <a:r>
              <a:rPr lang="nl-NL" sz="1400" dirty="0">
                <a:cs typeface="Calibri"/>
              </a:rPr>
              <a:t>Renaissance</a:t>
            </a:r>
          </a:p>
          <a:p>
            <a:pPr>
              <a:buFontTx/>
              <a:buChar char="-"/>
            </a:pPr>
            <a:r>
              <a:rPr lang="nl-NL" sz="1400" dirty="0">
                <a:cs typeface="Calibri"/>
              </a:rPr>
              <a:t>Art nouveau</a:t>
            </a:r>
          </a:p>
        </p:txBody>
      </p:sp>
    </p:spTree>
    <p:extLst>
      <p:ext uri="{BB962C8B-B14F-4D97-AF65-F5344CB8AC3E}">
        <p14:creationId xmlns:p14="http://schemas.microsoft.com/office/powerpoint/2010/main" val="41813543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4" name="Rectangle 2054">
            <a:extLst>
              <a:ext uri="{FF2B5EF4-FFF2-40B4-BE49-F238E27FC236}">
                <a16:creationId xmlns:a16="http://schemas.microsoft.com/office/drawing/2014/main" id="{6897DEB4-4A88-4293-A935-9B25506C15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6" name="Freeform: Shape 2056">
            <a:extLst>
              <a:ext uri="{FF2B5EF4-FFF2-40B4-BE49-F238E27FC236}">
                <a16:creationId xmlns:a16="http://schemas.microsoft.com/office/drawing/2014/main" id="{FBE42BC3-6707-4CBF-9386-048B994A4F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3886" y="0"/>
            <a:ext cx="7538114" cy="6858000"/>
          </a:xfrm>
          <a:custGeom>
            <a:avLst/>
            <a:gdLst>
              <a:gd name="connsiteX0" fmla="*/ 366246 w 7538114"/>
              <a:gd name="connsiteY0" fmla="*/ 0 h 6858000"/>
              <a:gd name="connsiteX1" fmla="*/ 2830292 w 7538114"/>
              <a:gd name="connsiteY1" fmla="*/ 0 h 6858000"/>
              <a:gd name="connsiteX2" fmla="*/ 3903260 w 7538114"/>
              <a:gd name="connsiteY2" fmla="*/ 0 h 6858000"/>
              <a:gd name="connsiteX3" fmla="*/ 4597266 w 7538114"/>
              <a:gd name="connsiteY3" fmla="*/ 0 h 6858000"/>
              <a:gd name="connsiteX4" fmla="*/ 7192370 w 7538114"/>
              <a:gd name="connsiteY4" fmla="*/ 0 h 6858000"/>
              <a:gd name="connsiteX5" fmla="*/ 7538114 w 7538114"/>
              <a:gd name="connsiteY5" fmla="*/ 0 h 6858000"/>
              <a:gd name="connsiteX6" fmla="*/ 7538114 w 7538114"/>
              <a:gd name="connsiteY6" fmla="*/ 6858000 h 6858000"/>
              <a:gd name="connsiteX7" fmla="*/ 7192370 w 7538114"/>
              <a:gd name="connsiteY7" fmla="*/ 6858000 h 6858000"/>
              <a:gd name="connsiteX8" fmla="*/ 4597266 w 7538114"/>
              <a:gd name="connsiteY8" fmla="*/ 6858000 h 6858000"/>
              <a:gd name="connsiteX9" fmla="*/ 3903260 w 7538114"/>
              <a:gd name="connsiteY9" fmla="*/ 6858000 h 6858000"/>
              <a:gd name="connsiteX10" fmla="*/ 2830292 w 7538114"/>
              <a:gd name="connsiteY10" fmla="*/ 6858000 h 6858000"/>
              <a:gd name="connsiteX11" fmla="*/ 170314 w 7538114"/>
              <a:gd name="connsiteY11" fmla="*/ 6858000 h 6858000"/>
              <a:gd name="connsiteX12" fmla="*/ 170341 w 7538114"/>
              <a:gd name="connsiteY12" fmla="*/ 6857759 h 6858000"/>
              <a:gd name="connsiteX13" fmla="*/ 173485 w 7538114"/>
              <a:gd name="connsiteY13" fmla="*/ 6852129 h 6858000"/>
              <a:gd name="connsiteX14" fmla="*/ 167544 w 7538114"/>
              <a:gd name="connsiteY14" fmla="*/ 6830335 h 6858000"/>
              <a:gd name="connsiteX15" fmla="*/ 163472 w 7538114"/>
              <a:gd name="connsiteY15" fmla="*/ 6796707 h 6858000"/>
              <a:gd name="connsiteX16" fmla="*/ 160535 w 7538114"/>
              <a:gd name="connsiteY16" fmla="*/ 6780725 h 6858000"/>
              <a:gd name="connsiteX17" fmla="*/ 162318 w 7538114"/>
              <a:gd name="connsiteY17" fmla="*/ 6767829 h 6858000"/>
              <a:gd name="connsiteX18" fmla="*/ 162771 w 7538114"/>
              <a:gd name="connsiteY18" fmla="*/ 6694444 h 6858000"/>
              <a:gd name="connsiteX19" fmla="*/ 165604 w 7538114"/>
              <a:gd name="connsiteY19" fmla="*/ 6677569 h 6858000"/>
              <a:gd name="connsiteX20" fmla="*/ 171255 w 7538114"/>
              <a:gd name="connsiteY20" fmla="*/ 6669571 h 6858000"/>
              <a:gd name="connsiteX21" fmla="*/ 169240 w 7538114"/>
              <a:gd name="connsiteY21" fmla="*/ 6663304 h 6858000"/>
              <a:gd name="connsiteX22" fmla="*/ 169039 w 7538114"/>
              <a:gd name="connsiteY22" fmla="*/ 6618916 h 6858000"/>
              <a:gd name="connsiteX23" fmla="*/ 168392 w 7538114"/>
              <a:gd name="connsiteY23" fmla="*/ 6589960 h 6858000"/>
              <a:gd name="connsiteX24" fmla="*/ 160636 w 7538114"/>
              <a:gd name="connsiteY24" fmla="*/ 6588200 h 6858000"/>
              <a:gd name="connsiteX25" fmla="*/ 157872 w 7538114"/>
              <a:gd name="connsiteY25" fmla="*/ 6562416 h 6858000"/>
              <a:gd name="connsiteX26" fmla="*/ 162851 w 7538114"/>
              <a:gd name="connsiteY26" fmla="*/ 6534939 h 6858000"/>
              <a:gd name="connsiteX27" fmla="*/ 162153 w 7538114"/>
              <a:gd name="connsiteY27" fmla="*/ 6502552 h 6858000"/>
              <a:gd name="connsiteX28" fmla="*/ 161821 w 7538114"/>
              <a:gd name="connsiteY28" fmla="*/ 6483172 h 6858000"/>
              <a:gd name="connsiteX29" fmla="*/ 154586 w 7538114"/>
              <a:gd name="connsiteY29" fmla="*/ 6432309 h 6858000"/>
              <a:gd name="connsiteX30" fmla="*/ 127078 w 7538114"/>
              <a:gd name="connsiteY30" fmla="*/ 6349783 h 6858000"/>
              <a:gd name="connsiteX31" fmla="*/ 123181 w 7538114"/>
              <a:gd name="connsiteY31" fmla="*/ 6323872 h 6858000"/>
              <a:gd name="connsiteX32" fmla="*/ 124767 w 7538114"/>
              <a:gd name="connsiteY32" fmla="*/ 6319343 h 6858000"/>
              <a:gd name="connsiteX33" fmla="*/ 108246 w 7538114"/>
              <a:gd name="connsiteY33" fmla="*/ 6190348 h 6858000"/>
              <a:gd name="connsiteX34" fmla="*/ 107279 w 7538114"/>
              <a:gd name="connsiteY34" fmla="*/ 6167269 h 6858000"/>
              <a:gd name="connsiteX35" fmla="*/ 107883 w 7538114"/>
              <a:gd name="connsiteY35" fmla="*/ 6149986 h 6858000"/>
              <a:gd name="connsiteX36" fmla="*/ 102380 w 7538114"/>
              <a:gd name="connsiteY36" fmla="*/ 6108622 h 6858000"/>
              <a:gd name="connsiteX37" fmla="*/ 90314 w 7538114"/>
              <a:gd name="connsiteY37" fmla="*/ 6041155 h 6858000"/>
              <a:gd name="connsiteX38" fmla="*/ 88409 w 7538114"/>
              <a:gd name="connsiteY38" fmla="*/ 6026587 h 6858000"/>
              <a:gd name="connsiteX39" fmla="*/ 89403 w 7538114"/>
              <a:gd name="connsiteY39" fmla="*/ 6013265 h 6858000"/>
              <a:gd name="connsiteX40" fmla="*/ 91927 w 7538114"/>
              <a:gd name="connsiteY40" fmla="*/ 6009478 h 6858000"/>
              <a:gd name="connsiteX41" fmla="*/ 91302 w 7538114"/>
              <a:gd name="connsiteY41" fmla="*/ 6001336 h 6858000"/>
              <a:gd name="connsiteX42" fmla="*/ 91687 w 7538114"/>
              <a:gd name="connsiteY42" fmla="*/ 5999003 h 6858000"/>
              <a:gd name="connsiteX43" fmla="*/ 93336 w 7538114"/>
              <a:gd name="connsiteY43" fmla="*/ 5985795 h 6858000"/>
              <a:gd name="connsiteX44" fmla="*/ 83190 w 7538114"/>
              <a:gd name="connsiteY44" fmla="*/ 5961758 h 6858000"/>
              <a:gd name="connsiteX45" fmla="*/ 81952 w 7538114"/>
              <a:gd name="connsiteY45" fmla="*/ 5928761 h 6858000"/>
              <a:gd name="connsiteX46" fmla="*/ 67420 w 7538114"/>
              <a:gd name="connsiteY46" fmla="*/ 5787247 h 6858000"/>
              <a:gd name="connsiteX47" fmla="*/ 50760 w 7538114"/>
              <a:gd name="connsiteY47" fmla="*/ 5710700 h 6858000"/>
              <a:gd name="connsiteX48" fmla="*/ 42956 w 7538114"/>
              <a:gd name="connsiteY48" fmla="*/ 5641754 h 6858000"/>
              <a:gd name="connsiteX49" fmla="*/ 29695 w 7538114"/>
              <a:gd name="connsiteY49" fmla="*/ 5602326 h 6858000"/>
              <a:gd name="connsiteX50" fmla="*/ 18841 w 7538114"/>
              <a:gd name="connsiteY50" fmla="*/ 5570885 h 6858000"/>
              <a:gd name="connsiteX51" fmla="*/ 9977 w 7538114"/>
              <a:gd name="connsiteY51" fmla="*/ 5543492 h 6858000"/>
              <a:gd name="connsiteX52" fmla="*/ 5255 w 7538114"/>
              <a:gd name="connsiteY52" fmla="*/ 5531024 h 6858000"/>
              <a:gd name="connsiteX53" fmla="*/ 5447 w 7538114"/>
              <a:gd name="connsiteY53" fmla="*/ 5527845 h 6858000"/>
              <a:gd name="connsiteX54" fmla="*/ 0 w 7538114"/>
              <a:gd name="connsiteY54" fmla="*/ 5507724 h 6858000"/>
              <a:gd name="connsiteX55" fmla="*/ 435 w 7538114"/>
              <a:gd name="connsiteY55" fmla="*/ 5507045 h 6858000"/>
              <a:gd name="connsiteX56" fmla="*/ 1128 w 7538114"/>
              <a:gd name="connsiteY56" fmla="*/ 5499619 h 6858000"/>
              <a:gd name="connsiteX57" fmla="*/ 1291 w 7538114"/>
              <a:gd name="connsiteY57" fmla="*/ 5486342 h 6858000"/>
              <a:gd name="connsiteX58" fmla="*/ 7976 w 7538114"/>
              <a:gd name="connsiteY58" fmla="*/ 5450755 h 6858000"/>
              <a:gd name="connsiteX59" fmla="*/ 2355 w 7538114"/>
              <a:gd name="connsiteY59" fmla="*/ 5429732 h 6858000"/>
              <a:gd name="connsiteX60" fmla="*/ 1499 w 7538114"/>
              <a:gd name="connsiteY60" fmla="*/ 5370432 h 6858000"/>
              <a:gd name="connsiteX61" fmla="*/ 11483 w 7538114"/>
              <a:gd name="connsiteY61" fmla="*/ 5308330 h 6858000"/>
              <a:gd name="connsiteX62" fmla="*/ 12793 w 7538114"/>
              <a:gd name="connsiteY62" fmla="*/ 5246026 h 6858000"/>
              <a:gd name="connsiteX63" fmla="*/ 12525 w 7538114"/>
              <a:gd name="connsiteY63" fmla="*/ 5223468 h 6858000"/>
              <a:gd name="connsiteX64" fmla="*/ 15322 w 7538114"/>
              <a:gd name="connsiteY64" fmla="*/ 5183258 h 6858000"/>
              <a:gd name="connsiteX65" fmla="*/ 18633 w 7538114"/>
              <a:gd name="connsiteY65" fmla="*/ 5164842 h 6858000"/>
              <a:gd name="connsiteX66" fmla="*/ 18428 w 7538114"/>
              <a:gd name="connsiteY66" fmla="*/ 5164034 h 6858000"/>
              <a:gd name="connsiteX67" fmla="*/ 19854 w 7538114"/>
              <a:gd name="connsiteY67" fmla="*/ 5162388 h 6858000"/>
              <a:gd name="connsiteX68" fmla="*/ 20514 w 7538114"/>
              <a:gd name="connsiteY68" fmla="*/ 5158981 h 6858000"/>
              <a:gd name="connsiteX69" fmla="*/ 20089 w 7538114"/>
              <a:gd name="connsiteY69" fmla="*/ 5149681 h 6858000"/>
              <a:gd name="connsiteX70" fmla="*/ 19561 w 7538114"/>
              <a:gd name="connsiteY70" fmla="*/ 5146183 h 6858000"/>
              <a:gd name="connsiteX71" fmla="*/ 19571 w 7538114"/>
              <a:gd name="connsiteY71" fmla="*/ 5141065 h 6858000"/>
              <a:gd name="connsiteX72" fmla="*/ 19690 w 7538114"/>
              <a:gd name="connsiteY72" fmla="*/ 5140937 h 6858000"/>
              <a:gd name="connsiteX73" fmla="*/ 19471 w 7538114"/>
              <a:gd name="connsiteY73" fmla="*/ 5136144 h 6858000"/>
              <a:gd name="connsiteX74" fmla="*/ 16918 w 7538114"/>
              <a:gd name="connsiteY74" fmla="*/ 5112689 h 6858000"/>
              <a:gd name="connsiteX75" fmla="*/ 28071 w 7538114"/>
              <a:gd name="connsiteY75" fmla="*/ 5081696 h 6858000"/>
              <a:gd name="connsiteX76" fmla="*/ 30005 w 7538114"/>
              <a:gd name="connsiteY76" fmla="*/ 5068879 h 6858000"/>
              <a:gd name="connsiteX77" fmla="*/ 31661 w 7538114"/>
              <a:gd name="connsiteY77" fmla="*/ 5062033 h 6858000"/>
              <a:gd name="connsiteX78" fmla="*/ 32169 w 7538114"/>
              <a:gd name="connsiteY78" fmla="*/ 5061608 h 6858000"/>
              <a:gd name="connsiteX79" fmla="*/ 27436 w 7538114"/>
              <a:gd name="connsiteY79" fmla="*/ 5021480 h 6858000"/>
              <a:gd name="connsiteX80" fmla="*/ 26614 w 7538114"/>
              <a:gd name="connsiteY80" fmla="*/ 5013906 h 6858000"/>
              <a:gd name="connsiteX81" fmla="*/ 25056 w 7538114"/>
              <a:gd name="connsiteY81" fmla="*/ 5011767 h 6858000"/>
              <a:gd name="connsiteX82" fmla="*/ 24513 w 7538114"/>
              <a:gd name="connsiteY82" fmla="*/ 5000592 h 6858000"/>
              <a:gd name="connsiteX83" fmla="*/ 24951 w 7538114"/>
              <a:gd name="connsiteY83" fmla="*/ 4999307 h 6858000"/>
              <a:gd name="connsiteX84" fmla="*/ 22644 w 7538114"/>
              <a:gd name="connsiteY84" fmla="*/ 4990090 h 6858000"/>
              <a:gd name="connsiteX85" fmla="*/ 18465 w 7538114"/>
              <a:gd name="connsiteY85" fmla="*/ 4982366 h 6858000"/>
              <a:gd name="connsiteX86" fmla="*/ 20888 w 7538114"/>
              <a:gd name="connsiteY86" fmla="*/ 4887310 h 6858000"/>
              <a:gd name="connsiteX87" fmla="*/ 15781 w 7538114"/>
              <a:gd name="connsiteY87" fmla="*/ 4807298 h 6858000"/>
              <a:gd name="connsiteX88" fmla="*/ 19649 w 7538114"/>
              <a:gd name="connsiteY88" fmla="*/ 4779990 h 6858000"/>
              <a:gd name="connsiteX89" fmla="*/ 21858 w 7538114"/>
              <a:gd name="connsiteY89" fmla="*/ 4664237 h 6858000"/>
              <a:gd name="connsiteX90" fmla="*/ 13583 w 7538114"/>
              <a:gd name="connsiteY90" fmla="*/ 4598607 h 6858000"/>
              <a:gd name="connsiteX91" fmla="*/ 7118 w 7538114"/>
              <a:gd name="connsiteY91" fmla="*/ 4546768 h 6858000"/>
              <a:gd name="connsiteX92" fmla="*/ 14555 w 7538114"/>
              <a:gd name="connsiteY92" fmla="*/ 4522182 h 6858000"/>
              <a:gd name="connsiteX93" fmla="*/ 17290 w 7538114"/>
              <a:gd name="connsiteY93" fmla="*/ 4509768 h 6858000"/>
              <a:gd name="connsiteX94" fmla="*/ 17421 w 7538114"/>
              <a:gd name="connsiteY94" fmla="*/ 4494586 h 6858000"/>
              <a:gd name="connsiteX95" fmla="*/ 18193 w 7538114"/>
              <a:gd name="connsiteY95" fmla="*/ 4440649 h 6858000"/>
              <a:gd name="connsiteX96" fmla="*/ 16616 w 7538114"/>
              <a:gd name="connsiteY96" fmla="*/ 4431853 h 6858000"/>
              <a:gd name="connsiteX97" fmla="*/ 19246 w 7538114"/>
              <a:gd name="connsiteY97" fmla="*/ 4403141 h 6858000"/>
              <a:gd name="connsiteX98" fmla="*/ 19623 w 7538114"/>
              <a:gd name="connsiteY98" fmla="*/ 4356631 h 6858000"/>
              <a:gd name="connsiteX99" fmla="*/ 20293 w 7538114"/>
              <a:gd name="connsiteY99" fmla="*/ 4339937 h 6858000"/>
              <a:gd name="connsiteX100" fmla="*/ 18752 w 7538114"/>
              <a:gd name="connsiteY100" fmla="*/ 4331435 h 6858000"/>
              <a:gd name="connsiteX101" fmla="*/ 24901 w 7538114"/>
              <a:gd name="connsiteY101" fmla="*/ 4320990 h 6858000"/>
              <a:gd name="connsiteX102" fmla="*/ 23734 w 7538114"/>
              <a:gd name="connsiteY102" fmla="*/ 4309111 h 6858000"/>
              <a:gd name="connsiteX103" fmla="*/ 29040 w 7538114"/>
              <a:gd name="connsiteY103" fmla="*/ 4263489 h 6858000"/>
              <a:gd name="connsiteX104" fmla="*/ 29429 w 7538114"/>
              <a:gd name="connsiteY104" fmla="*/ 4258775 h 6858000"/>
              <a:gd name="connsiteX105" fmla="*/ 33702 w 7538114"/>
              <a:gd name="connsiteY105" fmla="*/ 4248512 h 6858000"/>
              <a:gd name="connsiteX106" fmla="*/ 37356 w 7538114"/>
              <a:gd name="connsiteY106" fmla="*/ 4228644 h 6858000"/>
              <a:gd name="connsiteX107" fmla="*/ 50107 w 7538114"/>
              <a:gd name="connsiteY107" fmla="*/ 4193665 h 6858000"/>
              <a:gd name="connsiteX108" fmla="*/ 56192 w 7538114"/>
              <a:gd name="connsiteY108" fmla="*/ 4173105 h 6858000"/>
              <a:gd name="connsiteX109" fmla="*/ 61800 w 7538114"/>
              <a:gd name="connsiteY109" fmla="*/ 4159194 h 6858000"/>
              <a:gd name="connsiteX110" fmla="*/ 69720 w 7538114"/>
              <a:gd name="connsiteY110" fmla="*/ 4118135 h 6858000"/>
              <a:gd name="connsiteX111" fmla="*/ 80190 w 7538114"/>
              <a:gd name="connsiteY111" fmla="*/ 4047713 h 6858000"/>
              <a:gd name="connsiteX112" fmla="*/ 96666 w 7538114"/>
              <a:gd name="connsiteY112" fmla="*/ 3980780 h 6858000"/>
              <a:gd name="connsiteX113" fmla="*/ 107651 w 7538114"/>
              <a:gd name="connsiteY113" fmla="*/ 3941872 h 6858000"/>
              <a:gd name="connsiteX114" fmla="*/ 118444 w 7538114"/>
              <a:gd name="connsiteY114" fmla="*/ 3897465 h 6858000"/>
              <a:gd name="connsiteX115" fmla="*/ 134545 w 7538114"/>
              <a:gd name="connsiteY115" fmla="*/ 3811132 h 6858000"/>
              <a:gd name="connsiteX116" fmla="*/ 145381 w 7538114"/>
              <a:gd name="connsiteY116" fmla="*/ 3746540 h 6858000"/>
              <a:gd name="connsiteX117" fmla="*/ 146587 w 7538114"/>
              <a:gd name="connsiteY117" fmla="*/ 3670275 h 6858000"/>
              <a:gd name="connsiteX118" fmla="*/ 165690 w 7538114"/>
              <a:gd name="connsiteY118" fmla="*/ 3580981 h 6858000"/>
              <a:gd name="connsiteX119" fmla="*/ 163175 w 7538114"/>
              <a:gd name="connsiteY119" fmla="*/ 3570960 h 6858000"/>
              <a:gd name="connsiteX120" fmla="*/ 162665 w 7538114"/>
              <a:gd name="connsiteY120" fmla="*/ 3560693 h 6858000"/>
              <a:gd name="connsiteX121" fmla="*/ 163299 w 7538114"/>
              <a:gd name="connsiteY121" fmla="*/ 3559743 h 6858000"/>
              <a:gd name="connsiteX122" fmla="*/ 164777 w 7538114"/>
              <a:gd name="connsiteY122" fmla="*/ 3548721 h 6858000"/>
              <a:gd name="connsiteX123" fmla="*/ 163708 w 7538114"/>
              <a:gd name="connsiteY123" fmla="*/ 3545693 h 6858000"/>
              <a:gd name="connsiteX124" fmla="*/ 164286 w 7538114"/>
              <a:gd name="connsiteY124" fmla="*/ 3537938 h 6858000"/>
              <a:gd name="connsiteX125" fmla="*/ 164247 w 7538114"/>
              <a:gd name="connsiteY125" fmla="*/ 3522141 h 6858000"/>
              <a:gd name="connsiteX126" fmla="*/ 165343 w 7538114"/>
              <a:gd name="connsiteY126" fmla="*/ 3519672 h 6858000"/>
              <a:gd name="connsiteX127" fmla="*/ 167001 w 7538114"/>
              <a:gd name="connsiteY127" fmla="*/ 3496604 h 6858000"/>
              <a:gd name="connsiteX128" fmla="*/ 167547 w 7538114"/>
              <a:gd name="connsiteY128" fmla="*/ 3496517 h 6858000"/>
              <a:gd name="connsiteX129" fmla="*/ 170301 w 7538114"/>
              <a:gd name="connsiteY129" fmla="*/ 3491023 h 6858000"/>
              <a:gd name="connsiteX130" fmla="*/ 174371 w 7538114"/>
              <a:gd name="connsiteY130" fmla="*/ 3479998 h 6858000"/>
              <a:gd name="connsiteX131" fmla="*/ 190228 w 7538114"/>
              <a:gd name="connsiteY131" fmla="*/ 3457434 h 6858000"/>
              <a:gd name="connsiteX132" fmla="*/ 192016 w 7538114"/>
              <a:gd name="connsiteY132" fmla="*/ 3433411 h 6858000"/>
              <a:gd name="connsiteX133" fmla="*/ 192663 w 7538114"/>
              <a:gd name="connsiteY133" fmla="*/ 3428691 h 6858000"/>
              <a:gd name="connsiteX134" fmla="*/ 192793 w 7538114"/>
              <a:gd name="connsiteY134" fmla="*/ 3428643 h 6858000"/>
              <a:gd name="connsiteX135" fmla="*/ 193710 w 7538114"/>
              <a:gd name="connsiteY135" fmla="*/ 3423760 h 6858000"/>
              <a:gd name="connsiteX136" fmla="*/ 193839 w 7538114"/>
              <a:gd name="connsiteY136" fmla="*/ 3420085 h 6858000"/>
              <a:gd name="connsiteX137" fmla="*/ 195094 w 7538114"/>
              <a:gd name="connsiteY137" fmla="*/ 3410930 h 6858000"/>
              <a:gd name="connsiteX138" fmla="*/ 196311 w 7538114"/>
              <a:gd name="connsiteY138" fmla="*/ 3408092 h 6858000"/>
              <a:gd name="connsiteX139" fmla="*/ 197928 w 7538114"/>
              <a:gd name="connsiteY139" fmla="*/ 3407419 h 6858000"/>
              <a:gd name="connsiteX140" fmla="*/ 197881 w 7538114"/>
              <a:gd name="connsiteY140" fmla="*/ 3406520 h 6858000"/>
              <a:gd name="connsiteX141" fmla="*/ 204222 w 7538114"/>
              <a:gd name="connsiteY141" fmla="*/ 3391015 h 6858000"/>
              <a:gd name="connsiteX142" fmla="*/ 213950 w 7538114"/>
              <a:gd name="connsiteY142" fmla="*/ 3354361 h 6858000"/>
              <a:gd name="connsiteX143" fmla="*/ 217699 w 7538114"/>
              <a:gd name="connsiteY143" fmla="*/ 3332639 h 6858000"/>
              <a:gd name="connsiteX144" fmla="*/ 229963 w 7538114"/>
              <a:gd name="connsiteY144" fmla="*/ 3273935 h 6858000"/>
              <a:gd name="connsiteX145" fmla="*/ 243785 w 7538114"/>
              <a:gd name="connsiteY145" fmla="*/ 3215621 h 6858000"/>
              <a:gd name="connsiteX146" fmla="*/ 259175 w 7538114"/>
              <a:gd name="connsiteY146" fmla="*/ 3189909 h 6858000"/>
              <a:gd name="connsiteX147" fmla="*/ 259988 w 7538114"/>
              <a:gd name="connsiteY147" fmla="*/ 3186579 h 6858000"/>
              <a:gd name="connsiteX148" fmla="*/ 259980 w 7538114"/>
              <a:gd name="connsiteY148" fmla="*/ 3177264 h 6858000"/>
              <a:gd name="connsiteX149" fmla="*/ 259609 w 7538114"/>
              <a:gd name="connsiteY149" fmla="*/ 3173723 h 6858000"/>
              <a:gd name="connsiteX150" fmla="*/ 259848 w 7538114"/>
              <a:gd name="connsiteY150" fmla="*/ 3168622 h 6858000"/>
              <a:gd name="connsiteX151" fmla="*/ 259971 w 7538114"/>
              <a:gd name="connsiteY151" fmla="*/ 3168508 h 6858000"/>
              <a:gd name="connsiteX152" fmla="*/ 259966 w 7538114"/>
              <a:gd name="connsiteY152" fmla="*/ 3163706 h 6858000"/>
              <a:gd name="connsiteX153" fmla="*/ 258467 w 7538114"/>
              <a:gd name="connsiteY153" fmla="*/ 3140064 h 6858000"/>
              <a:gd name="connsiteX154" fmla="*/ 270990 w 7538114"/>
              <a:gd name="connsiteY154" fmla="*/ 3110288 h 6858000"/>
              <a:gd name="connsiteX155" fmla="*/ 273494 w 7538114"/>
              <a:gd name="connsiteY155" fmla="*/ 3097704 h 6858000"/>
              <a:gd name="connsiteX156" fmla="*/ 275456 w 7538114"/>
              <a:gd name="connsiteY156" fmla="*/ 3091047 h 6858000"/>
              <a:gd name="connsiteX157" fmla="*/ 275980 w 7538114"/>
              <a:gd name="connsiteY157" fmla="*/ 3090672 h 6858000"/>
              <a:gd name="connsiteX158" fmla="*/ 274486 w 7538114"/>
              <a:gd name="connsiteY158" fmla="*/ 3068004 h 6858000"/>
              <a:gd name="connsiteX159" fmla="*/ 275226 w 7538114"/>
              <a:gd name="connsiteY159" fmla="*/ 3065087 h 6858000"/>
              <a:gd name="connsiteX160" fmla="*/ 273050 w 7538114"/>
              <a:gd name="connsiteY160" fmla="*/ 3050191 h 6858000"/>
              <a:gd name="connsiteX161" fmla="*/ 272566 w 7538114"/>
              <a:gd name="connsiteY161" fmla="*/ 3042559 h 6858000"/>
              <a:gd name="connsiteX162" fmla="*/ 271107 w 7538114"/>
              <a:gd name="connsiteY162" fmla="*/ 3040271 h 6858000"/>
              <a:gd name="connsiteX163" fmla="*/ 271065 w 7538114"/>
              <a:gd name="connsiteY163" fmla="*/ 3029072 h 6858000"/>
              <a:gd name="connsiteX164" fmla="*/ 271558 w 7538114"/>
              <a:gd name="connsiteY164" fmla="*/ 3027835 h 6858000"/>
              <a:gd name="connsiteX165" fmla="*/ 268717 w 7538114"/>
              <a:gd name="connsiteY165" fmla="*/ 2964245 h 6858000"/>
              <a:gd name="connsiteX166" fmla="*/ 272511 w 7538114"/>
              <a:gd name="connsiteY166" fmla="*/ 2915772 h 6858000"/>
              <a:gd name="connsiteX167" fmla="*/ 270356 w 7538114"/>
              <a:gd name="connsiteY167" fmla="*/ 2825842 h 6858000"/>
              <a:gd name="connsiteX168" fmla="*/ 273897 w 7538114"/>
              <a:gd name="connsiteY168" fmla="*/ 2734957 h 6858000"/>
              <a:gd name="connsiteX169" fmla="*/ 274458 w 7538114"/>
              <a:gd name="connsiteY169" fmla="*/ 2636572 h 6858000"/>
              <a:gd name="connsiteX170" fmla="*/ 279157 w 7538114"/>
              <a:gd name="connsiteY170" fmla="*/ 2604260 h 6858000"/>
              <a:gd name="connsiteX171" fmla="*/ 288131 w 7538114"/>
              <a:gd name="connsiteY171" fmla="*/ 2582747 h 6858000"/>
              <a:gd name="connsiteX172" fmla="*/ 282516 w 7538114"/>
              <a:gd name="connsiteY172" fmla="*/ 2478755 h 6858000"/>
              <a:gd name="connsiteX173" fmla="*/ 287359 w 7538114"/>
              <a:gd name="connsiteY173" fmla="*/ 2451804 h 6858000"/>
              <a:gd name="connsiteX174" fmla="*/ 289577 w 7538114"/>
              <a:gd name="connsiteY174" fmla="*/ 2408801 h 6858000"/>
              <a:gd name="connsiteX175" fmla="*/ 293203 w 7538114"/>
              <a:gd name="connsiteY175" fmla="*/ 2392670 h 6858000"/>
              <a:gd name="connsiteX176" fmla="*/ 304183 w 7538114"/>
              <a:gd name="connsiteY176" fmla="*/ 2330165 h 6858000"/>
              <a:gd name="connsiteX177" fmla="*/ 310900 w 7538114"/>
              <a:gd name="connsiteY177" fmla="*/ 2276363 h 6858000"/>
              <a:gd name="connsiteX178" fmla="*/ 303909 w 7538114"/>
              <a:gd name="connsiteY178" fmla="*/ 2236310 h 6858000"/>
              <a:gd name="connsiteX179" fmla="*/ 306187 w 7538114"/>
              <a:gd name="connsiteY179" fmla="*/ 2232984 h 6858000"/>
              <a:gd name="connsiteX180" fmla="*/ 307158 w 7538114"/>
              <a:gd name="connsiteY180" fmla="*/ 2205763 h 6858000"/>
              <a:gd name="connsiteX181" fmla="*/ 304860 w 7538114"/>
              <a:gd name="connsiteY181" fmla="*/ 2145703 h 6858000"/>
              <a:gd name="connsiteX182" fmla="*/ 304273 w 7538114"/>
              <a:gd name="connsiteY182" fmla="*/ 2092533 h 6858000"/>
              <a:gd name="connsiteX183" fmla="*/ 301642 w 7538114"/>
              <a:gd name="connsiteY183" fmla="*/ 2057359 h 6858000"/>
              <a:gd name="connsiteX184" fmla="*/ 306736 w 7538114"/>
              <a:gd name="connsiteY184" fmla="*/ 2016105 h 6858000"/>
              <a:gd name="connsiteX185" fmla="*/ 316234 w 7538114"/>
              <a:gd name="connsiteY185" fmla="*/ 1983129 h 6858000"/>
              <a:gd name="connsiteX186" fmla="*/ 318238 w 7538114"/>
              <a:gd name="connsiteY186" fmla="*/ 1956745 h 6858000"/>
              <a:gd name="connsiteX187" fmla="*/ 311341 w 7538114"/>
              <a:gd name="connsiteY187" fmla="*/ 1950160 h 6858000"/>
              <a:gd name="connsiteX188" fmla="*/ 323556 w 7538114"/>
              <a:gd name="connsiteY188" fmla="*/ 1879546 h 6858000"/>
              <a:gd name="connsiteX189" fmla="*/ 326085 w 7538114"/>
              <a:gd name="connsiteY189" fmla="*/ 1854893 h 6858000"/>
              <a:gd name="connsiteX190" fmla="*/ 335058 w 7538114"/>
              <a:gd name="connsiteY190" fmla="*/ 1787684 h 6858000"/>
              <a:gd name="connsiteX191" fmla="*/ 345620 w 7538114"/>
              <a:gd name="connsiteY191" fmla="*/ 1720464 h 6858000"/>
              <a:gd name="connsiteX192" fmla="*/ 360760 w 7538114"/>
              <a:gd name="connsiteY192" fmla="*/ 1681196 h 6858000"/>
              <a:gd name="connsiteX193" fmla="*/ 368483 w 7538114"/>
              <a:gd name="connsiteY193" fmla="*/ 1625881 h 6858000"/>
              <a:gd name="connsiteX194" fmla="*/ 371077 w 7538114"/>
              <a:gd name="connsiteY194" fmla="*/ 1616704 h 6858000"/>
              <a:gd name="connsiteX195" fmla="*/ 383008 w 7538114"/>
              <a:gd name="connsiteY195" fmla="*/ 1551493 h 6858000"/>
              <a:gd name="connsiteX196" fmla="*/ 384834 w 7538114"/>
              <a:gd name="connsiteY196" fmla="*/ 1475233 h 6858000"/>
              <a:gd name="connsiteX197" fmla="*/ 418371 w 7538114"/>
              <a:gd name="connsiteY197" fmla="*/ 1380155 h 6858000"/>
              <a:gd name="connsiteX198" fmla="*/ 469641 w 7538114"/>
              <a:gd name="connsiteY198" fmla="*/ 1210871 h 6858000"/>
              <a:gd name="connsiteX199" fmla="*/ 489701 w 7538114"/>
              <a:gd name="connsiteY199" fmla="*/ 1028427 h 6858000"/>
              <a:gd name="connsiteX200" fmla="*/ 486354 w 7538114"/>
              <a:gd name="connsiteY200" fmla="*/ 980383 h 6858000"/>
              <a:gd name="connsiteX201" fmla="*/ 479762 w 7538114"/>
              <a:gd name="connsiteY201" fmla="*/ 839699 h 6858000"/>
              <a:gd name="connsiteX202" fmla="*/ 445664 w 7538114"/>
              <a:gd name="connsiteY202" fmla="*/ 696545 h 6858000"/>
              <a:gd name="connsiteX203" fmla="*/ 440047 w 7538114"/>
              <a:gd name="connsiteY203" fmla="*/ 606615 h 6858000"/>
              <a:gd name="connsiteX204" fmla="*/ 431225 w 7538114"/>
              <a:gd name="connsiteY204" fmla="*/ 563889 h 6858000"/>
              <a:gd name="connsiteX205" fmla="*/ 430803 w 7538114"/>
              <a:gd name="connsiteY205" fmla="*/ 534294 h 6858000"/>
              <a:gd name="connsiteX206" fmla="*/ 429777 w 7538114"/>
              <a:gd name="connsiteY206" fmla="*/ 516548 h 6858000"/>
              <a:gd name="connsiteX207" fmla="*/ 415090 w 7538114"/>
              <a:gd name="connsiteY207" fmla="*/ 485808 h 6858000"/>
              <a:gd name="connsiteX208" fmla="*/ 410499 w 7538114"/>
              <a:gd name="connsiteY208" fmla="*/ 369873 h 6858000"/>
              <a:gd name="connsiteX209" fmla="*/ 425314 w 7538114"/>
              <a:gd name="connsiteY209" fmla="*/ 259180 h 6858000"/>
              <a:gd name="connsiteX210" fmla="*/ 383240 w 7538114"/>
              <a:gd name="connsiteY210" fmla="*/ 94173 h 6858000"/>
              <a:gd name="connsiteX211" fmla="*/ 379938 w 7538114"/>
              <a:gd name="connsiteY211" fmla="*/ 77267 h 6858000"/>
              <a:gd name="connsiteX212" fmla="*/ 373430 w 7538114"/>
              <a:gd name="connsiteY212" fmla="*/ 3885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Lst>
            <a:rect l="l" t="t" r="r" b="b"/>
            <a:pathLst>
              <a:path w="7538114" h="6858000">
                <a:moveTo>
                  <a:pt x="366246" y="0"/>
                </a:moveTo>
                <a:lnTo>
                  <a:pt x="2830292" y="0"/>
                </a:lnTo>
                <a:lnTo>
                  <a:pt x="3903260" y="0"/>
                </a:lnTo>
                <a:lnTo>
                  <a:pt x="4597266" y="0"/>
                </a:lnTo>
                <a:lnTo>
                  <a:pt x="7192370" y="0"/>
                </a:lnTo>
                <a:lnTo>
                  <a:pt x="7538114" y="0"/>
                </a:lnTo>
                <a:lnTo>
                  <a:pt x="7538114" y="6858000"/>
                </a:lnTo>
                <a:lnTo>
                  <a:pt x="7192370" y="6858000"/>
                </a:lnTo>
                <a:lnTo>
                  <a:pt x="4597266" y="6858000"/>
                </a:lnTo>
                <a:lnTo>
                  <a:pt x="3903260" y="6858000"/>
                </a:lnTo>
                <a:lnTo>
                  <a:pt x="2830292" y="6858000"/>
                </a:lnTo>
                <a:lnTo>
                  <a:pt x="170314" y="6858000"/>
                </a:lnTo>
                <a:cubicBezTo>
                  <a:pt x="170323" y="6857920"/>
                  <a:pt x="170332" y="6857839"/>
                  <a:pt x="170341" y="6857759"/>
                </a:cubicBezTo>
                <a:lnTo>
                  <a:pt x="173485" y="6852129"/>
                </a:lnTo>
                <a:lnTo>
                  <a:pt x="167544" y="6830335"/>
                </a:lnTo>
                <a:cubicBezTo>
                  <a:pt x="165474" y="6819600"/>
                  <a:pt x="164100" y="6808301"/>
                  <a:pt x="163472" y="6796707"/>
                </a:cubicBezTo>
                <a:cubicBezTo>
                  <a:pt x="167658" y="6794106"/>
                  <a:pt x="161711" y="6785006"/>
                  <a:pt x="160535" y="6780725"/>
                </a:cubicBezTo>
                <a:cubicBezTo>
                  <a:pt x="163268" y="6780680"/>
                  <a:pt x="164578" y="6771195"/>
                  <a:pt x="162318" y="6767829"/>
                </a:cubicBezTo>
                <a:cubicBezTo>
                  <a:pt x="152545" y="6697090"/>
                  <a:pt x="178083" y="6736894"/>
                  <a:pt x="162771" y="6694444"/>
                </a:cubicBezTo>
                <a:cubicBezTo>
                  <a:pt x="161971" y="6687342"/>
                  <a:pt x="163342" y="6682014"/>
                  <a:pt x="165604" y="6677569"/>
                </a:cubicBezTo>
                <a:lnTo>
                  <a:pt x="171255" y="6669571"/>
                </a:lnTo>
                <a:lnTo>
                  <a:pt x="169240" y="6663304"/>
                </a:lnTo>
                <a:cubicBezTo>
                  <a:pt x="169082" y="6639651"/>
                  <a:pt x="174873" y="6632678"/>
                  <a:pt x="169039" y="6618916"/>
                </a:cubicBezTo>
                <a:cubicBezTo>
                  <a:pt x="181164" y="6598580"/>
                  <a:pt x="170248" y="6605428"/>
                  <a:pt x="168392" y="6589960"/>
                </a:cubicBezTo>
                <a:cubicBezTo>
                  <a:pt x="165975" y="6577758"/>
                  <a:pt x="161323" y="6600160"/>
                  <a:pt x="160636" y="6588200"/>
                </a:cubicBezTo>
                <a:cubicBezTo>
                  <a:pt x="163766" y="6575263"/>
                  <a:pt x="154044" y="6575871"/>
                  <a:pt x="157872" y="6562416"/>
                </a:cubicBezTo>
                <a:cubicBezTo>
                  <a:pt x="165196" y="6565685"/>
                  <a:pt x="156453" y="6535866"/>
                  <a:pt x="162851" y="6534939"/>
                </a:cubicBezTo>
                <a:cubicBezTo>
                  <a:pt x="153702" y="6523511"/>
                  <a:pt x="164973" y="6517769"/>
                  <a:pt x="162153" y="6502552"/>
                </a:cubicBezTo>
                <a:cubicBezTo>
                  <a:pt x="158692" y="6495386"/>
                  <a:pt x="158098" y="6490216"/>
                  <a:pt x="161821" y="6483172"/>
                </a:cubicBezTo>
                <a:cubicBezTo>
                  <a:pt x="144969" y="6450162"/>
                  <a:pt x="161066" y="6463202"/>
                  <a:pt x="154586" y="6432309"/>
                </a:cubicBezTo>
                <a:cubicBezTo>
                  <a:pt x="147771" y="6405695"/>
                  <a:pt x="143349" y="6375524"/>
                  <a:pt x="127078" y="6349783"/>
                </a:cubicBezTo>
                <a:cubicBezTo>
                  <a:pt x="122468" y="6345058"/>
                  <a:pt x="120723" y="6333456"/>
                  <a:pt x="123181" y="6323872"/>
                </a:cubicBezTo>
                <a:cubicBezTo>
                  <a:pt x="123604" y="6322225"/>
                  <a:pt x="124138" y="6320698"/>
                  <a:pt x="124767" y="6319343"/>
                </a:cubicBezTo>
                <a:cubicBezTo>
                  <a:pt x="122278" y="6297089"/>
                  <a:pt x="111161" y="6215694"/>
                  <a:pt x="108246" y="6190348"/>
                </a:cubicBezTo>
                <a:cubicBezTo>
                  <a:pt x="114169" y="6188296"/>
                  <a:pt x="103482" y="6175479"/>
                  <a:pt x="107279" y="6167269"/>
                </a:cubicBezTo>
                <a:cubicBezTo>
                  <a:pt x="110610" y="6161389"/>
                  <a:pt x="108145" y="6156128"/>
                  <a:pt x="107883" y="6149986"/>
                </a:cubicBezTo>
                <a:cubicBezTo>
                  <a:pt x="110502" y="6141894"/>
                  <a:pt x="105773" y="6115502"/>
                  <a:pt x="102380" y="6108622"/>
                </a:cubicBezTo>
                <a:cubicBezTo>
                  <a:pt x="90593" y="6092179"/>
                  <a:pt x="99346" y="6054816"/>
                  <a:pt x="90314" y="6041155"/>
                </a:cubicBezTo>
                <a:cubicBezTo>
                  <a:pt x="88990" y="6036198"/>
                  <a:pt x="88454" y="6031348"/>
                  <a:pt x="88409" y="6026587"/>
                </a:cubicBezTo>
                <a:lnTo>
                  <a:pt x="89403" y="6013265"/>
                </a:lnTo>
                <a:lnTo>
                  <a:pt x="91927" y="6009478"/>
                </a:lnTo>
                <a:lnTo>
                  <a:pt x="91302" y="6001336"/>
                </a:lnTo>
                <a:cubicBezTo>
                  <a:pt x="91431" y="6000558"/>
                  <a:pt x="91559" y="5999781"/>
                  <a:pt x="91687" y="5999003"/>
                </a:cubicBezTo>
                <a:cubicBezTo>
                  <a:pt x="92431" y="5994547"/>
                  <a:pt x="93080" y="5990148"/>
                  <a:pt x="93336" y="5985795"/>
                </a:cubicBezTo>
                <a:cubicBezTo>
                  <a:pt x="80676" y="5991520"/>
                  <a:pt x="93430" y="5949705"/>
                  <a:pt x="83190" y="5961758"/>
                </a:cubicBezTo>
                <a:cubicBezTo>
                  <a:pt x="82399" y="5938832"/>
                  <a:pt x="72862" y="5956319"/>
                  <a:pt x="81952" y="5928761"/>
                </a:cubicBezTo>
                <a:cubicBezTo>
                  <a:pt x="79324" y="5899676"/>
                  <a:pt x="72619" y="5823590"/>
                  <a:pt x="67420" y="5787247"/>
                </a:cubicBezTo>
                <a:cubicBezTo>
                  <a:pt x="53530" y="5750058"/>
                  <a:pt x="57730" y="5736292"/>
                  <a:pt x="50760" y="5710700"/>
                </a:cubicBezTo>
                <a:cubicBezTo>
                  <a:pt x="47368" y="5660911"/>
                  <a:pt x="30723" y="5663675"/>
                  <a:pt x="42956" y="5641754"/>
                </a:cubicBezTo>
                <a:cubicBezTo>
                  <a:pt x="39970" y="5608358"/>
                  <a:pt x="24769" y="5637338"/>
                  <a:pt x="29695" y="5602326"/>
                </a:cubicBezTo>
                <a:cubicBezTo>
                  <a:pt x="27700" y="5601239"/>
                  <a:pt x="20274" y="5573144"/>
                  <a:pt x="18841" y="5570885"/>
                </a:cubicBezTo>
                <a:lnTo>
                  <a:pt x="9977" y="5543492"/>
                </a:lnTo>
                <a:lnTo>
                  <a:pt x="5255" y="5531024"/>
                </a:lnTo>
                <a:lnTo>
                  <a:pt x="5447" y="5527845"/>
                </a:lnTo>
                <a:lnTo>
                  <a:pt x="0" y="5507724"/>
                </a:lnTo>
                <a:lnTo>
                  <a:pt x="435" y="5507045"/>
                </a:lnTo>
                <a:cubicBezTo>
                  <a:pt x="1286" y="5505065"/>
                  <a:pt x="1681" y="5502734"/>
                  <a:pt x="1128" y="5499619"/>
                </a:cubicBezTo>
                <a:cubicBezTo>
                  <a:pt x="9450" y="5498516"/>
                  <a:pt x="3652" y="5495435"/>
                  <a:pt x="1291" y="5486342"/>
                </a:cubicBezTo>
                <a:cubicBezTo>
                  <a:pt x="13688" y="5482600"/>
                  <a:pt x="2464" y="5460320"/>
                  <a:pt x="7976" y="5450755"/>
                </a:cubicBezTo>
                <a:cubicBezTo>
                  <a:pt x="5962" y="5444157"/>
                  <a:pt x="4058" y="5437113"/>
                  <a:pt x="2355" y="5429732"/>
                </a:cubicBezTo>
                <a:lnTo>
                  <a:pt x="1499" y="5370432"/>
                </a:lnTo>
                <a:lnTo>
                  <a:pt x="11483" y="5308330"/>
                </a:lnTo>
                <a:cubicBezTo>
                  <a:pt x="11701" y="5285359"/>
                  <a:pt x="15408" y="5265468"/>
                  <a:pt x="12793" y="5246026"/>
                </a:cubicBezTo>
                <a:cubicBezTo>
                  <a:pt x="15678" y="5238129"/>
                  <a:pt x="16842" y="5230685"/>
                  <a:pt x="12525" y="5223468"/>
                </a:cubicBezTo>
                <a:cubicBezTo>
                  <a:pt x="13966" y="5202031"/>
                  <a:pt x="20131" y="5196842"/>
                  <a:pt x="15322" y="5183258"/>
                </a:cubicBezTo>
                <a:cubicBezTo>
                  <a:pt x="25294" y="5171214"/>
                  <a:pt x="21488" y="5170502"/>
                  <a:pt x="18633" y="5164842"/>
                </a:cubicBezTo>
                <a:cubicBezTo>
                  <a:pt x="18565" y="5164573"/>
                  <a:pt x="18496" y="5164303"/>
                  <a:pt x="18428" y="5164034"/>
                </a:cubicBezTo>
                <a:lnTo>
                  <a:pt x="19854" y="5162388"/>
                </a:lnTo>
                <a:lnTo>
                  <a:pt x="20514" y="5158981"/>
                </a:lnTo>
                <a:lnTo>
                  <a:pt x="20089" y="5149681"/>
                </a:lnTo>
                <a:lnTo>
                  <a:pt x="19561" y="5146183"/>
                </a:lnTo>
                <a:cubicBezTo>
                  <a:pt x="19336" y="5143774"/>
                  <a:pt x="19361" y="5142173"/>
                  <a:pt x="19571" y="5141065"/>
                </a:cubicBezTo>
                <a:lnTo>
                  <a:pt x="19690" y="5140937"/>
                </a:lnTo>
                <a:cubicBezTo>
                  <a:pt x="19617" y="5139339"/>
                  <a:pt x="19544" y="5137742"/>
                  <a:pt x="19471" y="5136144"/>
                </a:cubicBezTo>
                <a:cubicBezTo>
                  <a:pt x="18832" y="5128055"/>
                  <a:pt x="17958" y="5120182"/>
                  <a:pt x="16918" y="5112689"/>
                </a:cubicBezTo>
                <a:cubicBezTo>
                  <a:pt x="23464" y="5106353"/>
                  <a:pt x="15733" y="5078666"/>
                  <a:pt x="28071" y="5081696"/>
                </a:cubicBezTo>
                <a:cubicBezTo>
                  <a:pt x="27036" y="5071588"/>
                  <a:pt x="21912" y="5065475"/>
                  <a:pt x="30005" y="5068879"/>
                </a:cubicBezTo>
                <a:cubicBezTo>
                  <a:pt x="29897" y="5065551"/>
                  <a:pt x="30585" y="5063501"/>
                  <a:pt x="31661" y="5062033"/>
                </a:cubicBezTo>
                <a:lnTo>
                  <a:pt x="32169" y="5061608"/>
                </a:lnTo>
                <a:lnTo>
                  <a:pt x="27436" y="5021480"/>
                </a:lnTo>
                <a:lnTo>
                  <a:pt x="26614" y="5013906"/>
                </a:lnTo>
                <a:lnTo>
                  <a:pt x="25056" y="5011767"/>
                </a:lnTo>
                <a:cubicBezTo>
                  <a:pt x="24110" y="5009457"/>
                  <a:pt x="23701" y="5006147"/>
                  <a:pt x="24513" y="5000592"/>
                </a:cubicBezTo>
                <a:lnTo>
                  <a:pt x="24951" y="4999307"/>
                </a:lnTo>
                <a:lnTo>
                  <a:pt x="22644" y="4990090"/>
                </a:lnTo>
                <a:cubicBezTo>
                  <a:pt x="21579" y="4987122"/>
                  <a:pt x="20222" y="4984494"/>
                  <a:pt x="18465" y="4982366"/>
                </a:cubicBezTo>
                <a:cubicBezTo>
                  <a:pt x="27858" y="4950984"/>
                  <a:pt x="19264" y="4921373"/>
                  <a:pt x="20888" y="4887310"/>
                </a:cubicBezTo>
                <a:cubicBezTo>
                  <a:pt x="17563" y="4848813"/>
                  <a:pt x="18386" y="4829570"/>
                  <a:pt x="15781" y="4807298"/>
                </a:cubicBezTo>
                <a:cubicBezTo>
                  <a:pt x="15634" y="4803627"/>
                  <a:pt x="14440" y="4773874"/>
                  <a:pt x="19649" y="4779990"/>
                </a:cubicBezTo>
                <a:cubicBezTo>
                  <a:pt x="18744" y="4746827"/>
                  <a:pt x="22869" y="4698305"/>
                  <a:pt x="21858" y="4664237"/>
                </a:cubicBezTo>
                <a:cubicBezTo>
                  <a:pt x="34232" y="4642340"/>
                  <a:pt x="11268" y="4621318"/>
                  <a:pt x="13583" y="4598607"/>
                </a:cubicBezTo>
                <a:cubicBezTo>
                  <a:pt x="2193" y="4604819"/>
                  <a:pt x="19974" y="4548010"/>
                  <a:pt x="7118" y="4546768"/>
                </a:cubicBezTo>
                <a:lnTo>
                  <a:pt x="14555" y="4522182"/>
                </a:lnTo>
                <a:lnTo>
                  <a:pt x="17290" y="4509768"/>
                </a:lnTo>
                <a:cubicBezTo>
                  <a:pt x="17884" y="4505118"/>
                  <a:pt x="18021" y="4500115"/>
                  <a:pt x="17421" y="4494586"/>
                </a:cubicBezTo>
                <a:cubicBezTo>
                  <a:pt x="12327" y="4480984"/>
                  <a:pt x="18571" y="4459805"/>
                  <a:pt x="18193" y="4440649"/>
                </a:cubicBezTo>
                <a:lnTo>
                  <a:pt x="16616" y="4431853"/>
                </a:lnTo>
                <a:lnTo>
                  <a:pt x="19246" y="4403141"/>
                </a:lnTo>
                <a:cubicBezTo>
                  <a:pt x="19372" y="4387638"/>
                  <a:pt x="19497" y="4372134"/>
                  <a:pt x="19623" y="4356631"/>
                </a:cubicBezTo>
                <a:cubicBezTo>
                  <a:pt x="19508" y="4349062"/>
                  <a:pt x="15847" y="4339045"/>
                  <a:pt x="20293" y="4339937"/>
                </a:cubicBezTo>
                <a:lnTo>
                  <a:pt x="18752" y="4331435"/>
                </a:lnTo>
                <a:cubicBezTo>
                  <a:pt x="19520" y="4328277"/>
                  <a:pt x="24070" y="4324711"/>
                  <a:pt x="24901" y="4320990"/>
                </a:cubicBezTo>
                <a:lnTo>
                  <a:pt x="23734" y="4309111"/>
                </a:lnTo>
                <a:cubicBezTo>
                  <a:pt x="24423" y="4299527"/>
                  <a:pt x="28090" y="4271878"/>
                  <a:pt x="29040" y="4263489"/>
                </a:cubicBezTo>
                <a:cubicBezTo>
                  <a:pt x="29169" y="4261918"/>
                  <a:pt x="29300" y="4260346"/>
                  <a:pt x="29429" y="4258775"/>
                </a:cubicBezTo>
                <a:lnTo>
                  <a:pt x="33702" y="4248512"/>
                </a:lnTo>
                <a:cubicBezTo>
                  <a:pt x="36933" y="4241044"/>
                  <a:pt x="39109" y="4235167"/>
                  <a:pt x="37356" y="4228644"/>
                </a:cubicBezTo>
                <a:cubicBezTo>
                  <a:pt x="41530" y="4217526"/>
                  <a:pt x="53227" y="4209759"/>
                  <a:pt x="50107" y="4193665"/>
                </a:cubicBezTo>
                <a:cubicBezTo>
                  <a:pt x="55406" y="4198550"/>
                  <a:pt x="50749" y="4175793"/>
                  <a:pt x="56192" y="4173105"/>
                </a:cubicBezTo>
                <a:cubicBezTo>
                  <a:pt x="60575" y="4171863"/>
                  <a:pt x="60184" y="4164671"/>
                  <a:pt x="61800" y="4159194"/>
                </a:cubicBezTo>
                <a:cubicBezTo>
                  <a:pt x="66276" y="4155290"/>
                  <a:pt x="70363" y="4127730"/>
                  <a:pt x="69720" y="4118135"/>
                </a:cubicBezTo>
                <a:cubicBezTo>
                  <a:pt x="65265" y="4091091"/>
                  <a:pt x="83289" y="4069336"/>
                  <a:pt x="80190" y="4047713"/>
                </a:cubicBezTo>
                <a:cubicBezTo>
                  <a:pt x="84682" y="4020435"/>
                  <a:pt x="92089" y="3998420"/>
                  <a:pt x="96666" y="3980780"/>
                </a:cubicBezTo>
                <a:cubicBezTo>
                  <a:pt x="98580" y="3977851"/>
                  <a:pt x="106155" y="3945259"/>
                  <a:pt x="107651" y="3941872"/>
                </a:cubicBezTo>
                <a:cubicBezTo>
                  <a:pt x="111761" y="3922504"/>
                  <a:pt x="112043" y="3930219"/>
                  <a:pt x="118444" y="3897465"/>
                </a:cubicBezTo>
                <a:cubicBezTo>
                  <a:pt x="124996" y="3869981"/>
                  <a:pt x="127657" y="3841768"/>
                  <a:pt x="134545" y="3811132"/>
                </a:cubicBezTo>
                <a:cubicBezTo>
                  <a:pt x="143817" y="3778601"/>
                  <a:pt x="141464" y="3759343"/>
                  <a:pt x="145381" y="3746540"/>
                </a:cubicBezTo>
                <a:cubicBezTo>
                  <a:pt x="156739" y="3719637"/>
                  <a:pt x="147664" y="3711291"/>
                  <a:pt x="146587" y="3670275"/>
                </a:cubicBezTo>
                <a:cubicBezTo>
                  <a:pt x="154134" y="3638754"/>
                  <a:pt x="151397" y="3605028"/>
                  <a:pt x="165690" y="3580981"/>
                </a:cubicBezTo>
                <a:cubicBezTo>
                  <a:pt x="164433" y="3577837"/>
                  <a:pt x="163639" y="3574469"/>
                  <a:pt x="163175" y="3570960"/>
                </a:cubicBezTo>
                <a:lnTo>
                  <a:pt x="162665" y="3560693"/>
                </a:lnTo>
                <a:lnTo>
                  <a:pt x="163299" y="3559743"/>
                </a:lnTo>
                <a:cubicBezTo>
                  <a:pt x="165039" y="3554949"/>
                  <a:pt x="165246" y="3551528"/>
                  <a:pt x="164777" y="3548721"/>
                </a:cubicBezTo>
                <a:lnTo>
                  <a:pt x="163708" y="3545693"/>
                </a:lnTo>
                <a:lnTo>
                  <a:pt x="164286" y="3537938"/>
                </a:lnTo>
                <a:cubicBezTo>
                  <a:pt x="164273" y="3532672"/>
                  <a:pt x="164261" y="3527407"/>
                  <a:pt x="164247" y="3522141"/>
                </a:cubicBezTo>
                <a:lnTo>
                  <a:pt x="165343" y="3519672"/>
                </a:lnTo>
                <a:lnTo>
                  <a:pt x="167001" y="3496604"/>
                </a:lnTo>
                <a:lnTo>
                  <a:pt x="167547" y="3496517"/>
                </a:lnTo>
                <a:cubicBezTo>
                  <a:pt x="168811" y="3495796"/>
                  <a:pt x="169814" y="3494272"/>
                  <a:pt x="170301" y="3491023"/>
                </a:cubicBezTo>
                <a:cubicBezTo>
                  <a:pt x="177219" y="3499391"/>
                  <a:pt x="173541" y="3490314"/>
                  <a:pt x="174371" y="3479998"/>
                </a:cubicBezTo>
                <a:cubicBezTo>
                  <a:pt x="185299" y="3490692"/>
                  <a:pt x="183023" y="3459350"/>
                  <a:pt x="190228" y="3457434"/>
                </a:cubicBezTo>
                <a:cubicBezTo>
                  <a:pt x="190591" y="3449617"/>
                  <a:pt x="191174" y="3441542"/>
                  <a:pt x="192016" y="3433411"/>
                </a:cubicBezTo>
                <a:lnTo>
                  <a:pt x="192663" y="3428691"/>
                </a:lnTo>
                <a:cubicBezTo>
                  <a:pt x="192706" y="3428676"/>
                  <a:pt x="192750" y="3428659"/>
                  <a:pt x="192793" y="3428643"/>
                </a:cubicBezTo>
                <a:cubicBezTo>
                  <a:pt x="193186" y="3427720"/>
                  <a:pt x="193494" y="3426206"/>
                  <a:pt x="193710" y="3423760"/>
                </a:cubicBezTo>
                <a:cubicBezTo>
                  <a:pt x="193753" y="3422535"/>
                  <a:pt x="193797" y="3421310"/>
                  <a:pt x="193839" y="3420085"/>
                </a:cubicBezTo>
                <a:lnTo>
                  <a:pt x="195094" y="3410930"/>
                </a:lnTo>
                <a:lnTo>
                  <a:pt x="196311" y="3408092"/>
                </a:lnTo>
                <a:lnTo>
                  <a:pt x="197928" y="3407419"/>
                </a:lnTo>
                <a:cubicBezTo>
                  <a:pt x="197912" y="3407119"/>
                  <a:pt x="197897" y="3406820"/>
                  <a:pt x="197881" y="3406520"/>
                </a:cubicBezTo>
                <a:cubicBezTo>
                  <a:pt x="196231" y="3399306"/>
                  <a:pt x="192821" y="3396220"/>
                  <a:pt x="204222" y="3391015"/>
                </a:cubicBezTo>
                <a:cubicBezTo>
                  <a:pt x="202162" y="3374996"/>
                  <a:pt x="208811" y="3373934"/>
                  <a:pt x="213950" y="3354361"/>
                </a:cubicBezTo>
                <a:cubicBezTo>
                  <a:pt x="211218" y="3344737"/>
                  <a:pt x="213619" y="3338360"/>
                  <a:pt x="217699" y="3332639"/>
                </a:cubicBezTo>
                <a:cubicBezTo>
                  <a:pt x="218717" y="3312409"/>
                  <a:pt x="225688" y="3295747"/>
                  <a:pt x="229963" y="3273935"/>
                </a:cubicBezTo>
                <a:cubicBezTo>
                  <a:pt x="228293" y="3248488"/>
                  <a:pt x="239257" y="3238943"/>
                  <a:pt x="243785" y="3215621"/>
                </a:cubicBezTo>
                <a:cubicBezTo>
                  <a:pt x="237893" y="3192522"/>
                  <a:pt x="253940" y="3201000"/>
                  <a:pt x="259175" y="3189909"/>
                </a:cubicBezTo>
                <a:lnTo>
                  <a:pt x="259988" y="3186579"/>
                </a:lnTo>
                <a:lnTo>
                  <a:pt x="259980" y="3177264"/>
                </a:lnTo>
                <a:lnTo>
                  <a:pt x="259609" y="3173723"/>
                </a:lnTo>
                <a:cubicBezTo>
                  <a:pt x="259490" y="3171299"/>
                  <a:pt x="259588" y="3169704"/>
                  <a:pt x="259848" y="3168622"/>
                </a:cubicBezTo>
                <a:lnTo>
                  <a:pt x="259971" y="3168508"/>
                </a:lnTo>
                <a:cubicBezTo>
                  <a:pt x="259969" y="3166907"/>
                  <a:pt x="259968" y="3165307"/>
                  <a:pt x="259966" y="3163706"/>
                </a:cubicBezTo>
                <a:cubicBezTo>
                  <a:pt x="259691" y="3155577"/>
                  <a:pt x="259171" y="3147642"/>
                  <a:pt x="258467" y="3140064"/>
                </a:cubicBezTo>
                <a:cubicBezTo>
                  <a:pt x="265286" y="3134408"/>
                  <a:pt x="258805" y="3106027"/>
                  <a:pt x="270990" y="3110288"/>
                </a:cubicBezTo>
                <a:cubicBezTo>
                  <a:pt x="270407" y="3100106"/>
                  <a:pt x="265565" y="3093497"/>
                  <a:pt x="273494" y="3097704"/>
                </a:cubicBezTo>
                <a:cubicBezTo>
                  <a:pt x="273534" y="3094376"/>
                  <a:pt x="274313" y="3092401"/>
                  <a:pt x="275456" y="3091047"/>
                </a:cubicBezTo>
                <a:lnTo>
                  <a:pt x="275980" y="3090672"/>
                </a:lnTo>
                <a:lnTo>
                  <a:pt x="274486" y="3068004"/>
                </a:lnTo>
                <a:lnTo>
                  <a:pt x="275226" y="3065087"/>
                </a:lnTo>
                <a:lnTo>
                  <a:pt x="273050" y="3050191"/>
                </a:lnTo>
                <a:cubicBezTo>
                  <a:pt x="272889" y="3047647"/>
                  <a:pt x="272728" y="3045103"/>
                  <a:pt x="272566" y="3042559"/>
                </a:cubicBezTo>
                <a:lnTo>
                  <a:pt x="271107" y="3040271"/>
                </a:lnTo>
                <a:cubicBezTo>
                  <a:pt x="270265" y="3037872"/>
                  <a:pt x="270006" y="3034528"/>
                  <a:pt x="271065" y="3029072"/>
                </a:cubicBezTo>
                <a:lnTo>
                  <a:pt x="271558" y="3027835"/>
                </a:lnTo>
                <a:cubicBezTo>
                  <a:pt x="270688" y="3024705"/>
                  <a:pt x="268559" y="2982922"/>
                  <a:pt x="268717" y="2964245"/>
                </a:cubicBezTo>
                <a:cubicBezTo>
                  <a:pt x="279502" y="2933904"/>
                  <a:pt x="269365" y="2949568"/>
                  <a:pt x="272511" y="2915772"/>
                </a:cubicBezTo>
                <a:cubicBezTo>
                  <a:pt x="272017" y="2877552"/>
                  <a:pt x="270125" y="2850992"/>
                  <a:pt x="270356" y="2825842"/>
                </a:cubicBezTo>
                <a:cubicBezTo>
                  <a:pt x="269433" y="2814032"/>
                  <a:pt x="268938" y="2727859"/>
                  <a:pt x="273897" y="2734957"/>
                </a:cubicBezTo>
                <a:cubicBezTo>
                  <a:pt x="264242" y="2698391"/>
                  <a:pt x="277769" y="2677127"/>
                  <a:pt x="274458" y="2636572"/>
                </a:cubicBezTo>
                <a:cubicBezTo>
                  <a:pt x="287792" y="2615986"/>
                  <a:pt x="275829" y="2626668"/>
                  <a:pt x="279157" y="2604260"/>
                </a:cubicBezTo>
                <a:cubicBezTo>
                  <a:pt x="279270" y="2587221"/>
                  <a:pt x="288019" y="2599786"/>
                  <a:pt x="288131" y="2582747"/>
                </a:cubicBezTo>
                <a:cubicBezTo>
                  <a:pt x="260352" y="2545890"/>
                  <a:pt x="290145" y="2525479"/>
                  <a:pt x="282516" y="2478755"/>
                </a:cubicBezTo>
                <a:lnTo>
                  <a:pt x="287359" y="2451804"/>
                </a:lnTo>
                <a:cubicBezTo>
                  <a:pt x="285426" y="2443087"/>
                  <a:pt x="285710" y="2414879"/>
                  <a:pt x="289577" y="2408801"/>
                </a:cubicBezTo>
                <a:cubicBezTo>
                  <a:pt x="290424" y="2402768"/>
                  <a:pt x="289064" y="2396183"/>
                  <a:pt x="293203" y="2392670"/>
                </a:cubicBezTo>
                <a:cubicBezTo>
                  <a:pt x="295637" y="2379564"/>
                  <a:pt x="301233" y="2349549"/>
                  <a:pt x="304183" y="2330165"/>
                </a:cubicBezTo>
                <a:cubicBezTo>
                  <a:pt x="298973" y="2319718"/>
                  <a:pt x="309550" y="2303314"/>
                  <a:pt x="310900" y="2276363"/>
                </a:cubicBezTo>
                <a:cubicBezTo>
                  <a:pt x="304874" y="2264930"/>
                  <a:pt x="311891" y="2258198"/>
                  <a:pt x="303909" y="2236310"/>
                </a:cubicBezTo>
                <a:cubicBezTo>
                  <a:pt x="304734" y="2235412"/>
                  <a:pt x="305502" y="2234293"/>
                  <a:pt x="306187" y="2232984"/>
                </a:cubicBezTo>
                <a:cubicBezTo>
                  <a:pt x="310170" y="2225381"/>
                  <a:pt x="310605" y="2213194"/>
                  <a:pt x="307158" y="2205763"/>
                </a:cubicBezTo>
                <a:cubicBezTo>
                  <a:pt x="296601" y="2170883"/>
                  <a:pt x="306474" y="2175442"/>
                  <a:pt x="304860" y="2145703"/>
                </a:cubicBezTo>
                <a:cubicBezTo>
                  <a:pt x="304314" y="2112090"/>
                  <a:pt x="314083" y="2134724"/>
                  <a:pt x="304273" y="2092533"/>
                </a:cubicBezTo>
                <a:cubicBezTo>
                  <a:pt x="308983" y="2088154"/>
                  <a:pt x="303590" y="2066396"/>
                  <a:pt x="301642" y="2057359"/>
                </a:cubicBezTo>
                <a:cubicBezTo>
                  <a:pt x="301720" y="2041038"/>
                  <a:pt x="313213" y="2032807"/>
                  <a:pt x="306736" y="2016105"/>
                </a:cubicBezTo>
                <a:cubicBezTo>
                  <a:pt x="312847" y="2019262"/>
                  <a:pt x="310007" y="1975377"/>
                  <a:pt x="316234" y="1983129"/>
                </a:cubicBezTo>
                <a:cubicBezTo>
                  <a:pt x="322177" y="1972692"/>
                  <a:pt x="313034" y="1967129"/>
                  <a:pt x="318238" y="1956745"/>
                </a:cubicBezTo>
                <a:cubicBezTo>
                  <a:pt x="319718" y="1944884"/>
                  <a:pt x="311423" y="1963350"/>
                  <a:pt x="311341" y="1950160"/>
                </a:cubicBezTo>
                <a:lnTo>
                  <a:pt x="323556" y="1879546"/>
                </a:lnTo>
                <a:cubicBezTo>
                  <a:pt x="320263" y="1869846"/>
                  <a:pt x="322312" y="1862247"/>
                  <a:pt x="326085" y="1854893"/>
                </a:cubicBezTo>
                <a:cubicBezTo>
                  <a:pt x="325955" y="1832625"/>
                  <a:pt x="332007" y="1812578"/>
                  <a:pt x="335058" y="1787684"/>
                </a:cubicBezTo>
                <a:cubicBezTo>
                  <a:pt x="331933" y="1760490"/>
                  <a:pt x="342400" y="1747069"/>
                  <a:pt x="345620" y="1720464"/>
                </a:cubicBezTo>
                <a:cubicBezTo>
                  <a:pt x="337355" y="1693643"/>
                  <a:pt x="360215" y="1703686"/>
                  <a:pt x="360760" y="1681196"/>
                </a:cubicBezTo>
                <a:cubicBezTo>
                  <a:pt x="353923" y="1644243"/>
                  <a:pt x="368449" y="1682451"/>
                  <a:pt x="368483" y="1625881"/>
                </a:cubicBezTo>
                <a:cubicBezTo>
                  <a:pt x="367181" y="1622619"/>
                  <a:pt x="369088" y="1615868"/>
                  <a:pt x="371077" y="1616704"/>
                </a:cubicBezTo>
                <a:cubicBezTo>
                  <a:pt x="371005" y="1604306"/>
                  <a:pt x="384453" y="1569256"/>
                  <a:pt x="383008" y="1551493"/>
                </a:cubicBezTo>
                <a:cubicBezTo>
                  <a:pt x="390598" y="1517303"/>
                  <a:pt x="381821" y="1500132"/>
                  <a:pt x="384834" y="1475233"/>
                </a:cubicBezTo>
                <a:cubicBezTo>
                  <a:pt x="393221" y="1446677"/>
                  <a:pt x="400498" y="1430031"/>
                  <a:pt x="418371" y="1380155"/>
                </a:cubicBezTo>
                <a:lnTo>
                  <a:pt x="469641" y="1210871"/>
                </a:lnTo>
                <a:cubicBezTo>
                  <a:pt x="507460" y="1148093"/>
                  <a:pt x="486915" y="1066841"/>
                  <a:pt x="489701" y="1028427"/>
                </a:cubicBezTo>
                <a:cubicBezTo>
                  <a:pt x="478454" y="1012506"/>
                  <a:pt x="490925" y="999600"/>
                  <a:pt x="486354" y="980383"/>
                </a:cubicBezTo>
                <a:cubicBezTo>
                  <a:pt x="483880" y="937629"/>
                  <a:pt x="471099" y="895192"/>
                  <a:pt x="479762" y="839699"/>
                </a:cubicBezTo>
                <a:cubicBezTo>
                  <a:pt x="444550" y="814685"/>
                  <a:pt x="465776" y="749644"/>
                  <a:pt x="445664" y="696545"/>
                </a:cubicBezTo>
                <a:cubicBezTo>
                  <a:pt x="441558" y="665722"/>
                  <a:pt x="459046" y="617297"/>
                  <a:pt x="440047" y="606615"/>
                </a:cubicBezTo>
                <a:cubicBezTo>
                  <a:pt x="451675" y="592509"/>
                  <a:pt x="432892" y="579307"/>
                  <a:pt x="431225" y="563889"/>
                </a:cubicBezTo>
                <a:cubicBezTo>
                  <a:pt x="438618" y="551582"/>
                  <a:pt x="432225" y="545475"/>
                  <a:pt x="430803" y="534294"/>
                </a:cubicBezTo>
                <a:cubicBezTo>
                  <a:pt x="435364" y="529230"/>
                  <a:pt x="435126" y="519767"/>
                  <a:pt x="429777" y="516548"/>
                </a:cubicBezTo>
                <a:cubicBezTo>
                  <a:pt x="417444" y="521116"/>
                  <a:pt x="423596" y="488251"/>
                  <a:pt x="415090" y="485808"/>
                </a:cubicBezTo>
                <a:cubicBezTo>
                  <a:pt x="413316" y="466733"/>
                  <a:pt x="424116" y="383903"/>
                  <a:pt x="410499" y="369873"/>
                </a:cubicBezTo>
                <a:cubicBezTo>
                  <a:pt x="404034" y="331308"/>
                  <a:pt x="425696" y="275570"/>
                  <a:pt x="425314" y="259180"/>
                </a:cubicBezTo>
                <a:cubicBezTo>
                  <a:pt x="450188" y="242918"/>
                  <a:pt x="384634" y="163766"/>
                  <a:pt x="383240" y="94173"/>
                </a:cubicBezTo>
                <a:cubicBezTo>
                  <a:pt x="385641" y="84795"/>
                  <a:pt x="385609" y="79782"/>
                  <a:pt x="379938" y="77267"/>
                </a:cubicBezTo>
                <a:cubicBezTo>
                  <a:pt x="378301" y="68220"/>
                  <a:pt x="376144" y="54774"/>
                  <a:pt x="373430" y="38856"/>
                </a:cubicBez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7153B80D-2E6A-75C0-4BC5-7B5673401CC9}"/>
              </a:ext>
            </a:extLst>
          </p:cNvPr>
          <p:cNvSpPr>
            <a:spLocks noGrp="1"/>
          </p:cNvSpPr>
          <p:nvPr>
            <p:ph type="title"/>
          </p:nvPr>
        </p:nvSpPr>
        <p:spPr>
          <a:xfrm>
            <a:off x="5867400" y="609600"/>
            <a:ext cx="5310116" cy="1322887"/>
          </a:xfrm>
        </p:spPr>
        <p:txBody>
          <a:bodyPr>
            <a:normAutofit/>
          </a:bodyPr>
          <a:lstStyle/>
          <a:p>
            <a:r>
              <a:rPr lang="nl-NL" sz="3600" i="1" dirty="0"/>
              <a:t>Kunstbeschouwing</a:t>
            </a:r>
            <a:r>
              <a:rPr lang="nl-NL" dirty="0"/>
              <a:t>  Klassieke Oudheid</a:t>
            </a:r>
          </a:p>
        </p:txBody>
      </p:sp>
      <p:pic>
        <p:nvPicPr>
          <p:cNvPr id="2050" name="Picture 2" descr="Klassieke Oudheid - Welkom bij DE KUNSTKLAsvan RSG BROKLEDE">
            <a:extLst>
              <a:ext uri="{FF2B5EF4-FFF2-40B4-BE49-F238E27FC236}">
                <a16:creationId xmlns:a16="http://schemas.microsoft.com/office/drawing/2014/main" id="{7864D5BA-B185-BAA8-3D14-164D47DF506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11456"/>
            <a:ext cx="4242391" cy="6898198"/>
          </a:xfrm>
          <a:prstGeom prst="rect">
            <a:avLst/>
          </a:prstGeom>
          <a:noFill/>
          <a:effectLst>
            <a:softEdge rad="165100"/>
          </a:effectLst>
          <a:extLst>
            <a:ext uri="{909E8E84-426E-40DD-AFC4-6F175D3DCCD1}">
              <a14:hiddenFill xmlns:a14="http://schemas.microsoft.com/office/drawing/2010/main">
                <a:solidFill>
                  <a:srgbClr val="FFFFFF"/>
                </a:solidFill>
              </a14:hiddenFill>
            </a:ext>
          </a:extLst>
        </p:spPr>
      </p:pic>
      <p:sp>
        <p:nvSpPr>
          <p:cNvPr id="3" name="Tijdelijke aanduiding voor inhoud 2">
            <a:extLst>
              <a:ext uri="{FF2B5EF4-FFF2-40B4-BE49-F238E27FC236}">
                <a16:creationId xmlns:a16="http://schemas.microsoft.com/office/drawing/2014/main" id="{A5C44FE5-2D59-B31D-3B86-261C581F02F9}"/>
              </a:ext>
            </a:extLst>
          </p:cNvPr>
          <p:cNvSpPr>
            <a:spLocks noGrp="1"/>
          </p:cNvSpPr>
          <p:nvPr>
            <p:ph idx="1"/>
          </p:nvPr>
        </p:nvSpPr>
        <p:spPr>
          <a:xfrm>
            <a:off x="5867399" y="2194102"/>
            <a:ext cx="5892209" cy="4281126"/>
          </a:xfrm>
        </p:spPr>
        <p:txBody>
          <a:bodyPr vert="horz" lIns="91440" tIns="45720" rIns="91440" bIns="45720" rtlCol="0">
            <a:normAutofit/>
          </a:bodyPr>
          <a:lstStyle/>
          <a:p>
            <a:pPr marL="0" indent="0">
              <a:buNone/>
            </a:pPr>
            <a:r>
              <a:rPr lang="nl-NL" sz="1200" dirty="0">
                <a:cs typeface="Calibri"/>
              </a:rPr>
              <a:t>Lange tijd moesten kunstenaars in opleiding eindeloos oefenen met het natekenen van (delen van) het menselijk lichaam om precies te weten hoe het lichaam in elkaar zit. </a:t>
            </a:r>
          </a:p>
          <a:p>
            <a:pPr marL="0" indent="0">
              <a:buNone/>
            </a:pPr>
            <a:r>
              <a:rPr lang="nl-NL" sz="1200" dirty="0">
                <a:cs typeface="Calibri"/>
              </a:rPr>
              <a:t>Bekijk eens hoe dit ging: </a:t>
            </a:r>
            <a:r>
              <a:rPr lang="nl-NL" sz="1200" dirty="0">
                <a:solidFill>
                  <a:schemeClr val="accent4"/>
                </a:solidFill>
                <a:cs typeface="Calibri"/>
                <a:hlinkClick r:id="rId3">
                  <a:extLst>
                    <a:ext uri="{A12FA001-AC4F-418D-AE19-62706E023703}">
                      <ahyp:hlinkClr xmlns:ahyp="http://schemas.microsoft.com/office/drawing/2018/hyperlinkcolor" val="tx"/>
                    </a:ext>
                  </a:extLst>
                </a:hlinkClick>
              </a:rPr>
              <a:t>https://schooltv.nl/video/de-rijksacademie-de-rijksacademie/</a:t>
            </a:r>
            <a:r>
              <a:rPr lang="nl-NL" sz="1200" dirty="0">
                <a:solidFill>
                  <a:schemeClr val="accent4"/>
                </a:solidFill>
                <a:cs typeface="Calibri"/>
              </a:rPr>
              <a:t> </a:t>
            </a:r>
          </a:p>
          <a:p>
            <a:pPr marL="0" indent="0">
              <a:buNone/>
            </a:pPr>
            <a:r>
              <a:rPr lang="nl-NL" sz="1200" dirty="0">
                <a:cs typeface="Calibri"/>
              </a:rPr>
              <a:t>In dit filmpje werd verteld over de Klassieke Oudheid. De kunst uit die tijd werd erg gewaardeerd en men probeerde deze te kopiëren. </a:t>
            </a:r>
          </a:p>
          <a:p>
            <a:pPr marL="0" indent="0">
              <a:buNone/>
            </a:pPr>
            <a:r>
              <a:rPr lang="nl-NL" sz="1200" dirty="0">
                <a:cs typeface="Calibri"/>
              </a:rPr>
              <a:t>Zoek eens wat afbeeldingen op van mensfiguren uit de klassieke oudheid. Wat valt je op? </a:t>
            </a:r>
          </a:p>
          <a:p>
            <a:pPr marL="0" indent="0">
              <a:buNone/>
            </a:pPr>
            <a:r>
              <a:rPr lang="nl-NL" sz="1200" dirty="0">
                <a:cs typeface="Calibri"/>
              </a:rPr>
              <a:t>Waarom zie je vooral aardewerk, stenen beelden en mozaïeken en nauwelijks bronzen beelden, tekeningen en schilderijen?</a:t>
            </a:r>
          </a:p>
          <a:p>
            <a:pPr marL="0" indent="0">
              <a:buNone/>
            </a:pPr>
            <a:endParaRPr lang="nl-NL" sz="1200" dirty="0">
              <a:cs typeface="Calibri"/>
            </a:endParaRPr>
          </a:p>
          <a:p>
            <a:pPr marL="0" indent="0">
              <a:buNone/>
            </a:pPr>
            <a:r>
              <a:rPr lang="nl-NL" sz="1200" b="1" dirty="0">
                <a:cs typeface="Calibri"/>
              </a:rPr>
              <a:t>Geef 1 dia van je PowerPoint de titel Klassieke Oudheid. Plaats daarop 3 afbeeldingen van kunstwerken uit de Klassieke Oudheid. Kies 3 kunstwerken van mensfiguren in verschillende materialen en stijlen. Geef bij ieder beeld een korte beschrijving van wat je erover te weten bent gekomen, bijvoorbeeld: De titel en van welk materiaal het is gemaakt. </a:t>
            </a:r>
          </a:p>
          <a:p>
            <a:pPr marL="0" indent="0">
              <a:buNone/>
            </a:pPr>
            <a:r>
              <a:rPr lang="nl-NL" sz="1200" b="1" dirty="0">
                <a:cs typeface="Calibri"/>
              </a:rPr>
              <a:t>Teken 1 mensfiguur zo nauwkeurig mogelijk na met potlood. </a:t>
            </a:r>
          </a:p>
          <a:p>
            <a:pPr marL="0" indent="0">
              <a:buNone/>
            </a:pPr>
            <a:endParaRPr lang="nl-NL" sz="1100" dirty="0">
              <a:cs typeface="Calibri"/>
            </a:endParaRPr>
          </a:p>
        </p:txBody>
      </p:sp>
    </p:spTree>
    <p:extLst>
      <p:ext uri="{BB962C8B-B14F-4D97-AF65-F5344CB8AC3E}">
        <p14:creationId xmlns:p14="http://schemas.microsoft.com/office/powerpoint/2010/main" val="38004890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5D13CC36-B950-4F02-9BAF-9A7EB26739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5" name="Freeform: Shape 4104">
            <a:extLst>
              <a:ext uri="{FF2B5EF4-FFF2-40B4-BE49-F238E27FC236}">
                <a16:creationId xmlns:a16="http://schemas.microsoft.com/office/drawing/2014/main" id="{4F2E2428-58BA-458D-AA54-05502E63F3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48215" cy="6857999"/>
          </a:xfrm>
          <a:custGeom>
            <a:avLst/>
            <a:gdLst>
              <a:gd name="connsiteX0" fmla="*/ 0 w 9024730"/>
              <a:gd name="connsiteY0" fmla="*/ 0 h 6857999"/>
              <a:gd name="connsiteX1" fmla="*/ 9024730 w 9024730"/>
              <a:gd name="connsiteY1" fmla="*/ 0 h 6857999"/>
              <a:gd name="connsiteX2" fmla="*/ 9024730 w 9024730"/>
              <a:gd name="connsiteY2" fmla="*/ 2 h 6857999"/>
              <a:gd name="connsiteX3" fmla="*/ 8447016 w 9024730"/>
              <a:gd name="connsiteY3" fmla="*/ 2 h 6857999"/>
              <a:gd name="connsiteX4" fmla="*/ 8441214 w 9024730"/>
              <a:gd name="connsiteY4" fmla="*/ 14562 h 6857999"/>
              <a:gd name="connsiteX5" fmla="*/ 8445389 w 9024730"/>
              <a:gd name="connsiteY5" fmla="*/ 59077 h 6857999"/>
              <a:gd name="connsiteX6" fmla="*/ 8437086 w 9024730"/>
              <a:gd name="connsiteY6" fmla="*/ 107668 h 6857999"/>
              <a:gd name="connsiteX7" fmla="*/ 8458599 w 9024730"/>
              <a:gd name="connsiteY7" fmla="*/ 246136 h 6857999"/>
              <a:gd name="connsiteX8" fmla="*/ 8433237 w 9024730"/>
              <a:gd name="connsiteY8" fmla="*/ 372908 h 6857999"/>
              <a:gd name="connsiteX9" fmla="*/ 8430194 w 9024730"/>
              <a:gd name="connsiteY9" fmla="*/ 450607 h 6857999"/>
              <a:gd name="connsiteX10" fmla="*/ 8443315 w 9024730"/>
              <a:gd name="connsiteY10" fmla="*/ 812800 h 6857999"/>
              <a:gd name="connsiteX11" fmla="*/ 8453042 w 9024730"/>
              <a:gd name="connsiteY11" fmla="*/ 912727 h 6857999"/>
              <a:gd name="connsiteX12" fmla="*/ 8451649 w 9024730"/>
              <a:gd name="connsiteY12" fmla="*/ 989950 h 6857999"/>
              <a:gd name="connsiteX13" fmla="*/ 8455592 w 9024730"/>
              <a:gd name="connsiteY13" fmla="*/ 1141745 h 6857999"/>
              <a:gd name="connsiteX14" fmla="*/ 8470203 w 9024730"/>
              <a:gd name="connsiteY14" fmla="*/ 1265454 h 6857999"/>
              <a:gd name="connsiteX15" fmla="*/ 8499638 w 9024730"/>
              <a:gd name="connsiteY15" fmla="*/ 1385480 h 6857999"/>
              <a:gd name="connsiteX16" fmla="*/ 8518660 w 9024730"/>
              <a:gd name="connsiteY16" fmla="*/ 1458060 h 6857999"/>
              <a:gd name="connsiteX17" fmla="*/ 8539125 w 9024730"/>
              <a:gd name="connsiteY17" fmla="*/ 1513175 h 6857999"/>
              <a:gd name="connsiteX18" fmla="*/ 8570281 w 9024730"/>
              <a:gd name="connsiteY18" fmla="*/ 1570809 h 6857999"/>
              <a:gd name="connsiteX19" fmla="*/ 8605212 w 9024730"/>
              <a:gd name="connsiteY19" fmla="*/ 1638391 h 6857999"/>
              <a:gd name="connsiteX20" fmla="*/ 8626457 w 9024730"/>
              <a:gd name="connsiteY20" fmla="*/ 1742490 h 6857999"/>
              <a:gd name="connsiteX21" fmla="*/ 8654861 w 9024730"/>
              <a:gd name="connsiteY21" fmla="*/ 1818229 h 6857999"/>
              <a:gd name="connsiteX22" fmla="*/ 8648005 w 9024730"/>
              <a:gd name="connsiteY22" fmla="*/ 1862723 h 6857999"/>
              <a:gd name="connsiteX23" fmla="*/ 8654469 w 9024730"/>
              <a:gd name="connsiteY23" fmla="*/ 1917476 h 6857999"/>
              <a:gd name="connsiteX24" fmla="*/ 8649702 w 9024730"/>
              <a:gd name="connsiteY24" fmla="*/ 1972204 h 6857999"/>
              <a:gd name="connsiteX25" fmla="*/ 8656357 w 9024730"/>
              <a:gd name="connsiteY25" fmla="*/ 2054291 h 6857999"/>
              <a:gd name="connsiteX26" fmla="*/ 8648660 w 9024730"/>
              <a:gd name="connsiteY26" fmla="*/ 2227417 h 6857999"/>
              <a:gd name="connsiteX27" fmla="*/ 8607609 w 9024730"/>
              <a:gd name="connsiteY27" fmla="*/ 2510933 h 6857999"/>
              <a:gd name="connsiteX28" fmla="*/ 8608432 w 9024730"/>
              <a:gd name="connsiteY28" fmla="*/ 2741866 h 6857999"/>
              <a:gd name="connsiteX29" fmla="*/ 8619112 w 9024730"/>
              <a:gd name="connsiteY29" fmla="*/ 2864935 h 6857999"/>
              <a:gd name="connsiteX30" fmla="*/ 8627742 w 9024730"/>
              <a:gd name="connsiteY30" fmla="*/ 2950807 h 6857999"/>
              <a:gd name="connsiteX31" fmla="*/ 8611822 w 9024730"/>
              <a:gd name="connsiteY31" fmla="*/ 2978246 h 6857999"/>
              <a:gd name="connsiteX32" fmla="*/ 8608239 w 9024730"/>
              <a:gd name="connsiteY32" fmla="*/ 2995916 h 6857999"/>
              <a:gd name="connsiteX33" fmla="*/ 8598647 w 9024730"/>
              <a:gd name="connsiteY33" fmla="*/ 2998648 h 6857999"/>
              <a:gd name="connsiteX34" fmla="*/ 8587108 w 9024730"/>
              <a:gd name="connsiteY34" fmla="*/ 3023630 h 6857999"/>
              <a:gd name="connsiteX35" fmla="*/ 8577885 w 9024730"/>
              <a:gd name="connsiteY35" fmla="*/ 3096975 h 6857999"/>
              <a:gd name="connsiteX36" fmla="*/ 8557492 w 9024730"/>
              <a:gd name="connsiteY36" fmla="*/ 3216657 h 6857999"/>
              <a:gd name="connsiteX37" fmla="*/ 8560894 w 9024730"/>
              <a:gd name="connsiteY37" fmla="*/ 3310980 h 6857999"/>
              <a:gd name="connsiteX38" fmla="*/ 8547852 w 9024730"/>
              <a:gd name="connsiteY38" fmla="*/ 3344725 h 6857999"/>
              <a:gd name="connsiteX39" fmla="*/ 8535427 w 9024730"/>
              <a:gd name="connsiteY39" fmla="*/ 3393250 h 6857999"/>
              <a:gd name="connsiteX40" fmla="*/ 8520092 w 9024730"/>
              <a:gd name="connsiteY40" fmla="*/ 3514536 h 6857999"/>
              <a:gd name="connsiteX41" fmla="*/ 8497231 w 9024730"/>
              <a:gd name="connsiteY41" fmla="*/ 3686149 h 6857999"/>
              <a:gd name="connsiteX42" fmla="*/ 8489799 w 9024730"/>
              <a:gd name="connsiteY42" fmla="*/ 3692208 h 6857999"/>
              <a:gd name="connsiteX43" fmla="*/ 8475804 w 9024730"/>
              <a:gd name="connsiteY43" fmla="*/ 3776022 h 6857999"/>
              <a:gd name="connsiteX44" fmla="*/ 8471279 w 9024730"/>
              <a:gd name="connsiteY44" fmla="*/ 3977138 h 6857999"/>
              <a:gd name="connsiteX45" fmla="*/ 8408913 w 9024730"/>
              <a:gd name="connsiteY45" fmla="*/ 4222149 h 6857999"/>
              <a:gd name="connsiteX46" fmla="*/ 8402112 w 9024730"/>
              <a:gd name="connsiteY46" fmla="*/ 4364683 h 6857999"/>
              <a:gd name="connsiteX47" fmla="*/ 8393355 w 9024730"/>
              <a:gd name="connsiteY47" fmla="*/ 4462471 h 6857999"/>
              <a:gd name="connsiteX48" fmla="*/ 8376166 w 9024730"/>
              <a:gd name="connsiteY48" fmla="*/ 4574052 h 6857999"/>
              <a:gd name="connsiteX49" fmla="*/ 8341678 w 9024730"/>
              <a:gd name="connsiteY49" fmla="*/ 4667756 h 6857999"/>
              <a:gd name="connsiteX50" fmla="*/ 8273661 w 9024730"/>
              <a:gd name="connsiteY50" fmla="*/ 4799019 h 6857999"/>
              <a:gd name="connsiteX51" fmla="*/ 8256132 w 9024730"/>
              <a:gd name="connsiteY51" fmla="*/ 4849614 h 6857999"/>
              <a:gd name="connsiteX52" fmla="*/ 8226804 w 9024730"/>
              <a:gd name="connsiteY52" fmla="*/ 4919971 h 6857999"/>
              <a:gd name="connsiteX53" fmla="*/ 8171825 w 9024730"/>
              <a:gd name="connsiteY53" fmla="*/ 5010766 h 6857999"/>
              <a:gd name="connsiteX54" fmla="*/ 8143172 w 9024730"/>
              <a:gd name="connsiteY54" fmla="*/ 5088190 h 6857999"/>
              <a:gd name="connsiteX55" fmla="*/ 8126363 w 9024730"/>
              <a:gd name="connsiteY55" fmla="*/ 5143922 h 6857999"/>
              <a:gd name="connsiteX56" fmla="*/ 8103782 w 9024730"/>
              <a:gd name="connsiteY56" fmla="*/ 5284346 h 6857999"/>
              <a:gd name="connsiteX57" fmla="*/ 8084361 w 9024730"/>
              <a:gd name="connsiteY57" fmla="*/ 5390948 h 6857999"/>
              <a:gd name="connsiteX58" fmla="*/ 8062552 w 9024730"/>
              <a:gd name="connsiteY58" fmla="*/ 5470854 h 6857999"/>
              <a:gd name="connsiteX59" fmla="*/ 8057342 w 9024730"/>
              <a:gd name="connsiteY59" fmla="*/ 5529643 h 6857999"/>
              <a:gd name="connsiteX60" fmla="*/ 8044923 w 9024730"/>
              <a:gd name="connsiteY60" fmla="*/ 5597292 h 6857999"/>
              <a:gd name="connsiteX61" fmla="*/ 8035233 w 9024730"/>
              <a:gd name="connsiteY61" fmla="*/ 5608899 h 6857999"/>
              <a:gd name="connsiteX62" fmla="*/ 8018178 w 9024730"/>
              <a:gd name="connsiteY62" fmla="*/ 5684911 h 6857999"/>
              <a:gd name="connsiteX63" fmla="*/ 8018018 w 9024730"/>
              <a:gd name="connsiteY63" fmla="*/ 5755776 h 6857999"/>
              <a:gd name="connsiteX64" fmla="*/ 8008640 w 9024730"/>
              <a:gd name="connsiteY64" fmla="*/ 5889599 h 6857999"/>
              <a:gd name="connsiteX65" fmla="*/ 8013542 w 9024730"/>
              <a:gd name="connsiteY65" fmla="*/ 5989744 h 6857999"/>
              <a:gd name="connsiteX66" fmla="*/ 7980757 w 9024730"/>
              <a:gd name="connsiteY66" fmla="*/ 6084926 h 6857999"/>
              <a:gd name="connsiteX67" fmla="*/ 7975907 w 9024730"/>
              <a:gd name="connsiteY67" fmla="*/ 6346549 h 6857999"/>
              <a:gd name="connsiteX68" fmla="*/ 7974221 w 9024730"/>
              <a:gd name="connsiteY68" fmla="*/ 6527527 h 6857999"/>
              <a:gd name="connsiteX69" fmla="*/ 7979135 w 9024730"/>
              <a:gd name="connsiteY69" fmla="*/ 6627129 h 6857999"/>
              <a:gd name="connsiteX70" fmla="*/ 7979404 w 9024730"/>
              <a:gd name="connsiteY70" fmla="*/ 6694819 h 6857999"/>
              <a:gd name="connsiteX71" fmla="*/ 8009526 w 9024730"/>
              <a:gd name="connsiteY71" fmla="*/ 6765445 h 6857999"/>
              <a:gd name="connsiteX72" fmla="*/ 8018211 w 9024730"/>
              <a:gd name="connsiteY72" fmla="*/ 6844697 h 6857999"/>
              <a:gd name="connsiteX73" fmla="*/ 8019608 w 9024730"/>
              <a:gd name="connsiteY73" fmla="*/ 6857999 h 6857999"/>
              <a:gd name="connsiteX74" fmla="*/ 0 w 9024730"/>
              <a:gd name="connsiteY74"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9024730" h="6857999">
                <a:moveTo>
                  <a:pt x="0" y="0"/>
                </a:moveTo>
                <a:lnTo>
                  <a:pt x="9024730" y="0"/>
                </a:lnTo>
                <a:lnTo>
                  <a:pt x="9024730" y="2"/>
                </a:lnTo>
                <a:lnTo>
                  <a:pt x="8447016" y="2"/>
                </a:lnTo>
                <a:lnTo>
                  <a:pt x="8441214" y="14562"/>
                </a:lnTo>
                <a:lnTo>
                  <a:pt x="8445389" y="59077"/>
                </a:lnTo>
                <a:cubicBezTo>
                  <a:pt x="8445971" y="76949"/>
                  <a:pt x="8436504" y="89796"/>
                  <a:pt x="8437086" y="107668"/>
                </a:cubicBezTo>
                <a:cubicBezTo>
                  <a:pt x="8417947" y="138162"/>
                  <a:pt x="8459241" y="201929"/>
                  <a:pt x="8458599" y="246136"/>
                </a:cubicBezTo>
                <a:cubicBezTo>
                  <a:pt x="8457958" y="290343"/>
                  <a:pt x="8471649" y="364179"/>
                  <a:pt x="8433237" y="372908"/>
                </a:cubicBezTo>
                <a:cubicBezTo>
                  <a:pt x="8426916" y="431308"/>
                  <a:pt x="8438389" y="357606"/>
                  <a:pt x="8430194" y="450607"/>
                </a:cubicBezTo>
                <a:cubicBezTo>
                  <a:pt x="8466727" y="551950"/>
                  <a:pt x="8430182" y="787036"/>
                  <a:pt x="8443315" y="812800"/>
                </a:cubicBezTo>
                <a:cubicBezTo>
                  <a:pt x="8478999" y="860799"/>
                  <a:pt x="8435788" y="854953"/>
                  <a:pt x="8453042" y="912727"/>
                </a:cubicBezTo>
                <a:cubicBezTo>
                  <a:pt x="8462900" y="945986"/>
                  <a:pt x="8451223" y="951781"/>
                  <a:pt x="8451649" y="989950"/>
                </a:cubicBezTo>
                <a:cubicBezTo>
                  <a:pt x="8452074" y="1028120"/>
                  <a:pt x="8452500" y="1095828"/>
                  <a:pt x="8455592" y="1141745"/>
                </a:cubicBezTo>
                <a:cubicBezTo>
                  <a:pt x="8458684" y="1187662"/>
                  <a:pt x="8470047" y="1234783"/>
                  <a:pt x="8470203" y="1265454"/>
                </a:cubicBezTo>
                <a:cubicBezTo>
                  <a:pt x="8458947" y="1304052"/>
                  <a:pt x="8496012" y="1370755"/>
                  <a:pt x="8499638" y="1385480"/>
                </a:cubicBezTo>
                <a:cubicBezTo>
                  <a:pt x="8514485" y="1422714"/>
                  <a:pt x="8525070" y="1428103"/>
                  <a:pt x="8518660" y="1458060"/>
                </a:cubicBezTo>
                <a:cubicBezTo>
                  <a:pt x="8518783" y="1468057"/>
                  <a:pt x="8539003" y="1503177"/>
                  <a:pt x="8539125" y="1513175"/>
                </a:cubicBezTo>
                <a:lnTo>
                  <a:pt x="8570281" y="1570809"/>
                </a:lnTo>
                <a:cubicBezTo>
                  <a:pt x="8597636" y="1617136"/>
                  <a:pt x="8594573" y="1601443"/>
                  <a:pt x="8605212" y="1638391"/>
                </a:cubicBezTo>
                <a:cubicBezTo>
                  <a:pt x="8629645" y="1719640"/>
                  <a:pt x="8613884" y="1715203"/>
                  <a:pt x="8626457" y="1742490"/>
                </a:cubicBezTo>
                <a:lnTo>
                  <a:pt x="8654861" y="1818229"/>
                </a:lnTo>
                <a:cubicBezTo>
                  <a:pt x="8657202" y="1824059"/>
                  <a:pt x="8651899" y="1851211"/>
                  <a:pt x="8648005" y="1862723"/>
                </a:cubicBezTo>
                <a:lnTo>
                  <a:pt x="8654469" y="1917476"/>
                </a:lnTo>
                <a:lnTo>
                  <a:pt x="8649702" y="1972204"/>
                </a:lnTo>
                <a:cubicBezTo>
                  <a:pt x="8652251" y="1979569"/>
                  <a:pt x="8651461" y="2048203"/>
                  <a:pt x="8656357" y="2054291"/>
                </a:cubicBezTo>
                <a:cubicBezTo>
                  <a:pt x="8672645" y="2141657"/>
                  <a:pt x="8632397" y="2189849"/>
                  <a:pt x="8648660" y="2227417"/>
                </a:cubicBezTo>
                <a:cubicBezTo>
                  <a:pt x="8639941" y="2317591"/>
                  <a:pt x="8613796" y="2407644"/>
                  <a:pt x="8607609" y="2510933"/>
                </a:cubicBezTo>
                <a:cubicBezTo>
                  <a:pt x="8633490" y="2597916"/>
                  <a:pt x="8602674" y="2649734"/>
                  <a:pt x="8608432" y="2741866"/>
                </a:cubicBezTo>
                <a:cubicBezTo>
                  <a:pt x="8630300" y="2779815"/>
                  <a:pt x="8631929" y="2817058"/>
                  <a:pt x="8619112" y="2864935"/>
                </a:cubicBezTo>
                <a:cubicBezTo>
                  <a:pt x="8655820" y="2860552"/>
                  <a:pt x="8588374" y="2937673"/>
                  <a:pt x="8627742" y="2950807"/>
                </a:cubicBezTo>
                <a:lnTo>
                  <a:pt x="8611822" y="2978246"/>
                </a:lnTo>
                <a:lnTo>
                  <a:pt x="8608239" y="2995916"/>
                </a:lnTo>
                <a:lnTo>
                  <a:pt x="8598647" y="2998648"/>
                </a:lnTo>
                <a:lnTo>
                  <a:pt x="8587108" y="3023630"/>
                </a:lnTo>
                <a:cubicBezTo>
                  <a:pt x="8584111" y="3033333"/>
                  <a:pt x="8577413" y="3084375"/>
                  <a:pt x="8577885" y="3096975"/>
                </a:cubicBezTo>
                <a:cubicBezTo>
                  <a:pt x="8594321" y="3142205"/>
                  <a:pt x="8535131" y="3160433"/>
                  <a:pt x="8557492" y="3216657"/>
                </a:cubicBezTo>
                <a:cubicBezTo>
                  <a:pt x="8562518" y="3237178"/>
                  <a:pt x="8573573" y="3299737"/>
                  <a:pt x="8560894" y="3310980"/>
                </a:cubicBezTo>
                <a:cubicBezTo>
                  <a:pt x="8557601" y="3323902"/>
                  <a:pt x="8561083" y="3339340"/>
                  <a:pt x="8547852" y="3344725"/>
                </a:cubicBezTo>
                <a:cubicBezTo>
                  <a:pt x="8531788" y="3353908"/>
                  <a:pt x="8553430" y="3400659"/>
                  <a:pt x="8535427" y="3393250"/>
                </a:cubicBezTo>
                <a:cubicBezTo>
                  <a:pt x="8550195" y="3426421"/>
                  <a:pt x="8529553" y="3487753"/>
                  <a:pt x="8520092" y="3514536"/>
                </a:cubicBezTo>
                <a:cubicBezTo>
                  <a:pt x="8513726" y="3563353"/>
                  <a:pt x="8500070" y="3650327"/>
                  <a:pt x="8497231" y="3686149"/>
                </a:cubicBezTo>
                <a:cubicBezTo>
                  <a:pt x="8494574" y="3687657"/>
                  <a:pt x="8493370" y="3677229"/>
                  <a:pt x="8489799" y="3692208"/>
                </a:cubicBezTo>
                <a:cubicBezTo>
                  <a:pt x="8486228" y="3707187"/>
                  <a:pt x="8465938" y="3757479"/>
                  <a:pt x="8475804" y="3776022"/>
                </a:cubicBezTo>
                <a:cubicBezTo>
                  <a:pt x="8441061" y="3875691"/>
                  <a:pt x="8487451" y="3939839"/>
                  <a:pt x="8471279" y="3977138"/>
                </a:cubicBezTo>
                <a:cubicBezTo>
                  <a:pt x="8465599" y="4067300"/>
                  <a:pt x="8419685" y="4164564"/>
                  <a:pt x="8408913" y="4222149"/>
                </a:cubicBezTo>
                <a:cubicBezTo>
                  <a:pt x="8403583" y="4287917"/>
                  <a:pt x="8398240" y="4339232"/>
                  <a:pt x="8402112" y="4364683"/>
                </a:cubicBezTo>
                <a:lnTo>
                  <a:pt x="8393355" y="4462471"/>
                </a:lnTo>
                <a:cubicBezTo>
                  <a:pt x="8396004" y="4503329"/>
                  <a:pt x="8376320" y="4548111"/>
                  <a:pt x="8376166" y="4574052"/>
                </a:cubicBezTo>
                <a:cubicBezTo>
                  <a:pt x="8369380" y="4670665"/>
                  <a:pt x="8352302" y="4649921"/>
                  <a:pt x="8341678" y="4667756"/>
                </a:cubicBezTo>
                <a:cubicBezTo>
                  <a:pt x="8320864" y="4705850"/>
                  <a:pt x="8290794" y="4758928"/>
                  <a:pt x="8273661" y="4799019"/>
                </a:cubicBezTo>
                <a:cubicBezTo>
                  <a:pt x="8254323" y="4834076"/>
                  <a:pt x="8262378" y="4811645"/>
                  <a:pt x="8256132" y="4849614"/>
                </a:cubicBezTo>
                <a:cubicBezTo>
                  <a:pt x="8239320" y="4853334"/>
                  <a:pt x="8207060" y="4883089"/>
                  <a:pt x="8226804" y="4919971"/>
                </a:cubicBezTo>
                <a:lnTo>
                  <a:pt x="8171825" y="5010766"/>
                </a:lnTo>
                <a:cubicBezTo>
                  <a:pt x="8150097" y="4983259"/>
                  <a:pt x="8165842" y="5107656"/>
                  <a:pt x="8143172" y="5088190"/>
                </a:cubicBezTo>
                <a:cubicBezTo>
                  <a:pt x="8128060" y="5102008"/>
                  <a:pt x="8138350" y="5118851"/>
                  <a:pt x="8126363" y="5143922"/>
                </a:cubicBezTo>
                <a:cubicBezTo>
                  <a:pt x="8116335" y="5192745"/>
                  <a:pt x="8111851" y="5226225"/>
                  <a:pt x="8103782" y="5284346"/>
                </a:cubicBezTo>
                <a:cubicBezTo>
                  <a:pt x="8101016" y="5338386"/>
                  <a:pt x="8095811" y="5337325"/>
                  <a:pt x="8084361" y="5390948"/>
                </a:cubicBezTo>
                <a:cubicBezTo>
                  <a:pt x="8082912" y="5429655"/>
                  <a:pt x="8063705" y="5449508"/>
                  <a:pt x="8062552" y="5470854"/>
                </a:cubicBezTo>
                <a:cubicBezTo>
                  <a:pt x="8086776" y="5526328"/>
                  <a:pt x="8037513" y="5496377"/>
                  <a:pt x="8057342" y="5529643"/>
                </a:cubicBezTo>
                <a:cubicBezTo>
                  <a:pt x="8050653" y="5550879"/>
                  <a:pt x="8055939" y="5587444"/>
                  <a:pt x="8044923" y="5597292"/>
                </a:cubicBezTo>
                <a:lnTo>
                  <a:pt x="8035233" y="5608899"/>
                </a:lnTo>
                <a:cubicBezTo>
                  <a:pt x="8030775" y="5623501"/>
                  <a:pt x="8021047" y="5660431"/>
                  <a:pt x="8018178" y="5684911"/>
                </a:cubicBezTo>
                <a:cubicBezTo>
                  <a:pt x="8005590" y="5692608"/>
                  <a:pt x="8011744" y="5734344"/>
                  <a:pt x="8018018" y="5755776"/>
                </a:cubicBezTo>
                <a:cubicBezTo>
                  <a:pt x="8019409" y="5792777"/>
                  <a:pt x="7989082" y="5848613"/>
                  <a:pt x="8008640" y="5889599"/>
                </a:cubicBezTo>
                <a:cubicBezTo>
                  <a:pt x="8011480" y="5932097"/>
                  <a:pt x="8009486" y="5940901"/>
                  <a:pt x="8013542" y="5989744"/>
                </a:cubicBezTo>
                <a:cubicBezTo>
                  <a:pt x="8022089" y="6020787"/>
                  <a:pt x="7982918" y="6024963"/>
                  <a:pt x="7980757" y="6084926"/>
                </a:cubicBezTo>
                <a:cubicBezTo>
                  <a:pt x="7974117" y="6134231"/>
                  <a:pt x="7999371" y="6240432"/>
                  <a:pt x="7975907" y="6346549"/>
                </a:cubicBezTo>
                <a:cubicBezTo>
                  <a:pt x="7987225" y="6409741"/>
                  <a:pt x="7980509" y="6468689"/>
                  <a:pt x="7974221" y="6527527"/>
                </a:cubicBezTo>
                <a:cubicBezTo>
                  <a:pt x="7955361" y="6585667"/>
                  <a:pt x="7987786" y="6579284"/>
                  <a:pt x="7979135" y="6627129"/>
                </a:cubicBezTo>
                <a:cubicBezTo>
                  <a:pt x="7983057" y="6635153"/>
                  <a:pt x="7984986" y="6697665"/>
                  <a:pt x="7979404" y="6694819"/>
                </a:cubicBezTo>
                <a:cubicBezTo>
                  <a:pt x="7981755" y="6716947"/>
                  <a:pt x="8003903" y="6732844"/>
                  <a:pt x="8009526" y="6765445"/>
                </a:cubicBezTo>
                <a:cubicBezTo>
                  <a:pt x="8011113" y="6776325"/>
                  <a:pt x="8014662" y="6810511"/>
                  <a:pt x="8018211" y="6844697"/>
                </a:cubicBezTo>
                <a:lnTo>
                  <a:pt x="8019608" y="6857999"/>
                </a:lnTo>
                <a:lnTo>
                  <a:pt x="0" y="685799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7153B80D-2E6A-75C0-4BC5-7B5673401CC9}"/>
              </a:ext>
            </a:extLst>
          </p:cNvPr>
          <p:cNvSpPr>
            <a:spLocks noGrp="1"/>
          </p:cNvSpPr>
          <p:nvPr>
            <p:ph type="title"/>
          </p:nvPr>
        </p:nvSpPr>
        <p:spPr>
          <a:xfrm>
            <a:off x="1137034" y="609600"/>
            <a:ext cx="6881026" cy="1322887"/>
          </a:xfrm>
        </p:spPr>
        <p:txBody>
          <a:bodyPr>
            <a:normAutofit/>
          </a:bodyPr>
          <a:lstStyle/>
          <a:p>
            <a:r>
              <a:rPr lang="nl-NL" sz="3600" i="1" dirty="0"/>
              <a:t>Kunstbeschouwing</a:t>
            </a:r>
            <a:r>
              <a:rPr lang="nl-NL" dirty="0"/>
              <a:t>  Middeleeuwen </a:t>
            </a:r>
          </a:p>
        </p:txBody>
      </p:sp>
      <p:sp>
        <p:nvSpPr>
          <p:cNvPr id="3" name="Tijdelijke aanduiding voor inhoud 2">
            <a:extLst>
              <a:ext uri="{FF2B5EF4-FFF2-40B4-BE49-F238E27FC236}">
                <a16:creationId xmlns:a16="http://schemas.microsoft.com/office/drawing/2014/main" id="{A5C44FE5-2D59-B31D-3B86-261C581F02F9}"/>
              </a:ext>
            </a:extLst>
          </p:cNvPr>
          <p:cNvSpPr>
            <a:spLocks noGrp="1"/>
          </p:cNvSpPr>
          <p:nvPr>
            <p:ph idx="1"/>
          </p:nvPr>
        </p:nvSpPr>
        <p:spPr>
          <a:xfrm>
            <a:off x="1137034" y="2194102"/>
            <a:ext cx="6573951" cy="3908585"/>
          </a:xfrm>
        </p:spPr>
        <p:txBody>
          <a:bodyPr vert="horz" lIns="91440" tIns="45720" rIns="91440" bIns="45720" rtlCol="0">
            <a:normAutofit/>
          </a:bodyPr>
          <a:lstStyle/>
          <a:p>
            <a:pPr marL="0" indent="0">
              <a:buNone/>
            </a:pPr>
            <a:r>
              <a:rPr lang="nl-NL" sz="1400" dirty="0">
                <a:cs typeface="Calibri"/>
              </a:rPr>
              <a:t>In de Middeleeuwen staat de kunstenaar in dienst van de kerk. De schoonheid van het kunstwerk is ondergeschikt aan de boodschap (het verhaal). </a:t>
            </a:r>
          </a:p>
          <a:p>
            <a:pPr marL="0" indent="0">
              <a:buNone/>
            </a:pPr>
            <a:r>
              <a:rPr lang="nl-NL" sz="1400" dirty="0">
                <a:cs typeface="Calibri"/>
              </a:rPr>
              <a:t>Wil je meer weten? Bekijk dit interessante filmpje: </a:t>
            </a:r>
            <a:r>
              <a:rPr lang="nl-NL" sz="1400" dirty="0">
                <a:cs typeface="Calibri"/>
                <a:hlinkClick r:id="rId2"/>
              </a:rPr>
              <a:t>https://www.youtube.com/watch?v=CPjaVCKgPc8</a:t>
            </a:r>
            <a:r>
              <a:rPr lang="nl-NL" sz="1400" dirty="0">
                <a:cs typeface="Calibri"/>
              </a:rPr>
              <a:t>  </a:t>
            </a:r>
          </a:p>
          <a:p>
            <a:pPr marL="0" indent="0">
              <a:buNone/>
            </a:pPr>
            <a:r>
              <a:rPr lang="nl-NL" sz="1400" dirty="0">
                <a:cs typeface="Calibri"/>
              </a:rPr>
              <a:t>In dit filmpje werd verteld over kunst in de Middeleeuwen. </a:t>
            </a:r>
          </a:p>
          <a:p>
            <a:pPr marL="0" indent="0">
              <a:buNone/>
            </a:pPr>
            <a:r>
              <a:rPr lang="nl-NL" sz="1400" dirty="0">
                <a:cs typeface="Calibri"/>
              </a:rPr>
              <a:t>Het lijkt wel of de kunst in de Middeleeuwen weer bij nul begint. Alles ziet er veel minder echt uit dan in de klassieke oudheid.</a:t>
            </a:r>
          </a:p>
          <a:p>
            <a:pPr marL="0" indent="0">
              <a:buNone/>
            </a:pPr>
            <a:r>
              <a:rPr lang="nl-NL" sz="1400" dirty="0">
                <a:cs typeface="Calibri"/>
              </a:rPr>
              <a:t>Hoe komt dat? </a:t>
            </a:r>
          </a:p>
          <a:p>
            <a:pPr marL="0" indent="0">
              <a:buNone/>
            </a:pPr>
            <a:r>
              <a:rPr lang="nl-NL" sz="1400" b="1" dirty="0">
                <a:cs typeface="Calibri"/>
              </a:rPr>
              <a:t>Geef 1 dia van je PowerPoint de titel Middeleeuwen. Plaats daarop 3 afbeeldingen van kunstwerken uit de Middeleeuwen.</a:t>
            </a:r>
          </a:p>
          <a:p>
            <a:pPr marL="0" indent="0">
              <a:buNone/>
            </a:pPr>
            <a:r>
              <a:rPr lang="nl-NL" sz="1400" b="1" dirty="0">
                <a:cs typeface="Calibri"/>
              </a:rPr>
              <a:t>Kies 3 kunstwerken van mensfiguren in verschillende materialen en stijlen. Geef bij iedere afbeelding een korte beschrijving van wat je erover te weten bent gekomen, bijvoorbeeld: Wie stelt de persoon op de afbeelding voor of welk verhaal wordt uitgebeeld? </a:t>
            </a:r>
          </a:p>
          <a:p>
            <a:pPr marL="0" indent="0">
              <a:buNone/>
            </a:pPr>
            <a:r>
              <a:rPr lang="nl-NL" sz="1400" b="1" dirty="0">
                <a:cs typeface="Calibri"/>
              </a:rPr>
              <a:t>Teken 1 mensfiguur zo nauwkeurig mogelijk na met potlood.</a:t>
            </a:r>
          </a:p>
        </p:txBody>
      </p:sp>
      <p:pic>
        <p:nvPicPr>
          <p:cNvPr id="4098" name="Picture 2" descr="H3: De middeleeuwen – Als je het zo bekijkt…">
            <a:extLst>
              <a:ext uri="{FF2B5EF4-FFF2-40B4-BE49-F238E27FC236}">
                <a16:creationId xmlns:a16="http://schemas.microsoft.com/office/drawing/2014/main" id="{2D398263-60ED-9EEA-65A5-1635C704156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848019" y="1932487"/>
            <a:ext cx="2986255" cy="4133226"/>
          </a:xfrm>
          <a:prstGeom prst="rect">
            <a:avLst/>
          </a:prstGeom>
          <a:noFill/>
          <a:effectLst>
            <a:softEdge rad="1143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74973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7" name="Rectangle 1036">
            <a:extLst>
              <a:ext uri="{FF2B5EF4-FFF2-40B4-BE49-F238E27FC236}">
                <a16:creationId xmlns:a16="http://schemas.microsoft.com/office/drawing/2014/main" id="{5D13CC36-B950-4F02-9BAF-9A7EB26739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9" name="Rectangle 1038">
            <a:extLst>
              <a:ext uri="{FF2B5EF4-FFF2-40B4-BE49-F238E27FC236}">
                <a16:creationId xmlns:a16="http://schemas.microsoft.com/office/drawing/2014/main" id="{D1BDED99-B35B-4FEE-A274-8E8DB6FEEE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02473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2" name="Picture 8" descr="Een uitgebreide kunstgeschiedenis: Renaissance - KunstVensters">
            <a:extLst>
              <a:ext uri="{FF2B5EF4-FFF2-40B4-BE49-F238E27FC236}">
                <a16:creationId xmlns:a16="http://schemas.microsoft.com/office/drawing/2014/main" id="{87D36E37-04AA-AB23-8D9F-AD3D7F0A348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8076"/>
          <a:stretch/>
        </p:blipFill>
        <p:spPr bwMode="auto">
          <a:xfrm>
            <a:off x="7968222" y="10"/>
            <a:ext cx="4223778" cy="6857990"/>
          </a:xfrm>
          <a:custGeom>
            <a:avLst/>
            <a:gdLst/>
            <a:ahLst/>
            <a:cxnLst/>
            <a:rect l="l" t="t" r="r" b="b"/>
            <a:pathLst>
              <a:path w="4223778" h="6865951">
                <a:moveTo>
                  <a:pt x="478794" y="0"/>
                </a:moveTo>
                <a:lnTo>
                  <a:pt x="4223778" y="0"/>
                </a:lnTo>
                <a:lnTo>
                  <a:pt x="4223778" y="6865951"/>
                </a:lnTo>
                <a:lnTo>
                  <a:pt x="52221" y="6865951"/>
                </a:lnTo>
                <a:lnTo>
                  <a:pt x="49989" y="6844695"/>
                </a:lnTo>
                <a:cubicBezTo>
                  <a:pt x="46440" y="6810509"/>
                  <a:pt x="42891" y="6776323"/>
                  <a:pt x="41304" y="6765443"/>
                </a:cubicBezTo>
                <a:cubicBezTo>
                  <a:pt x="35681" y="6732842"/>
                  <a:pt x="13533" y="6716945"/>
                  <a:pt x="11182" y="6694817"/>
                </a:cubicBezTo>
                <a:cubicBezTo>
                  <a:pt x="16764" y="6697663"/>
                  <a:pt x="14835" y="6635151"/>
                  <a:pt x="10913" y="6627127"/>
                </a:cubicBezTo>
                <a:cubicBezTo>
                  <a:pt x="19564" y="6579282"/>
                  <a:pt x="-12861" y="6585665"/>
                  <a:pt x="5999" y="6527525"/>
                </a:cubicBezTo>
                <a:cubicBezTo>
                  <a:pt x="12287" y="6468687"/>
                  <a:pt x="19003" y="6409739"/>
                  <a:pt x="7685" y="6346547"/>
                </a:cubicBezTo>
                <a:cubicBezTo>
                  <a:pt x="31149" y="6240430"/>
                  <a:pt x="5895" y="6134229"/>
                  <a:pt x="12535" y="6084924"/>
                </a:cubicBezTo>
                <a:cubicBezTo>
                  <a:pt x="14696" y="6024961"/>
                  <a:pt x="53867" y="6020785"/>
                  <a:pt x="45320" y="5989742"/>
                </a:cubicBezTo>
                <a:cubicBezTo>
                  <a:pt x="41264" y="5940899"/>
                  <a:pt x="43258" y="5932095"/>
                  <a:pt x="40418" y="5889597"/>
                </a:cubicBezTo>
                <a:cubicBezTo>
                  <a:pt x="20860" y="5848611"/>
                  <a:pt x="51187" y="5792775"/>
                  <a:pt x="49796" y="5755774"/>
                </a:cubicBezTo>
                <a:cubicBezTo>
                  <a:pt x="43522" y="5734342"/>
                  <a:pt x="37368" y="5692606"/>
                  <a:pt x="49956" y="5684909"/>
                </a:cubicBezTo>
                <a:cubicBezTo>
                  <a:pt x="52825" y="5660429"/>
                  <a:pt x="62553" y="5623499"/>
                  <a:pt x="67011" y="5608897"/>
                </a:cubicBezTo>
                <a:lnTo>
                  <a:pt x="76701" y="5597290"/>
                </a:lnTo>
                <a:cubicBezTo>
                  <a:pt x="87717" y="5587442"/>
                  <a:pt x="82431" y="5550877"/>
                  <a:pt x="89120" y="5529641"/>
                </a:cubicBezTo>
                <a:cubicBezTo>
                  <a:pt x="69291" y="5496375"/>
                  <a:pt x="118554" y="5526326"/>
                  <a:pt x="94330" y="5470852"/>
                </a:cubicBezTo>
                <a:cubicBezTo>
                  <a:pt x="95483" y="5449506"/>
                  <a:pt x="114690" y="5429653"/>
                  <a:pt x="116139" y="5390946"/>
                </a:cubicBezTo>
                <a:cubicBezTo>
                  <a:pt x="127589" y="5337323"/>
                  <a:pt x="132794" y="5338384"/>
                  <a:pt x="135560" y="5284344"/>
                </a:cubicBezTo>
                <a:cubicBezTo>
                  <a:pt x="143629" y="5226223"/>
                  <a:pt x="148113" y="5192743"/>
                  <a:pt x="158141" y="5143920"/>
                </a:cubicBezTo>
                <a:cubicBezTo>
                  <a:pt x="170128" y="5118849"/>
                  <a:pt x="159838" y="5102006"/>
                  <a:pt x="174950" y="5088188"/>
                </a:cubicBezTo>
                <a:cubicBezTo>
                  <a:pt x="197620" y="5107654"/>
                  <a:pt x="181875" y="4983257"/>
                  <a:pt x="203603" y="5010764"/>
                </a:cubicBezTo>
                <a:lnTo>
                  <a:pt x="258582" y="4919969"/>
                </a:lnTo>
                <a:cubicBezTo>
                  <a:pt x="238838" y="4883087"/>
                  <a:pt x="271098" y="4853332"/>
                  <a:pt x="287910" y="4849612"/>
                </a:cubicBezTo>
                <a:cubicBezTo>
                  <a:pt x="294156" y="4811643"/>
                  <a:pt x="286101" y="4834074"/>
                  <a:pt x="305439" y="4799017"/>
                </a:cubicBezTo>
                <a:cubicBezTo>
                  <a:pt x="322572" y="4758926"/>
                  <a:pt x="352642" y="4705848"/>
                  <a:pt x="373456" y="4667754"/>
                </a:cubicBezTo>
                <a:cubicBezTo>
                  <a:pt x="384080" y="4649919"/>
                  <a:pt x="401158" y="4670663"/>
                  <a:pt x="407944" y="4574050"/>
                </a:cubicBezTo>
                <a:cubicBezTo>
                  <a:pt x="408098" y="4548109"/>
                  <a:pt x="427782" y="4503327"/>
                  <a:pt x="425133" y="4462469"/>
                </a:cubicBezTo>
                <a:lnTo>
                  <a:pt x="433890" y="4364681"/>
                </a:lnTo>
                <a:cubicBezTo>
                  <a:pt x="430018" y="4339230"/>
                  <a:pt x="435361" y="4287915"/>
                  <a:pt x="440691" y="4222147"/>
                </a:cubicBezTo>
                <a:cubicBezTo>
                  <a:pt x="451463" y="4164562"/>
                  <a:pt x="497377" y="4067298"/>
                  <a:pt x="503057" y="3977136"/>
                </a:cubicBezTo>
                <a:cubicBezTo>
                  <a:pt x="519229" y="3939837"/>
                  <a:pt x="472839" y="3875689"/>
                  <a:pt x="507582" y="3776020"/>
                </a:cubicBezTo>
                <a:cubicBezTo>
                  <a:pt x="497716" y="3757477"/>
                  <a:pt x="518006" y="3707185"/>
                  <a:pt x="521577" y="3692206"/>
                </a:cubicBezTo>
                <a:cubicBezTo>
                  <a:pt x="525148" y="3677227"/>
                  <a:pt x="526352" y="3687655"/>
                  <a:pt x="529009" y="3686147"/>
                </a:cubicBezTo>
                <a:cubicBezTo>
                  <a:pt x="531848" y="3650325"/>
                  <a:pt x="545504" y="3563351"/>
                  <a:pt x="551870" y="3514534"/>
                </a:cubicBezTo>
                <a:cubicBezTo>
                  <a:pt x="561331" y="3487751"/>
                  <a:pt x="581973" y="3426419"/>
                  <a:pt x="567205" y="3393248"/>
                </a:cubicBezTo>
                <a:cubicBezTo>
                  <a:pt x="585208" y="3400657"/>
                  <a:pt x="563566" y="3353906"/>
                  <a:pt x="579630" y="3344723"/>
                </a:cubicBezTo>
                <a:cubicBezTo>
                  <a:pt x="592861" y="3339338"/>
                  <a:pt x="589379" y="3323900"/>
                  <a:pt x="592672" y="3310978"/>
                </a:cubicBezTo>
                <a:cubicBezTo>
                  <a:pt x="605351" y="3299735"/>
                  <a:pt x="594296" y="3237176"/>
                  <a:pt x="589270" y="3216655"/>
                </a:cubicBezTo>
                <a:cubicBezTo>
                  <a:pt x="566909" y="3160431"/>
                  <a:pt x="626099" y="3142203"/>
                  <a:pt x="609663" y="3096973"/>
                </a:cubicBezTo>
                <a:cubicBezTo>
                  <a:pt x="609191" y="3084373"/>
                  <a:pt x="615889" y="3033331"/>
                  <a:pt x="618886" y="3023628"/>
                </a:cubicBezTo>
                <a:lnTo>
                  <a:pt x="630425" y="2998646"/>
                </a:lnTo>
                <a:lnTo>
                  <a:pt x="640017" y="2995914"/>
                </a:lnTo>
                <a:lnTo>
                  <a:pt x="643600" y="2978244"/>
                </a:lnTo>
                <a:lnTo>
                  <a:pt x="659520" y="2950805"/>
                </a:lnTo>
                <a:cubicBezTo>
                  <a:pt x="620152" y="2937671"/>
                  <a:pt x="687598" y="2860550"/>
                  <a:pt x="650890" y="2864933"/>
                </a:cubicBezTo>
                <a:cubicBezTo>
                  <a:pt x="663707" y="2817056"/>
                  <a:pt x="662078" y="2779813"/>
                  <a:pt x="640210" y="2741864"/>
                </a:cubicBezTo>
                <a:cubicBezTo>
                  <a:pt x="634452" y="2649732"/>
                  <a:pt x="665268" y="2597914"/>
                  <a:pt x="639387" y="2510931"/>
                </a:cubicBezTo>
                <a:cubicBezTo>
                  <a:pt x="645574" y="2407642"/>
                  <a:pt x="671719" y="2317589"/>
                  <a:pt x="680438" y="2227415"/>
                </a:cubicBezTo>
                <a:cubicBezTo>
                  <a:pt x="664175" y="2189847"/>
                  <a:pt x="704423" y="2141655"/>
                  <a:pt x="688135" y="2054289"/>
                </a:cubicBezTo>
                <a:cubicBezTo>
                  <a:pt x="683239" y="2048201"/>
                  <a:pt x="684029" y="1979567"/>
                  <a:pt x="681480" y="1972202"/>
                </a:cubicBezTo>
                <a:lnTo>
                  <a:pt x="686247" y="1917474"/>
                </a:lnTo>
                <a:lnTo>
                  <a:pt x="679783" y="1862721"/>
                </a:lnTo>
                <a:cubicBezTo>
                  <a:pt x="683677" y="1851209"/>
                  <a:pt x="688980" y="1824057"/>
                  <a:pt x="686639" y="1818227"/>
                </a:cubicBezTo>
                <a:lnTo>
                  <a:pt x="658235" y="1742488"/>
                </a:lnTo>
                <a:cubicBezTo>
                  <a:pt x="645662" y="1715201"/>
                  <a:pt x="661423" y="1719638"/>
                  <a:pt x="636990" y="1638389"/>
                </a:cubicBezTo>
                <a:cubicBezTo>
                  <a:pt x="626351" y="1601441"/>
                  <a:pt x="629414" y="1617134"/>
                  <a:pt x="602059" y="1570807"/>
                </a:cubicBezTo>
                <a:lnTo>
                  <a:pt x="570903" y="1513173"/>
                </a:lnTo>
                <a:cubicBezTo>
                  <a:pt x="570781" y="1503175"/>
                  <a:pt x="550561" y="1468055"/>
                  <a:pt x="550438" y="1458058"/>
                </a:cubicBezTo>
                <a:cubicBezTo>
                  <a:pt x="556848" y="1428101"/>
                  <a:pt x="546263" y="1422712"/>
                  <a:pt x="531416" y="1385478"/>
                </a:cubicBezTo>
                <a:cubicBezTo>
                  <a:pt x="527790" y="1370753"/>
                  <a:pt x="490725" y="1304050"/>
                  <a:pt x="501981" y="1265452"/>
                </a:cubicBezTo>
                <a:cubicBezTo>
                  <a:pt x="501825" y="1234781"/>
                  <a:pt x="490462" y="1187660"/>
                  <a:pt x="487370" y="1141743"/>
                </a:cubicBezTo>
                <a:cubicBezTo>
                  <a:pt x="484278" y="1095826"/>
                  <a:pt x="483852" y="1028118"/>
                  <a:pt x="483427" y="989948"/>
                </a:cubicBezTo>
                <a:cubicBezTo>
                  <a:pt x="483001" y="951779"/>
                  <a:pt x="494678" y="945984"/>
                  <a:pt x="484820" y="912725"/>
                </a:cubicBezTo>
                <a:cubicBezTo>
                  <a:pt x="467566" y="854951"/>
                  <a:pt x="510777" y="860797"/>
                  <a:pt x="475093" y="812798"/>
                </a:cubicBezTo>
                <a:cubicBezTo>
                  <a:pt x="461960" y="787034"/>
                  <a:pt x="498505" y="551948"/>
                  <a:pt x="461972" y="450605"/>
                </a:cubicBezTo>
                <a:cubicBezTo>
                  <a:pt x="470167" y="357604"/>
                  <a:pt x="458694" y="431306"/>
                  <a:pt x="465015" y="372906"/>
                </a:cubicBezTo>
                <a:cubicBezTo>
                  <a:pt x="503427" y="364177"/>
                  <a:pt x="489736" y="290341"/>
                  <a:pt x="490377" y="246134"/>
                </a:cubicBezTo>
                <a:cubicBezTo>
                  <a:pt x="491019" y="201927"/>
                  <a:pt x="449725" y="138160"/>
                  <a:pt x="468864" y="107666"/>
                </a:cubicBezTo>
                <a:cubicBezTo>
                  <a:pt x="468282" y="89794"/>
                  <a:pt x="477749" y="76947"/>
                  <a:pt x="477167" y="59075"/>
                </a:cubicBezTo>
                <a:lnTo>
                  <a:pt x="472992" y="14560"/>
                </a:lnTo>
                <a:close/>
              </a:path>
            </a:pathLst>
          </a:cu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7153B80D-2E6A-75C0-4BC5-7B5673401CC9}"/>
              </a:ext>
            </a:extLst>
          </p:cNvPr>
          <p:cNvSpPr>
            <a:spLocks noGrp="1"/>
          </p:cNvSpPr>
          <p:nvPr>
            <p:ph type="title"/>
          </p:nvPr>
        </p:nvSpPr>
        <p:spPr>
          <a:xfrm>
            <a:off x="1137034" y="263590"/>
            <a:ext cx="6831188" cy="1322887"/>
          </a:xfrm>
        </p:spPr>
        <p:txBody>
          <a:bodyPr>
            <a:normAutofit/>
          </a:bodyPr>
          <a:lstStyle/>
          <a:p>
            <a:r>
              <a:rPr lang="nl-NL" sz="3600" i="1" dirty="0"/>
              <a:t>Kunstbeschouwing </a:t>
            </a:r>
            <a:r>
              <a:rPr lang="nl-NL" dirty="0"/>
              <a:t>Renaissance</a:t>
            </a:r>
          </a:p>
        </p:txBody>
      </p:sp>
      <p:sp>
        <p:nvSpPr>
          <p:cNvPr id="3" name="Tijdelijke aanduiding voor inhoud 2">
            <a:extLst>
              <a:ext uri="{FF2B5EF4-FFF2-40B4-BE49-F238E27FC236}">
                <a16:creationId xmlns:a16="http://schemas.microsoft.com/office/drawing/2014/main" id="{A5C44FE5-2D59-B31D-3B86-261C581F02F9}"/>
              </a:ext>
            </a:extLst>
          </p:cNvPr>
          <p:cNvSpPr>
            <a:spLocks noGrp="1"/>
          </p:cNvSpPr>
          <p:nvPr>
            <p:ph idx="1"/>
          </p:nvPr>
        </p:nvSpPr>
        <p:spPr>
          <a:xfrm>
            <a:off x="1137035" y="1597101"/>
            <a:ext cx="6831187" cy="4997309"/>
          </a:xfrm>
        </p:spPr>
        <p:txBody>
          <a:bodyPr vert="horz" lIns="91440" tIns="45720" rIns="91440" bIns="45720" rtlCol="0" anchor="t">
            <a:normAutofit lnSpcReduction="10000"/>
          </a:bodyPr>
          <a:lstStyle/>
          <a:p>
            <a:pPr marL="0" indent="0">
              <a:lnSpc>
                <a:spcPct val="110000"/>
              </a:lnSpc>
              <a:buNone/>
            </a:pPr>
            <a:r>
              <a:rPr lang="nl-NL" sz="1400" dirty="0">
                <a:cs typeface="Calibri"/>
              </a:rPr>
              <a:t>De periode na de Middeleeuwen noemen we de Renaissance. Er verandert veel in het denken van de mens en dus ook in de kunst. Kunst uit de Klassieke Oudheid wordt opnieuw ontdekt en nagebootst. Beelden en schilderijen laten weer levensechte mensen zien. De eenvoudige achtergronden uit de Middeleeuwen worden in de Renaissance vervangen door landschappen. Het gebruik van perspectief zorgt voor een prachtige ruimtewerking. Door de vooruitgang van de wetenschap komt er meer kennis over het menselijk lichaam, waardoor personen ook veel echter kunnen worden weergegeven.</a:t>
            </a:r>
          </a:p>
          <a:p>
            <a:pPr marL="0" indent="0">
              <a:lnSpc>
                <a:spcPct val="110000"/>
              </a:lnSpc>
              <a:buNone/>
            </a:pPr>
            <a:r>
              <a:rPr lang="nl-NL" sz="1400" dirty="0">
                <a:cs typeface="Calibri"/>
              </a:rPr>
              <a:t>Door de Reformatie verandert er veel in de kerk. Het Woord komt centraal te staan. Beelden worden gezien als ongewenste afleiding of zelfs als zondige afgodsbeelden. Tijdens de beeldenstorm worden veel kunstwerken vernield.  Nederland wordt grotendeels protestants en kunstenaars krijgen geen opdrachten meer van de kerk. Er wordt nog wel geschilderd, maar de onderwerpen veranderen. De focus komt te liggen op het aardse leven van de mens.</a:t>
            </a:r>
          </a:p>
          <a:p>
            <a:pPr marL="0" indent="0">
              <a:lnSpc>
                <a:spcPct val="110000"/>
              </a:lnSpc>
              <a:buNone/>
            </a:pPr>
            <a:r>
              <a:rPr lang="nl-NL" sz="1400" b="1" dirty="0">
                <a:cs typeface="Calibri"/>
              </a:rPr>
              <a:t>Geef 1 dia van je PowerPoint de titel Renaissance. Plaats daarop 3 afbeeldingen van mensfiguren uit de Renaissance.</a:t>
            </a:r>
          </a:p>
          <a:p>
            <a:pPr marL="0" indent="0">
              <a:lnSpc>
                <a:spcPct val="110000"/>
              </a:lnSpc>
              <a:buNone/>
            </a:pPr>
            <a:r>
              <a:rPr lang="nl-NL" sz="1400" b="1" dirty="0">
                <a:cs typeface="Calibri"/>
              </a:rPr>
              <a:t>Kies één kunstwerk van elk van de volgende kunstenaars: </a:t>
            </a:r>
          </a:p>
          <a:p>
            <a:pPr>
              <a:lnSpc>
                <a:spcPct val="110000"/>
              </a:lnSpc>
              <a:buFontTx/>
              <a:buChar char="-"/>
            </a:pPr>
            <a:r>
              <a:rPr lang="nl-NL" sz="1400" b="1" dirty="0">
                <a:cs typeface="Calibri"/>
              </a:rPr>
              <a:t>David Michelangelo</a:t>
            </a:r>
          </a:p>
          <a:p>
            <a:pPr>
              <a:lnSpc>
                <a:spcPct val="110000"/>
              </a:lnSpc>
              <a:buFontTx/>
              <a:buChar char="-"/>
            </a:pPr>
            <a:r>
              <a:rPr lang="nl-NL" sz="1400" b="1" dirty="0">
                <a:cs typeface="Calibri"/>
              </a:rPr>
              <a:t>Sandro </a:t>
            </a:r>
            <a:r>
              <a:rPr lang="nl-NL" sz="1400" b="1" dirty="0" err="1">
                <a:cs typeface="Calibri"/>
              </a:rPr>
              <a:t>Botticelli</a:t>
            </a:r>
            <a:endParaRPr lang="nl-NL" sz="1400" b="1" dirty="0">
              <a:cs typeface="Calibri"/>
            </a:endParaRPr>
          </a:p>
          <a:p>
            <a:pPr>
              <a:lnSpc>
                <a:spcPct val="110000"/>
              </a:lnSpc>
              <a:buFontTx/>
              <a:buChar char="-"/>
            </a:pPr>
            <a:r>
              <a:rPr lang="nl-NL" sz="1400" b="1" dirty="0">
                <a:cs typeface="Calibri"/>
              </a:rPr>
              <a:t>Leonardo da Vinci</a:t>
            </a:r>
          </a:p>
        </p:txBody>
      </p:sp>
      <p:sp>
        <p:nvSpPr>
          <p:cNvPr id="9" name="AutoShape 6">
            <a:extLst>
              <a:ext uri="{FF2B5EF4-FFF2-40B4-BE49-F238E27FC236}">
                <a16:creationId xmlns:a16="http://schemas.microsoft.com/office/drawing/2014/main" id="{88195877-4176-4791-279D-5F1F7C546E23}"/>
              </a:ext>
            </a:extLst>
          </p:cNvPr>
          <p:cNvSpPr>
            <a:spLocks noChangeAspect="1" noChangeArrowheads="1"/>
          </p:cNvSpPr>
          <p:nvPr/>
        </p:nvSpPr>
        <p:spPr bwMode="auto">
          <a:xfrm>
            <a:off x="6089318" y="854223"/>
            <a:ext cx="9525" cy="95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Tree>
    <p:extLst>
      <p:ext uri="{BB962C8B-B14F-4D97-AF65-F5344CB8AC3E}">
        <p14:creationId xmlns:p14="http://schemas.microsoft.com/office/powerpoint/2010/main" val="36622499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5D13CC36-B950-4F02-9BAF-9A7EB26739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1" name="Freeform: Shape 3080">
            <a:extLst>
              <a:ext uri="{FF2B5EF4-FFF2-40B4-BE49-F238E27FC236}">
                <a16:creationId xmlns:a16="http://schemas.microsoft.com/office/drawing/2014/main" id="{4F2E2428-58BA-458D-AA54-05502E63F3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48215" cy="6857999"/>
          </a:xfrm>
          <a:custGeom>
            <a:avLst/>
            <a:gdLst>
              <a:gd name="connsiteX0" fmla="*/ 0 w 9024730"/>
              <a:gd name="connsiteY0" fmla="*/ 0 h 6857999"/>
              <a:gd name="connsiteX1" fmla="*/ 9024730 w 9024730"/>
              <a:gd name="connsiteY1" fmla="*/ 0 h 6857999"/>
              <a:gd name="connsiteX2" fmla="*/ 9024730 w 9024730"/>
              <a:gd name="connsiteY2" fmla="*/ 2 h 6857999"/>
              <a:gd name="connsiteX3" fmla="*/ 8447016 w 9024730"/>
              <a:gd name="connsiteY3" fmla="*/ 2 h 6857999"/>
              <a:gd name="connsiteX4" fmla="*/ 8441214 w 9024730"/>
              <a:gd name="connsiteY4" fmla="*/ 14562 h 6857999"/>
              <a:gd name="connsiteX5" fmla="*/ 8445389 w 9024730"/>
              <a:gd name="connsiteY5" fmla="*/ 59077 h 6857999"/>
              <a:gd name="connsiteX6" fmla="*/ 8437086 w 9024730"/>
              <a:gd name="connsiteY6" fmla="*/ 107668 h 6857999"/>
              <a:gd name="connsiteX7" fmla="*/ 8458599 w 9024730"/>
              <a:gd name="connsiteY7" fmla="*/ 246136 h 6857999"/>
              <a:gd name="connsiteX8" fmla="*/ 8433237 w 9024730"/>
              <a:gd name="connsiteY8" fmla="*/ 372908 h 6857999"/>
              <a:gd name="connsiteX9" fmla="*/ 8430194 w 9024730"/>
              <a:gd name="connsiteY9" fmla="*/ 450607 h 6857999"/>
              <a:gd name="connsiteX10" fmla="*/ 8443315 w 9024730"/>
              <a:gd name="connsiteY10" fmla="*/ 812800 h 6857999"/>
              <a:gd name="connsiteX11" fmla="*/ 8453042 w 9024730"/>
              <a:gd name="connsiteY11" fmla="*/ 912727 h 6857999"/>
              <a:gd name="connsiteX12" fmla="*/ 8451649 w 9024730"/>
              <a:gd name="connsiteY12" fmla="*/ 989950 h 6857999"/>
              <a:gd name="connsiteX13" fmla="*/ 8455592 w 9024730"/>
              <a:gd name="connsiteY13" fmla="*/ 1141745 h 6857999"/>
              <a:gd name="connsiteX14" fmla="*/ 8470203 w 9024730"/>
              <a:gd name="connsiteY14" fmla="*/ 1265454 h 6857999"/>
              <a:gd name="connsiteX15" fmla="*/ 8499638 w 9024730"/>
              <a:gd name="connsiteY15" fmla="*/ 1385480 h 6857999"/>
              <a:gd name="connsiteX16" fmla="*/ 8518660 w 9024730"/>
              <a:gd name="connsiteY16" fmla="*/ 1458060 h 6857999"/>
              <a:gd name="connsiteX17" fmla="*/ 8539125 w 9024730"/>
              <a:gd name="connsiteY17" fmla="*/ 1513175 h 6857999"/>
              <a:gd name="connsiteX18" fmla="*/ 8570281 w 9024730"/>
              <a:gd name="connsiteY18" fmla="*/ 1570809 h 6857999"/>
              <a:gd name="connsiteX19" fmla="*/ 8605212 w 9024730"/>
              <a:gd name="connsiteY19" fmla="*/ 1638391 h 6857999"/>
              <a:gd name="connsiteX20" fmla="*/ 8626457 w 9024730"/>
              <a:gd name="connsiteY20" fmla="*/ 1742490 h 6857999"/>
              <a:gd name="connsiteX21" fmla="*/ 8654861 w 9024730"/>
              <a:gd name="connsiteY21" fmla="*/ 1818229 h 6857999"/>
              <a:gd name="connsiteX22" fmla="*/ 8648005 w 9024730"/>
              <a:gd name="connsiteY22" fmla="*/ 1862723 h 6857999"/>
              <a:gd name="connsiteX23" fmla="*/ 8654469 w 9024730"/>
              <a:gd name="connsiteY23" fmla="*/ 1917476 h 6857999"/>
              <a:gd name="connsiteX24" fmla="*/ 8649702 w 9024730"/>
              <a:gd name="connsiteY24" fmla="*/ 1972204 h 6857999"/>
              <a:gd name="connsiteX25" fmla="*/ 8656357 w 9024730"/>
              <a:gd name="connsiteY25" fmla="*/ 2054291 h 6857999"/>
              <a:gd name="connsiteX26" fmla="*/ 8648660 w 9024730"/>
              <a:gd name="connsiteY26" fmla="*/ 2227417 h 6857999"/>
              <a:gd name="connsiteX27" fmla="*/ 8607609 w 9024730"/>
              <a:gd name="connsiteY27" fmla="*/ 2510933 h 6857999"/>
              <a:gd name="connsiteX28" fmla="*/ 8608432 w 9024730"/>
              <a:gd name="connsiteY28" fmla="*/ 2741866 h 6857999"/>
              <a:gd name="connsiteX29" fmla="*/ 8619112 w 9024730"/>
              <a:gd name="connsiteY29" fmla="*/ 2864935 h 6857999"/>
              <a:gd name="connsiteX30" fmla="*/ 8627742 w 9024730"/>
              <a:gd name="connsiteY30" fmla="*/ 2950807 h 6857999"/>
              <a:gd name="connsiteX31" fmla="*/ 8611822 w 9024730"/>
              <a:gd name="connsiteY31" fmla="*/ 2978246 h 6857999"/>
              <a:gd name="connsiteX32" fmla="*/ 8608239 w 9024730"/>
              <a:gd name="connsiteY32" fmla="*/ 2995916 h 6857999"/>
              <a:gd name="connsiteX33" fmla="*/ 8598647 w 9024730"/>
              <a:gd name="connsiteY33" fmla="*/ 2998648 h 6857999"/>
              <a:gd name="connsiteX34" fmla="*/ 8587108 w 9024730"/>
              <a:gd name="connsiteY34" fmla="*/ 3023630 h 6857999"/>
              <a:gd name="connsiteX35" fmla="*/ 8577885 w 9024730"/>
              <a:gd name="connsiteY35" fmla="*/ 3096975 h 6857999"/>
              <a:gd name="connsiteX36" fmla="*/ 8557492 w 9024730"/>
              <a:gd name="connsiteY36" fmla="*/ 3216657 h 6857999"/>
              <a:gd name="connsiteX37" fmla="*/ 8560894 w 9024730"/>
              <a:gd name="connsiteY37" fmla="*/ 3310980 h 6857999"/>
              <a:gd name="connsiteX38" fmla="*/ 8547852 w 9024730"/>
              <a:gd name="connsiteY38" fmla="*/ 3344725 h 6857999"/>
              <a:gd name="connsiteX39" fmla="*/ 8535427 w 9024730"/>
              <a:gd name="connsiteY39" fmla="*/ 3393250 h 6857999"/>
              <a:gd name="connsiteX40" fmla="*/ 8520092 w 9024730"/>
              <a:gd name="connsiteY40" fmla="*/ 3514536 h 6857999"/>
              <a:gd name="connsiteX41" fmla="*/ 8497231 w 9024730"/>
              <a:gd name="connsiteY41" fmla="*/ 3686149 h 6857999"/>
              <a:gd name="connsiteX42" fmla="*/ 8489799 w 9024730"/>
              <a:gd name="connsiteY42" fmla="*/ 3692208 h 6857999"/>
              <a:gd name="connsiteX43" fmla="*/ 8475804 w 9024730"/>
              <a:gd name="connsiteY43" fmla="*/ 3776022 h 6857999"/>
              <a:gd name="connsiteX44" fmla="*/ 8471279 w 9024730"/>
              <a:gd name="connsiteY44" fmla="*/ 3977138 h 6857999"/>
              <a:gd name="connsiteX45" fmla="*/ 8408913 w 9024730"/>
              <a:gd name="connsiteY45" fmla="*/ 4222149 h 6857999"/>
              <a:gd name="connsiteX46" fmla="*/ 8402112 w 9024730"/>
              <a:gd name="connsiteY46" fmla="*/ 4364683 h 6857999"/>
              <a:gd name="connsiteX47" fmla="*/ 8393355 w 9024730"/>
              <a:gd name="connsiteY47" fmla="*/ 4462471 h 6857999"/>
              <a:gd name="connsiteX48" fmla="*/ 8376166 w 9024730"/>
              <a:gd name="connsiteY48" fmla="*/ 4574052 h 6857999"/>
              <a:gd name="connsiteX49" fmla="*/ 8341678 w 9024730"/>
              <a:gd name="connsiteY49" fmla="*/ 4667756 h 6857999"/>
              <a:gd name="connsiteX50" fmla="*/ 8273661 w 9024730"/>
              <a:gd name="connsiteY50" fmla="*/ 4799019 h 6857999"/>
              <a:gd name="connsiteX51" fmla="*/ 8256132 w 9024730"/>
              <a:gd name="connsiteY51" fmla="*/ 4849614 h 6857999"/>
              <a:gd name="connsiteX52" fmla="*/ 8226804 w 9024730"/>
              <a:gd name="connsiteY52" fmla="*/ 4919971 h 6857999"/>
              <a:gd name="connsiteX53" fmla="*/ 8171825 w 9024730"/>
              <a:gd name="connsiteY53" fmla="*/ 5010766 h 6857999"/>
              <a:gd name="connsiteX54" fmla="*/ 8143172 w 9024730"/>
              <a:gd name="connsiteY54" fmla="*/ 5088190 h 6857999"/>
              <a:gd name="connsiteX55" fmla="*/ 8126363 w 9024730"/>
              <a:gd name="connsiteY55" fmla="*/ 5143922 h 6857999"/>
              <a:gd name="connsiteX56" fmla="*/ 8103782 w 9024730"/>
              <a:gd name="connsiteY56" fmla="*/ 5284346 h 6857999"/>
              <a:gd name="connsiteX57" fmla="*/ 8084361 w 9024730"/>
              <a:gd name="connsiteY57" fmla="*/ 5390948 h 6857999"/>
              <a:gd name="connsiteX58" fmla="*/ 8062552 w 9024730"/>
              <a:gd name="connsiteY58" fmla="*/ 5470854 h 6857999"/>
              <a:gd name="connsiteX59" fmla="*/ 8057342 w 9024730"/>
              <a:gd name="connsiteY59" fmla="*/ 5529643 h 6857999"/>
              <a:gd name="connsiteX60" fmla="*/ 8044923 w 9024730"/>
              <a:gd name="connsiteY60" fmla="*/ 5597292 h 6857999"/>
              <a:gd name="connsiteX61" fmla="*/ 8035233 w 9024730"/>
              <a:gd name="connsiteY61" fmla="*/ 5608899 h 6857999"/>
              <a:gd name="connsiteX62" fmla="*/ 8018178 w 9024730"/>
              <a:gd name="connsiteY62" fmla="*/ 5684911 h 6857999"/>
              <a:gd name="connsiteX63" fmla="*/ 8018018 w 9024730"/>
              <a:gd name="connsiteY63" fmla="*/ 5755776 h 6857999"/>
              <a:gd name="connsiteX64" fmla="*/ 8008640 w 9024730"/>
              <a:gd name="connsiteY64" fmla="*/ 5889599 h 6857999"/>
              <a:gd name="connsiteX65" fmla="*/ 8013542 w 9024730"/>
              <a:gd name="connsiteY65" fmla="*/ 5989744 h 6857999"/>
              <a:gd name="connsiteX66" fmla="*/ 7980757 w 9024730"/>
              <a:gd name="connsiteY66" fmla="*/ 6084926 h 6857999"/>
              <a:gd name="connsiteX67" fmla="*/ 7975907 w 9024730"/>
              <a:gd name="connsiteY67" fmla="*/ 6346549 h 6857999"/>
              <a:gd name="connsiteX68" fmla="*/ 7974221 w 9024730"/>
              <a:gd name="connsiteY68" fmla="*/ 6527527 h 6857999"/>
              <a:gd name="connsiteX69" fmla="*/ 7979135 w 9024730"/>
              <a:gd name="connsiteY69" fmla="*/ 6627129 h 6857999"/>
              <a:gd name="connsiteX70" fmla="*/ 7979404 w 9024730"/>
              <a:gd name="connsiteY70" fmla="*/ 6694819 h 6857999"/>
              <a:gd name="connsiteX71" fmla="*/ 8009526 w 9024730"/>
              <a:gd name="connsiteY71" fmla="*/ 6765445 h 6857999"/>
              <a:gd name="connsiteX72" fmla="*/ 8018211 w 9024730"/>
              <a:gd name="connsiteY72" fmla="*/ 6844697 h 6857999"/>
              <a:gd name="connsiteX73" fmla="*/ 8019608 w 9024730"/>
              <a:gd name="connsiteY73" fmla="*/ 6857999 h 6857999"/>
              <a:gd name="connsiteX74" fmla="*/ 0 w 9024730"/>
              <a:gd name="connsiteY74"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9024730" h="6857999">
                <a:moveTo>
                  <a:pt x="0" y="0"/>
                </a:moveTo>
                <a:lnTo>
                  <a:pt x="9024730" y="0"/>
                </a:lnTo>
                <a:lnTo>
                  <a:pt x="9024730" y="2"/>
                </a:lnTo>
                <a:lnTo>
                  <a:pt x="8447016" y="2"/>
                </a:lnTo>
                <a:lnTo>
                  <a:pt x="8441214" y="14562"/>
                </a:lnTo>
                <a:lnTo>
                  <a:pt x="8445389" y="59077"/>
                </a:lnTo>
                <a:cubicBezTo>
                  <a:pt x="8445971" y="76949"/>
                  <a:pt x="8436504" y="89796"/>
                  <a:pt x="8437086" y="107668"/>
                </a:cubicBezTo>
                <a:cubicBezTo>
                  <a:pt x="8417947" y="138162"/>
                  <a:pt x="8459241" y="201929"/>
                  <a:pt x="8458599" y="246136"/>
                </a:cubicBezTo>
                <a:cubicBezTo>
                  <a:pt x="8457958" y="290343"/>
                  <a:pt x="8471649" y="364179"/>
                  <a:pt x="8433237" y="372908"/>
                </a:cubicBezTo>
                <a:cubicBezTo>
                  <a:pt x="8426916" y="431308"/>
                  <a:pt x="8438389" y="357606"/>
                  <a:pt x="8430194" y="450607"/>
                </a:cubicBezTo>
                <a:cubicBezTo>
                  <a:pt x="8466727" y="551950"/>
                  <a:pt x="8430182" y="787036"/>
                  <a:pt x="8443315" y="812800"/>
                </a:cubicBezTo>
                <a:cubicBezTo>
                  <a:pt x="8478999" y="860799"/>
                  <a:pt x="8435788" y="854953"/>
                  <a:pt x="8453042" y="912727"/>
                </a:cubicBezTo>
                <a:cubicBezTo>
                  <a:pt x="8462900" y="945986"/>
                  <a:pt x="8451223" y="951781"/>
                  <a:pt x="8451649" y="989950"/>
                </a:cubicBezTo>
                <a:cubicBezTo>
                  <a:pt x="8452074" y="1028120"/>
                  <a:pt x="8452500" y="1095828"/>
                  <a:pt x="8455592" y="1141745"/>
                </a:cubicBezTo>
                <a:cubicBezTo>
                  <a:pt x="8458684" y="1187662"/>
                  <a:pt x="8470047" y="1234783"/>
                  <a:pt x="8470203" y="1265454"/>
                </a:cubicBezTo>
                <a:cubicBezTo>
                  <a:pt x="8458947" y="1304052"/>
                  <a:pt x="8496012" y="1370755"/>
                  <a:pt x="8499638" y="1385480"/>
                </a:cubicBezTo>
                <a:cubicBezTo>
                  <a:pt x="8514485" y="1422714"/>
                  <a:pt x="8525070" y="1428103"/>
                  <a:pt x="8518660" y="1458060"/>
                </a:cubicBezTo>
                <a:cubicBezTo>
                  <a:pt x="8518783" y="1468057"/>
                  <a:pt x="8539003" y="1503177"/>
                  <a:pt x="8539125" y="1513175"/>
                </a:cubicBezTo>
                <a:lnTo>
                  <a:pt x="8570281" y="1570809"/>
                </a:lnTo>
                <a:cubicBezTo>
                  <a:pt x="8597636" y="1617136"/>
                  <a:pt x="8594573" y="1601443"/>
                  <a:pt x="8605212" y="1638391"/>
                </a:cubicBezTo>
                <a:cubicBezTo>
                  <a:pt x="8629645" y="1719640"/>
                  <a:pt x="8613884" y="1715203"/>
                  <a:pt x="8626457" y="1742490"/>
                </a:cubicBezTo>
                <a:lnTo>
                  <a:pt x="8654861" y="1818229"/>
                </a:lnTo>
                <a:cubicBezTo>
                  <a:pt x="8657202" y="1824059"/>
                  <a:pt x="8651899" y="1851211"/>
                  <a:pt x="8648005" y="1862723"/>
                </a:cubicBezTo>
                <a:lnTo>
                  <a:pt x="8654469" y="1917476"/>
                </a:lnTo>
                <a:lnTo>
                  <a:pt x="8649702" y="1972204"/>
                </a:lnTo>
                <a:cubicBezTo>
                  <a:pt x="8652251" y="1979569"/>
                  <a:pt x="8651461" y="2048203"/>
                  <a:pt x="8656357" y="2054291"/>
                </a:cubicBezTo>
                <a:cubicBezTo>
                  <a:pt x="8672645" y="2141657"/>
                  <a:pt x="8632397" y="2189849"/>
                  <a:pt x="8648660" y="2227417"/>
                </a:cubicBezTo>
                <a:cubicBezTo>
                  <a:pt x="8639941" y="2317591"/>
                  <a:pt x="8613796" y="2407644"/>
                  <a:pt x="8607609" y="2510933"/>
                </a:cubicBezTo>
                <a:cubicBezTo>
                  <a:pt x="8633490" y="2597916"/>
                  <a:pt x="8602674" y="2649734"/>
                  <a:pt x="8608432" y="2741866"/>
                </a:cubicBezTo>
                <a:cubicBezTo>
                  <a:pt x="8630300" y="2779815"/>
                  <a:pt x="8631929" y="2817058"/>
                  <a:pt x="8619112" y="2864935"/>
                </a:cubicBezTo>
                <a:cubicBezTo>
                  <a:pt x="8655820" y="2860552"/>
                  <a:pt x="8588374" y="2937673"/>
                  <a:pt x="8627742" y="2950807"/>
                </a:cubicBezTo>
                <a:lnTo>
                  <a:pt x="8611822" y="2978246"/>
                </a:lnTo>
                <a:lnTo>
                  <a:pt x="8608239" y="2995916"/>
                </a:lnTo>
                <a:lnTo>
                  <a:pt x="8598647" y="2998648"/>
                </a:lnTo>
                <a:lnTo>
                  <a:pt x="8587108" y="3023630"/>
                </a:lnTo>
                <a:cubicBezTo>
                  <a:pt x="8584111" y="3033333"/>
                  <a:pt x="8577413" y="3084375"/>
                  <a:pt x="8577885" y="3096975"/>
                </a:cubicBezTo>
                <a:cubicBezTo>
                  <a:pt x="8594321" y="3142205"/>
                  <a:pt x="8535131" y="3160433"/>
                  <a:pt x="8557492" y="3216657"/>
                </a:cubicBezTo>
                <a:cubicBezTo>
                  <a:pt x="8562518" y="3237178"/>
                  <a:pt x="8573573" y="3299737"/>
                  <a:pt x="8560894" y="3310980"/>
                </a:cubicBezTo>
                <a:cubicBezTo>
                  <a:pt x="8557601" y="3323902"/>
                  <a:pt x="8561083" y="3339340"/>
                  <a:pt x="8547852" y="3344725"/>
                </a:cubicBezTo>
                <a:cubicBezTo>
                  <a:pt x="8531788" y="3353908"/>
                  <a:pt x="8553430" y="3400659"/>
                  <a:pt x="8535427" y="3393250"/>
                </a:cubicBezTo>
                <a:cubicBezTo>
                  <a:pt x="8550195" y="3426421"/>
                  <a:pt x="8529553" y="3487753"/>
                  <a:pt x="8520092" y="3514536"/>
                </a:cubicBezTo>
                <a:cubicBezTo>
                  <a:pt x="8513726" y="3563353"/>
                  <a:pt x="8500070" y="3650327"/>
                  <a:pt x="8497231" y="3686149"/>
                </a:cubicBezTo>
                <a:cubicBezTo>
                  <a:pt x="8494574" y="3687657"/>
                  <a:pt x="8493370" y="3677229"/>
                  <a:pt x="8489799" y="3692208"/>
                </a:cubicBezTo>
                <a:cubicBezTo>
                  <a:pt x="8486228" y="3707187"/>
                  <a:pt x="8465938" y="3757479"/>
                  <a:pt x="8475804" y="3776022"/>
                </a:cubicBezTo>
                <a:cubicBezTo>
                  <a:pt x="8441061" y="3875691"/>
                  <a:pt x="8487451" y="3939839"/>
                  <a:pt x="8471279" y="3977138"/>
                </a:cubicBezTo>
                <a:cubicBezTo>
                  <a:pt x="8465599" y="4067300"/>
                  <a:pt x="8419685" y="4164564"/>
                  <a:pt x="8408913" y="4222149"/>
                </a:cubicBezTo>
                <a:cubicBezTo>
                  <a:pt x="8403583" y="4287917"/>
                  <a:pt x="8398240" y="4339232"/>
                  <a:pt x="8402112" y="4364683"/>
                </a:cubicBezTo>
                <a:lnTo>
                  <a:pt x="8393355" y="4462471"/>
                </a:lnTo>
                <a:cubicBezTo>
                  <a:pt x="8396004" y="4503329"/>
                  <a:pt x="8376320" y="4548111"/>
                  <a:pt x="8376166" y="4574052"/>
                </a:cubicBezTo>
                <a:cubicBezTo>
                  <a:pt x="8369380" y="4670665"/>
                  <a:pt x="8352302" y="4649921"/>
                  <a:pt x="8341678" y="4667756"/>
                </a:cubicBezTo>
                <a:cubicBezTo>
                  <a:pt x="8320864" y="4705850"/>
                  <a:pt x="8290794" y="4758928"/>
                  <a:pt x="8273661" y="4799019"/>
                </a:cubicBezTo>
                <a:cubicBezTo>
                  <a:pt x="8254323" y="4834076"/>
                  <a:pt x="8262378" y="4811645"/>
                  <a:pt x="8256132" y="4849614"/>
                </a:cubicBezTo>
                <a:cubicBezTo>
                  <a:pt x="8239320" y="4853334"/>
                  <a:pt x="8207060" y="4883089"/>
                  <a:pt x="8226804" y="4919971"/>
                </a:cubicBezTo>
                <a:lnTo>
                  <a:pt x="8171825" y="5010766"/>
                </a:lnTo>
                <a:cubicBezTo>
                  <a:pt x="8150097" y="4983259"/>
                  <a:pt x="8165842" y="5107656"/>
                  <a:pt x="8143172" y="5088190"/>
                </a:cubicBezTo>
                <a:cubicBezTo>
                  <a:pt x="8128060" y="5102008"/>
                  <a:pt x="8138350" y="5118851"/>
                  <a:pt x="8126363" y="5143922"/>
                </a:cubicBezTo>
                <a:cubicBezTo>
                  <a:pt x="8116335" y="5192745"/>
                  <a:pt x="8111851" y="5226225"/>
                  <a:pt x="8103782" y="5284346"/>
                </a:cubicBezTo>
                <a:cubicBezTo>
                  <a:pt x="8101016" y="5338386"/>
                  <a:pt x="8095811" y="5337325"/>
                  <a:pt x="8084361" y="5390948"/>
                </a:cubicBezTo>
                <a:cubicBezTo>
                  <a:pt x="8082912" y="5429655"/>
                  <a:pt x="8063705" y="5449508"/>
                  <a:pt x="8062552" y="5470854"/>
                </a:cubicBezTo>
                <a:cubicBezTo>
                  <a:pt x="8086776" y="5526328"/>
                  <a:pt x="8037513" y="5496377"/>
                  <a:pt x="8057342" y="5529643"/>
                </a:cubicBezTo>
                <a:cubicBezTo>
                  <a:pt x="8050653" y="5550879"/>
                  <a:pt x="8055939" y="5587444"/>
                  <a:pt x="8044923" y="5597292"/>
                </a:cubicBezTo>
                <a:lnTo>
                  <a:pt x="8035233" y="5608899"/>
                </a:lnTo>
                <a:cubicBezTo>
                  <a:pt x="8030775" y="5623501"/>
                  <a:pt x="8021047" y="5660431"/>
                  <a:pt x="8018178" y="5684911"/>
                </a:cubicBezTo>
                <a:cubicBezTo>
                  <a:pt x="8005590" y="5692608"/>
                  <a:pt x="8011744" y="5734344"/>
                  <a:pt x="8018018" y="5755776"/>
                </a:cubicBezTo>
                <a:cubicBezTo>
                  <a:pt x="8019409" y="5792777"/>
                  <a:pt x="7989082" y="5848613"/>
                  <a:pt x="8008640" y="5889599"/>
                </a:cubicBezTo>
                <a:cubicBezTo>
                  <a:pt x="8011480" y="5932097"/>
                  <a:pt x="8009486" y="5940901"/>
                  <a:pt x="8013542" y="5989744"/>
                </a:cubicBezTo>
                <a:cubicBezTo>
                  <a:pt x="8022089" y="6020787"/>
                  <a:pt x="7982918" y="6024963"/>
                  <a:pt x="7980757" y="6084926"/>
                </a:cubicBezTo>
                <a:cubicBezTo>
                  <a:pt x="7974117" y="6134231"/>
                  <a:pt x="7999371" y="6240432"/>
                  <a:pt x="7975907" y="6346549"/>
                </a:cubicBezTo>
                <a:cubicBezTo>
                  <a:pt x="7987225" y="6409741"/>
                  <a:pt x="7980509" y="6468689"/>
                  <a:pt x="7974221" y="6527527"/>
                </a:cubicBezTo>
                <a:cubicBezTo>
                  <a:pt x="7955361" y="6585667"/>
                  <a:pt x="7987786" y="6579284"/>
                  <a:pt x="7979135" y="6627129"/>
                </a:cubicBezTo>
                <a:cubicBezTo>
                  <a:pt x="7983057" y="6635153"/>
                  <a:pt x="7984986" y="6697665"/>
                  <a:pt x="7979404" y="6694819"/>
                </a:cubicBezTo>
                <a:cubicBezTo>
                  <a:pt x="7981755" y="6716947"/>
                  <a:pt x="8003903" y="6732844"/>
                  <a:pt x="8009526" y="6765445"/>
                </a:cubicBezTo>
                <a:cubicBezTo>
                  <a:pt x="8011113" y="6776325"/>
                  <a:pt x="8014662" y="6810511"/>
                  <a:pt x="8018211" y="6844697"/>
                </a:cubicBezTo>
                <a:lnTo>
                  <a:pt x="8019608" y="6857999"/>
                </a:lnTo>
                <a:lnTo>
                  <a:pt x="0" y="685799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7153B80D-2E6A-75C0-4BC5-7B5673401CC9}"/>
              </a:ext>
            </a:extLst>
          </p:cNvPr>
          <p:cNvSpPr>
            <a:spLocks noGrp="1"/>
          </p:cNvSpPr>
          <p:nvPr>
            <p:ph type="title"/>
          </p:nvPr>
        </p:nvSpPr>
        <p:spPr>
          <a:xfrm>
            <a:off x="1137034" y="609600"/>
            <a:ext cx="6881026" cy="1322887"/>
          </a:xfrm>
        </p:spPr>
        <p:txBody>
          <a:bodyPr>
            <a:normAutofit/>
          </a:bodyPr>
          <a:lstStyle/>
          <a:p>
            <a:r>
              <a:rPr lang="nl-NL" sz="3600" i="1" dirty="0"/>
              <a:t>Kunstbeschouwing</a:t>
            </a:r>
            <a:r>
              <a:rPr lang="nl-NL" dirty="0"/>
              <a:t>  Art nouveau </a:t>
            </a:r>
          </a:p>
        </p:txBody>
      </p:sp>
      <p:sp>
        <p:nvSpPr>
          <p:cNvPr id="3" name="Tijdelijke aanduiding voor inhoud 2">
            <a:extLst>
              <a:ext uri="{FF2B5EF4-FFF2-40B4-BE49-F238E27FC236}">
                <a16:creationId xmlns:a16="http://schemas.microsoft.com/office/drawing/2014/main" id="{A5C44FE5-2D59-B31D-3B86-261C581F02F9}"/>
              </a:ext>
            </a:extLst>
          </p:cNvPr>
          <p:cNvSpPr>
            <a:spLocks noGrp="1"/>
          </p:cNvSpPr>
          <p:nvPr>
            <p:ph idx="1"/>
          </p:nvPr>
        </p:nvSpPr>
        <p:spPr>
          <a:xfrm>
            <a:off x="1137034" y="2194102"/>
            <a:ext cx="6573951" cy="3908585"/>
          </a:xfrm>
        </p:spPr>
        <p:txBody>
          <a:bodyPr vert="horz" lIns="91440" tIns="45720" rIns="91440" bIns="45720" rtlCol="0">
            <a:normAutofit/>
          </a:bodyPr>
          <a:lstStyle/>
          <a:p>
            <a:pPr marL="0" indent="0">
              <a:buNone/>
            </a:pPr>
            <a:r>
              <a:rPr lang="nl-NL" sz="1600" dirty="0">
                <a:cs typeface="Calibri"/>
              </a:rPr>
              <a:t>In de stijlperiode Art nouveau zien we vooral kunst in gebruiksvoorwerpen: glaswerk, boeken, tegels, sieraden, meubels, reclame, …</a:t>
            </a:r>
          </a:p>
          <a:p>
            <a:pPr marL="0" indent="0">
              <a:buNone/>
            </a:pPr>
            <a:r>
              <a:rPr lang="nl-NL" sz="1600" dirty="0">
                <a:cs typeface="Calibri"/>
              </a:rPr>
              <a:t>De natuur speelt een belangrijke rol in de kunst uit deze periode. Bladvormen, bloemen, vogels en vrouwen zijn een geliefd onderwerp. De kunstwerken laten een weelderige verzameling van sierlijk gebogen lijnen en vormen zien.</a:t>
            </a:r>
            <a:endParaRPr lang="nl-NL" sz="1600" dirty="0">
              <a:cs typeface="Calibri"/>
              <a:hlinkClick r:id="rId2">
                <a:extLst>
                  <a:ext uri="{A12FA001-AC4F-418D-AE19-62706E023703}">
                    <ahyp:hlinkClr xmlns:ahyp="http://schemas.microsoft.com/office/drawing/2018/hyperlinkcolor" val="tx"/>
                  </a:ext>
                </a:extLst>
              </a:hlinkClick>
            </a:endParaRPr>
          </a:p>
          <a:p>
            <a:pPr marL="0" indent="0">
              <a:buNone/>
            </a:pPr>
            <a:r>
              <a:rPr lang="nl-NL" sz="1600" dirty="0">
                <a:cs typeface="Calibri"/>
              </a:rPr>
              <a:t>In dit korte filmpje krijg je een goed beeld van deze stijlperiode: </a:t>
            </a:r>
            <a:r>
              <a:rPr lang="nl-NL" sz="1200" dirty="0">
                <a:cs typeface="Calibri"/>
                <a:hlinkClick r:id="rId3"/>
              </a:rPr>
              <a:t>https://schooltv.nl/video/wat-is-art-nouveau-sierlijke-kunst-als-reactie-op-massaproductie/</a:t>
            </a:r>
            <a:r>
              <a:rPr lang="nl-NL" sz="1200" dirty="0">
                <a:cs typeface="Calibri"/>
              </a:rPr>
              <a:t> </a:t>
            </a:r>
          </a:p>
          <a:p>
            <a:pPr marL="0" indent="0">
              <a:buNone/>
            </a:pPr>
            <a:endParaRPr lang="nl-NL" sz="1600" dirty="0">
              <a:cs typeface="Calibri"/>
            </a:endParaRPr>
          </a:p>
          <a:p>
            <a:pPr marL="0" indent="0">
              <a:buNone/>
            </a:pPr>
            <a:r>
              <a:rPr lang="nl-NL" sz="1600" b="1" dirty="0">
                <a:cs typeface="Calibri"/>
              </a:rPr>
              <a:t>Geef 1 dia van je PowerPoint de titel Art Nouveau. Plaats daarop 3 afbeeldingen van kunstwerken met typische Art nouveau-kenmerken. </a:t>
            </a:r>
          </a:p>
          <a:p>
            <a:pPr marL="0" indent="0">
              <a:buNone/>
            </a:pPr>
            <a:r>
              <a:rPr lang="nl-NL" sz="1600" b="1" dirty="0">
                <a:cs typeface="Calibri"/>
              </a:rPr>
              <a:t>Teken (een deel van) een kunstwerk na. Probeer de lijnen dezelfde sierlijkheid en soepelheid te geven als in het origineel. Wanneer je er tijd voor hebt kun je je tekening uitwerken in kleur.</a:t>
            </a:r>
          </a:p>
        </p:txBody>
      </p:sp>
      <p:pic>
        <p:nvPicPr>
          <p:cNvPr id="3074" name="Picture 2" descr="Jugendstil - Wikipedia">
            <a:extLst>
              <a:ext uri="{FF2B5EF4-FFF2-40B4-BE49-F238E27FC236}">
                <a16:creationId xmlns:a16="http://schemas.microsoft.com/office/drawing/2014/main" id="{E44E5B94-EDF1-EE75-8282-D72DADDA82D4}"/>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9155094" y="77888"/>
            <a:ext cx="2530088" cy="6702221"/>
          </a:xfrm>
          <a:prstGeom prst="rect">
            <a:avLst/>
          </a:prstGeom>
          <a:noFill/>
          <a:effectLst>
            <a:softEdge rad="88900"/>
          </a:effectLst>
          <a:extLst>
            <a:ext uri="{909E8E84-426E-40DD-AFC4-6F175D3DCCD1}">
              <a14:hiddenFill xmlns:a14="http://schemas.microsoft.com/office/drawing/2010/main">
                <a:solidFill>
                  <a:srgbClr val="FFFFFF"/>
                </a:solidFill>
              </a14:hiddenFill>
            </a:ext>
          </a:extLst>
        </p:spPr>
      </p:pic>
      <p:sp>
        <p:nvSpPr>
          <p:cNvPr id="9" name="AutoShape 6">
            <a:extLst>
              <a:ext uri="{FF2B5EF4-FFF2-40B4-BE49-F238E27FC236}">
                <a16:creationId xmlns:a16="http://schemas.microsoft.com/office/drawing/2014/main" id="{88195877-4176-4791-279D-5F1F7C546E23}"/>
              </a:ext>
            </a:extLst>
          </p:cNvPr>
          <p:cNvSpPr>
            <a:spLocks noChangeAspect="1" noChangeArrowheads="1"/>
          </p:cNvSpPr>
          <p:nvPr/>
        </p:nvSpPr>
        <p:spPr bwMode="auto">
          <a:xfrm>
            <a:off x="6089318" y="854223"/>
            <a:ext cx="9525" cy="95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Tree>
    <p:extLst>
      <p:ext uri="{BB962C8B-B14F-4D97-AF65-F5344CB8AC3E}">
        <p14:creationId xmlns:p14="http://schemas.microsoft.com/office/powerpoint/2010/main" val="7557120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3" name="Rectangle 9222">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25" name="Freeform: Shape 9224">
            <a:extLst>
              <a:ext uri="{FF2B5EF4-FFF2-40B4-BE49-F238E27FC236}">
                <a16:creationId xmlns:a16="http://schemas.microsoft.com/office/drawing/2014/main" id="{DADD1FCA-8ACB-4958-81DD-4CDD6D3E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3C0EE90A-AB30-1322-6680-F56892764966}"/>
              </a:ext>
            </a:extLst>
          </p:cNvPr>
          <p:cNvSpPr>
            <a:spLocks noGrp="1"/>
          </p:cNvSpPr>
          <p:nvPr>
            <p:ph type="title"/>
          </p:nvPr>
        </p:nvSpPr>
        <p:spPr>
          <a:xfrm>
            <a:off x="773408" y="992094"/>
            <a:ext cx="3616913" cy="2795160"/>
          </a:xfrm>
        </p:spPr>
        <p:txBody>
          <a:bodyPr vert="horz" lIns="91440" tIns="45720" rIns="91440" bIns="45720" rtlCol="0" anchor="b">
            <a:normAutofit/>
          </a:bodyPr>
          <a:lstStyle/>
          <a:p>
            <a:pPr algn="ctr"/>
            <a:r>
              <a:rPr lang="en-US" sz="3700" i="1" kern="1200">
                <a:solidFill>
                  <a:schemeClr val="tx1"/>
                </a:solidFill>
                <a:latin typeface="+mj-lt"/>
                <a:ea typeface="+mj-ea"/>
                <a:cs typeface="+mj-cs"/>
              </a:rPr>
              <a:t>Theorie</a:t>
            </a:r>
            <a:br>
              <a:rPr lang="en-US" sz="3700" kern="1200">
                <a:solidFill>
                  <a:schemeClr val="tx1"/>
                </a:solidFill>
                <a:latin typeface="+mj-lt"/>
                <a:ea typeface="+mj-ea"/>
                <a:cs typeface="+mj-cs"/>
              </a:rPr>
            </a:br>
            <a:r>
              <a:rPr lang="en-US" sz="3700" kern="1200">
                <a:solidFill>
                  <a:schemeClr val="tx1"/>
                </a:solidFill>
                <a:latin typeface="+mj-lt"/>
                <a:ea typeface="+mj-ea"/>
                <a:cs typeface="+mj-cs"/>
              </a:rPr>
              <a:t>De verhouding van het menselijk lichaam</a:t>
            </a:r>
          </a:p>
        </p:txBody>
      </p:sp>
      <p:pic>
        <p:nvPicPr>
          <p:cNvPr id="9218" name="Picture 2" descr="Ihor-Reshetnikov-Anatomy-Basic-Shapes">
            <a:extLst>
              <a:ext uri="{FF2B5EF4-FFF2-40B4-BE49-F238E27FC236}">
                <a16:creationId xmlns:a16="http://schemas.microsoft.com/office/drawing/2014/main" id="{1E722370-38E1-81EB-50E0-2D58F4F1088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20"/>
          <a:stretch/>
        </p:blipFill>
        <p:spPr bwMode="auto">
          <a:xfrm>
            <a:off x="6267890" y="1486642"/>
            <a:ext cx="5708649" cy="2941819"/>
          </a:xfrm>
          <a:prstGeom prst="rect">
            <a:avLst/>
          </a:prstGeom>
          <a:noFill/>
          <a:extLst>
            <a:ext uri="{909E8E84-426E-40DD-AFC4-6F175D3DCCD1}">
              <a14:hiddenFill xmlns:a14="http://schemas.microsoft.com/office/drawing/2010/main">
                <a:solidFill>
                  <a:srgbClr val="FFFFFF"/>
                </a:solidFill>
              </a14:hiddenFill>
            </a:ext>
          </a:extLst>
        </p:spPr>
      </p:pic>
      <p:sp>
        <p:nvSpPr>
          <p:cNvPr id="4" name="Tekstvak 3">
            <a:extLst>
              <a:ext uri="{FF2B5EF4-FFF2-40B4-BE49-F238E27FC236}">
                <a16:creationId xmlns:a16="http://schemas.microsoft.com/office/drawing/2014/main" id="{3C8101C4-B3DC-33C7-AFBE-4914848F5B1F}"/>
              </a:ext>
            </a:extLst>
          </p:cNvPr>
          <p:cNvSpPr txBox="1"/>
          <p:nvPr/>
        </p:nvSpPr>
        <p:spPr>
          <a:xfrm>
            <a:off x="6267890" y="4714774"/>
            <a:ext cx="5802086" cy="1200329"/>
          </a:xfrm>
          <a:prstGeom prst="rect">
            <a:avLst/>
          </a:prstGeom>
          <a:noFill/>
        </p:spPr>
        <p:txBody>
          <a:bodyPr wrap="square" rtlCol="0">
            <a:spAutoFit/>
          </a:bodyPr>
          <a:lstStyle/>
          <a:p>
            <a:pPr marL="0" indent="0">
              <a:buNone/>
            </a:pPr>
            <a:r>
              <a:rPr lang="nl-NL" b="0" i="0" dirty="0">
                <a:solidFill>
                  <a:srgbClr val="2A2A2A"/>
                </a:solidFill>
                <a:effectLst/>
                <a:latin typeface="Calibri" panose="020F0502020204030204" pitchFamily="34" charset="0"/>
                <a:cs typeface="Calibri" panose="020F0502020204030204" pitchFamily="34" charset="0"/>
              </a:rPr>
              <a:t>Mensen leren tekenen doen we in het begin schematisch.</a:t>
            </a:r>
            <a:br>
              <a:rPr lang="nl-NL" dirty="0">
                <a:latin typeface="Calibri" panose="020F0502020204030204" pitchFamily="34" charset="0"/>
                <a:cs typeface="Calibri" panose="020F0502020204030204" pitchFamily="34" charset="0"/>
              </a:rPr>
            </a:br>
            <a:r>
              <a:rPr lang="nl-NL" b="0" i="0" dirty="0">
                <a:solidFill>
                  <a:srgbClr val="2A2A2A"/>
                </a:solidFill>
                <a:effectLst/>
                <a:latin typeface="Calibri" panose="020F0502020204030204" pitchFamily="34" charset="0"/>
                <a:cs typeface="Calibri" panose="020F0502020204030204" pitchFamily="34" charset="0"/>
              </a:rPr>
              <a:t>We gaan uit van een vaste verhouding van 1:8. Dat betekent: het hoofd kan 8 keer in een heel lichaam. </a:t>
            </a:r>
            <a:br>
              <a:rPr lang="nl-NL" dirty="0">
                <a:latin typeface="Calibri" panose="020F0502020204030204" pitchFamily="34" charset="0"/>
                <a:cs typeface="Calibri" panose="020F0502020204030204" pitchFamily="34" charset="0"/>
              </a:rPr>
            </a:br>
            <a:r>
              <a:rPr lang="nl-NL" b="0" i="0" dirty="0">
                <a:solidFill>
                  <a:srgbClr val="2A2A2A"/>
                </a:solidFill>
                <a:effectLst/>
                <a:latin typeface="Calibri" panose="020F0502020204030204" pitchFamily="34" charset="0"/>
                <a:cs typeface="Calibri" panose="020F0502020204030204" pitchFamily="34" charset="0"/>
              </a:rPr>
              <a:t>Kijk eens bij jezelf: klopt dat voor jouw lichaam? </a:t>
            </a:r>
          </a:p>
        </p:txBody>
      </p:sp>
    </p:spTree>
    <p:extLst>
      <p:ext uri="{BB962C8B-B14F-4D97-AF65-F5344CB8AC3E}">
        <p14:creationId xmlns:p14="http://schemas.microsoft.com/office/powerpoint/2010/main" val="33640139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06" name="Rectangle 8205">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8" name="Freeform: Shape 8207">
            <a:extLst>
              <a:ext uri="{FF2B5EF4-FFF2-40B4-BE49-F238E27FC236}">
                <a16:creationId xmlns:a16="http://schemas.microsoft.com/office/drawing/2014/main" id="{DADD1FCA-8ACB-4958-81DD-4CDD6D3E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3C0EE90A-AB30-1322-6680-F56892764966}"/>
              </a:ext>
            </a:extLst>
          </p:cNvPr>
          <p:cNvSpPr>
            <a:spLocks noGrp="1"/>
          </p:cNvSpPr>
          <p:nvPr>
            <p:ph type="title"/>
          </p:nvPr>
        </p:nvSpPr>
        <p:spPr>
          <a:xfrm>
            <a:off x="773408" y="992094"/>
            <a:ext cx="3616913" cy="2795160"/>
          </a:xfrm>
        </p:spPr>
        <p:txBody>
          <a:bodyPr vert="horz" lIns="91440" tIns="45720" rIns="91440" bIns="45720" rtlCol="0" anchor="b">
            <a:normAutofit/>
          </a:bodyPr>
          <a:lstStyle/>
          <a:p>
            <a:pPr algn="ctr"/>
            <a:r>
              <a:rPr lang="en-US" sz="3700" i="1" kern="1200">
                <a:solidFill>
                  <a:schemeClr val="tx1"/>
                </a:solidFill>
                <a:latin typeface="+mj-lt"/>
                <a:ea typeface="+mj-ea"/>
                <a:cs typeface="+mj-cs"/>
              </a:rPr>
              <a:t>Theorie</a:t>
            </a:r>
            <a:br>
              <a:rPr lang="en-US" sz="3700" kern="1200">
                <a:solidFill>
                  <a:schemeClr val="tx1"/>
                </a:solidFill>
                <a:latin typeface="+mj-lt"/>
                <a:ea typeface="+mj-ea"/>
                <a:cs typeface="+mj-cs"/>
              </a:rPr>
            </a:br>
            <a:r>
              <a:rPr lang="en-US" sz="3700" kern="1200">
                <a:solidFill>
                  <a:schemeClr val="tx1"/>
                </a:solidFill>
                <a:latin typeface="+mj-lt"/>
                <a:ea typeface="+mj-ea"/>
                <a:cs typeface="+mj-cs"/>
              </a:rPr>
              <a:t>De verhouding van het menselijk lichaam</a:t>
            </a:r>
          </a:p>
        </p:txBody>
      </p:sp>
      <p:pic>
        <p:nvPicPr>
          <p:cNvPr id="8194" name="Picture 2" descr="Ihor-Reshetnikov-Anatomy-Basic-Shapes">
            <a:extLst>
              <a:ext uri="{FF2B5EF4-FFF2-40B4-BE49-F238E27FC236}">
                <a16:creationId xmlns:a16="http://schemas.microsoft.com/office/drawing/2014/main" id="{B145BF79-D11E-A9BC-4E1B-109F32062D2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142717" y="1536216"/>
            <a:ext cx="5708649" cy="3011312"/>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9142EC6A-BD15-8B95-E41B-765AD20B31B8}"/>
              </a:ext>
            </a:extLst>
          </p:cNvPr>
          <p:cNvSpPr txBox="1"/>
          <p:nvPr/>
        </p:nvSpPr>
        <p:spPr>
          <a:xfrm>
            <a:off x="6142717" y="4859079"/>
            <a:ext cx="5708649" cy="1200329"/>
          </a:xfrm>
          <a:prstGeom prst="rect">
            <a:avLst/>
          </a:prstGeom>
          <a:noFill/>
        </p:spPr>
        <p:txBody>
          <a:bodyPr wrap="square" rtlCol="0">
            <a:spAutoFit/>
          </a:bodyPr>
          <a:lstStyle/>
          <a:p>
            <a:r>
              <a:rPr lang="nl-NL" b="0" i="0" dirty="0">
                <a:solidFill>
                  <a:srgbClr val="2A2A2A"/>
                </a:solidFill>
                <a:effectLst/>
                <a:latin typeface="Calibri" panose="020F0502020204030204" pitchFamily="34" charset="0"/>
                <a:cs typeface="Calibri" panose="020F0502020204030204" pitchFamily="34" charset="0"/>
              </a:rPr>
              <a:t>Als je net geboren bent, past je hoofd ongeveer 3 keer in je lichaam. In het schema hierboven zie je hoe dat verandert als je groeit. </a:t>
            </a:r>
            <a:endParaRPr lang="nl-NL" dirty="0">
              <a:latin typeface="Calibri" panose="020F0502020204030204" pitchFamily="34" charset="0"/>
              <a:cs typeface="Calibri" panose="020F0502020204030204" pitchFamily="34" charset="0"/>
            </a:endParaRPr>
          </a:p>
          <a:p>
            <a:endParaRPr lang="nl-NL" dirty="0"/>
          </a:p>
        </p:txBody>
      </p:sp>
    </p:spTree>
    <p:extLst>
      <p:ext uri="{BB962C8B-B14F-4D97-AF65-F5344CB8AC3E}">
        <p14:creationId xmlns:p14="http://schemas.microsoft.com/office/powerpoint/2010/main" val="23442792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49" name="Rectangle 10248">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51" name="Freeform: Shape 10250">
            <a:extLst>
              <a:ext uri="{FF2B5EF4-FFF2-40B4-BE49-F238E27FC236}">
                <a16:creationId xmlns:a16="http://schemas.microsoft.com/office/drawing/2014/main" id="{DADD1FCA-8ACB-4958-81DD-4CDD6D3E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3C0EE90A-AB30-1322-6680-F56892764966}"/>
              </a:ext>
            </a:extLst>
          </p:cNvPr>
          <p:cNvSpPr>
            <a:spLocks noGrp="1"/>
          </p:cNvSpPr>
          <p:nvPr>
            <p:ph type="title"/>
          </p:nvPr>
        </p:nvSpPr>
        <p:spPr>
          <a:xfrm>
            <a:off x="773408" y="992094"/>
            <a:ext cx="3616913" cy="2795160"/>
          </a:xfrm>
        </p:spPr>
        <p:txBody>
          <a:bodyPr vert="horz" lIns="91440" tIns="45720" rIns="91440" bIns="45720" rtlCol="0" anchor="b">
            <a:normAutofit/>
          </a:bodyPr>
          <a:lstStyle/>
          <a:p>
            <a:pPr algn="ctr"/>
            <a:r>
              <a:rPr lang="en-US" sz="3700" i="1" kern="1200" dirty="0" err="1">
                <a:solidFill>
                  <a:schemeClr val="tx1"/>
                </a:solidFill>
                <a:latin typeface="+mj-lt"/>
                <a:ea typeface="+mj-ea"/>
                <a:cs typeface="+mj-cs"/>
              </a:rPr>
              <a:t>Theorie</a:t>
            </a:r>
            <a:br>
              <a:rPr lang="en-US" sz="3700" kern="1200" dirty="0">
                <a:solidFill>
                  <a:schemeClr val="tx1"/>
                </a:solidFill>
                <a:latin typeface="+mj-lt"/>
                <a:ea typeface="+mj-ea"/>
                <a:cs typeface="+mj-cs"/>
              </a:rPr>
            </a:br>
            <a:r>
              <a:rPr lang="en-US" sz="3700" kern="1200" dirty="0">
                <a:solidFill>
                  <a:schemeClr val="tx1"/>
                </a:solidFill>
                <a:latin typeface="+mj-lt"/>
                <a:ea typeface="+mj-ea"/>
                <a:cs typeface="+mj-cs"/>
              </a:rPr>
              <a:t>De </a:t>
            </a:r>
            <a:r>
              <a:rPr lang="en-US" sz="3700" kern="1200" dirty="0" err="1">
                <a:solidFill>
                  <a:schemeClr val="tx1"/>
                </a:solidFill>
                <a:latin typeface="+mj-lt"/>
                <a:ea typeface="+mj-ea"/>
                <a:cs typeface="+mj-cs"/>
              </a:rPr>
              <a:t>verhouding</a:t>
            </a:r>
            <a:r>
              <a:rPr lang="en-US" sz="3700" kern="1200" dirty="0">
                <a:solidFill>
                  <a:schemeClr val="tx1"/>
                </a:solidFill>
                <a:latin typeface="+mj-lt"/>
                <a:ea typeface="+mj-ea"/>
                <a:cs typeface="+mj-cs"/>
              </a:rPr>
              <a:t> van het </a:t>
            </a:r>
            <a:r>
              <a:rPr lang="en-US" sz="3700" kern="1200" dirty="0" err="1">
                <a:solidFill>
                  <a:schemeClr val="tx1"/>
                </a:solidFill>
                <a:latin typeface="+mj-lt"/>
                <a:ea typeface="+mj-ea"/>
                <a:cs typeface="+mj-cs"/>
              </a:rPr>
              <a:t>menselijk</a:t>
            </a:r>
            <a:r>
              <a:rPr lang="en-US" sz="3700" kern="1200" dirty="0">
                <a:solidFill>
                  <a:schemeClr val="tx1"/>
                </a:solidFill>
                <a:latin typeface="+mj-lt"/>
                <a:ea typeface="+mj-ea"/>
                <a:cs typeface="+mj-cs"/>
              </a:rPr>
              <a:t> </a:t>
            </a:r>
            <a:r>
              <a:rPr lang="en-US" sz="3700" kern="1200" dirty="0" err="1">
                <a:solidFill>
                  <a:schemeClr val="tx1"/>
                </a:solidFill>
                <a:latin typeface="+mj-lt"/>
                <a:ea typeface="+mj-ea"/>
                <a:cs typeface="+mj-cs"/>
              </a:rPr>
              <a:t>lichaam</a:t>
            </a:r>
            <a:endParaRPr lang="en-US" sz="3700" kern="1200" dirty="0">
              <a:solidFill>
                <a:schemeClr val="tx1"/>
              </a:solidFill>
              <a:latin typeface="+mj-lt"/>
              <a:ea typeface="+mj-ea"/>
              <a:cs typeface="+mj-cs"/>
            </a:endParaRPr>
          </a:p>
        </p:txBody>
      </p:sp>
      <p:pic>
        <p:nvPicPr>
          <p:cNvPr id="10244" name="Picture 4">
            <a:extLst>
              <a:ext uri="{FF2B5EF4-FFF2-40B4-BE49-F238E27FC236}">
                <a16:creationId xmlns:a16="http://schemas.microsoft.com/office/drawing/2014/main" id="{D74BA09B-8581-9004-E8A5-8A5EE9B2B1A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277" b="18984"/>
          <a:stretch/>
        </p:blipFill>
        <p:spPr bwMode="auto">
          <a:xfrm>
            <a:off x="5938482" y="611372"/>
            <a:ext cx="6253518" cy="5635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22997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897DEB4-4A88-4293-A935-9B25506C15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FBE42BC3-6707-4CBF-9386-048B994A4F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3886" y="0"/>
            <a:ext cx="7538114" cy="6858000"/>
          </a:xfrm>
          <a:custGeom>
            <a:avLst/>
            <a:gdLst>
              <a:gd name="connsiteX0" fmla="*/ 366246 w 7538114"/>
              <a:gd name="connsiteY0" fmla="*/ 0 h 6858000"/>
              <a:gd name="connsiteX1" fmla="*/ 2830292 w 7538114"/>
              <a:gd name="connsiteY1" fmla="*/ 0 h 6858000"/>
              <a:gd name="connsiteX2" fmla="*/ 3903260 w 7538114"/>
              <a:gd name="connsiteY2" fmla="*/ 0 h 6858000"/>
              <a:gd name="connsiteX3" fmla="*/ 4597266 w 7538114"/>
              <a:gd name="connsiteY3" fmla="*/ 0 h 6858000"/>
              <a:gd name="connsiteX4" fmla="*/ 7192370 w 7538114"/>
              <a:gd name="connsiteY4" fmla="*/ 0 h 6858000"/>
              <a:gd name="connsiteX5" fmla="*/ 7538114 w 7538114"/>
              <a:gd name="connsiteY5" fmla="*/ 0 h 6858000"/>
              <a:gd name="connsiteX6" fmla="*/ 7538114 w 7538114"/>
              <a:gd name="connsiteY6" fmla="*/ 6858000 h 6858000"/>
              <a:gd name="connsiteX7" fmla="*/ 7192370 w 7538114"/>
              <a:gd name="connsiteY7" fmla="*/ 6858000 h 6858000"/>
              <a:gd name="connsiteX8" fmla="*/ 4597266 w 7538114"/>
              <a:gd name="connsiteY8" fmla="*/ 6858000 h 6858000"/>
              <a:gd name="connsiteX9" fmla="*/ 3903260 w 7538114"/>
              <a:gd name="connsiteY9" fmla="*/ 6858000 h 6858000"/>
              <a:gd name="connsiteX10" fmla="*/ 2830292 w 7538114"/>
              <a:gd name="connsiteY10" fmla="*/ 6858000 h 6858000"/>
              <a:gd name="connsiteX11" fmla="*/ 170314 w 7538114"/>
              <a:gd name="connsiteY11" fmla="*/ 6858000 h 6858000"/>
              <a:gd name="connsiteX12" fmla="*/ 170341 w 7538114"/>
              <a:gd name="connsiteY12" fmla="*/ 6857759 h 6858000"/>
              <a:gd name="connsiteX13" fmla="*/ 173485 w 7538114"/>
              <a:gd name="connsiteY13" fmla="*/ 6852129 h 6858000"/>
              <a:gd name="connsiteX14" fmla="*/ 167544 w 7538114"/>
              <a:gd name="connsiteY14" fmla="*/ 6830335 h 6858000"/>
              <a:gd name="connsiteX15" fmla="*/ 163472 w 7538114"/>
              <a:gd name="connsiteY15" fmla="*/ 6796707 h 6858000"/>
              <a:gd name="connsiteX16" fmla="*/ 160535 w 7538114"/>
              <a:gd name="connsiteY16" fmla="*/ 6780725 h 6858000"/>
              <a:gd name="connsiteX17" fmla="*/ 162318 w 7538114"/>
              <a:gd name="connsiteY17" fmla="*/ 6767829 h 6858000"/>
              <a:gd name="connsiteX18" fmla="*/ 162771 w 7538114"/>
              <a:gd name="connsiteY18" fmla="*/ 6694444 h 6858000"/>
              <a:gd name="connsiteX19" fmla="*/ 165604 w 7538114"/>
              <a:gd name="connsiteY19" fmla="*/ 6677569 h 6858000"/>
              <a:gd name="connsiteX20" fmla="*/ 171255 w 7538114"/>
              <a:gd name="connsiteY20" fmla="*/ 6669571 h 6858000"/>
              <a:gd name="connsiteX21" fmla="*/ 169240 w 7538114"/>
              <a:gd name="connsiteY21" fmla="*/ 6663304 h 6858000"/>
              <a:gd name="connsiteX22" fmla="*/ 169039 w 7538114"/>
              <a:gd name="connsiteY22" fmla="*/ 6618916 h 6858000"/>
              <a:gd name="connsiteX23" fmla="*/ 168392 w 7538114"/>
              <a:gd name="connsiteY23" fmla="*/ 6589960 h 6858000"/>
              <a:gd name="connsiteX24" fmla="*/ 160636 w 7538114"/>
              <a:gd name="connsiteY24" fmla="*/ 6588200 h 6858000"/>
              <a:gd name="connsiteX25" fmla="*/ 157872 w 7538114"/>
              <a:gd name="connsiteY25" fmla="*/ 6562416 h 6858000"/>
              <a:gd name="connsiteX26" fmla="*/ 162851 w 7538114"/>
              <a:gd name="connsiteY26" fmla="*/ 6534939 h 6858000"/>
              <a:gd name="connsiteX27" fmla="*/ 162153 w 7538114"/>
              <a:gd name="connsiteY27" fmla="*/ 6502552 h 6858000"/>
              <a:gd name="connsiteX28" fmla="*/ 161821 w 7538114"/>
              <a:gd name="connsiteY28" fmla="*/ 6483172 h 6858000"/>
              <a:gd name="connsiteX29" fmla="*/ 154586 w 7538114"/>
              <a:gd name="connsiteY29" fmla="*/ 6432309 h 6858000"/>
              <a:gd name="connsiteX30" fmla="*/ 127078 w 7538114"/>
              <a:gd name="connsiteY30" fmla="*/ 6349783 h 6858000"/>
              <a:gd name="connsiteX31" fmla="*/ 123181 w 7538114"/>
              <a:gd name="connsiteY31" fmla="*/ 6323872 h 6858000"/>
              <a:gd name="connsiteX32" fmla="*/ 124767 w 7538114"/>
              <a:gd name="connsiteY32" fmla="*/ 6319343 h 6858000"/>
              <a:gd name="connsiteX33" fmla="*/ 108246 w 7538114"/>
              <a:gd name="connsiteY33" fmla="*/ 6190348 h 6858000"/>
              <a:gd name="connsiteX34" fmla="*/ 107279 w 7538114"/>
              <a:gd name="connsiteY34" fmla="*/ 6167269 h 6858000"/>
              <a:gd name="connsiteX35" fmla="*/ 107883 w 7538114"/>
              <a:gd name="connsiteY35" fmla="*/ 6149986 h 6858000"/>
              <a:gd name="connsiteX36" fmla="*/ 102380 w 7538114"/>
              <a:gd name="connsiteY36" fmla="*/ 6108622 h 6858000"/>
              <a:gd name="connsiteX37" fmla="*/ 90314 w 7538114"/>
              <a:gd name="connsiteY37" fmla="*/ 6041155 h 6858000"/>
              <a:gd name="connsiteX38" fmla="*/ 88409 w 7538114"/>
              <a:gd name="connsiteY38" fmla="*/ 6026587 h 6858000"/>
              <a:gd name="connsiteX39" fmla="*/ 89403 w 7538114"/>
              <a:gd name="connsiteY39" fmla="*/ 6013265 h 6858000"/>
              <a:gd name="connsiteX40" fmla="*/ 91927 w 7538114"/>
              <a:gd name="connsiteY40" fmla="*/ 6009478 h 6858000"/>
              <a:gd name="connsiteX41" fmla="*/ 91302 w 7538114"/>
              <a:gd name="connsiteY41" fmla="*/ 6001336 h 6858000"/>
              <a:gd name="connsiteX42" fmla="*/ 91687 w 7538114"/>
              <a:gd name="connsiteY42" fmla="*/ 5999003 h 6858000"/>
              <a:gd name="connsiteX43" fmla="*/ 93336 w 7538114"/>
              <a:gd name="connsiteY43" fmla="*/ 5985795 h 6858000"/>
              <a:gd name="connsiteX44" fmla="*/ 83190 w 7538114"/>
              <a:gd name="connsiteY44" fmla="*/ 5961758 h 6858000"/>
              <a:gd name="connsiteX45" fmla="*/ 81952 w 7538114"/>
              <a:gd name="connsiteY45" fmla="*/ 5928761 h 6858000"/>
              <a:gd name="connsiteX46" fmla="*/ 67420 w 7538114"/>
              <a:gd name="connsiteY46" fmla="*/ 5787247 h 6858000"/>
              <a:gd name="connsiteX47" fmla="*/ 50760 w 7538114"/>
              <a:gd name="connsiteY47" fmla="*/ 5710700 h 6858000"/>
              <a:gd name="connsiteX48" fmla="*/ 42956 w 7538114"/>
              <a:gd name="connsiteY48" fmla="*/ 5641754 h 6858000"/>
              <a:gd name="connsiteX49" fmla="*/ 29695 w 7538114"/>
              <a:gd name="connsiteY49" fmla="*/ 5602326 h 6858000"/>
              <a:gd name="connsiteX50" fmla="*/ 18841 w 7538114"/>
              <a:gd name="connsiteY50" fmla="*/ 5570885 h 6858000"/>
              <a:gd name="connsiteX51" fmla="*/ 9977 w 7538114"/>
              <a:gd name="connsiteY51" fmla="*/ 5543492 h 6858000"/>
              <a:gd name="connsiteX52" fmla="*/ 5255 w 7538114"/>
              <a:gd name="connsiteY52" fmla="*/ 5531024 h 6858000"/>
              <a:gd name="connsiteX53" fmla="*/ 5447 w 7538114"/>
              <a:gd name="connsiteY53" fmla="*/ 5527845 h 6858000"/>
              <a:gd name="connsiteX54" fmla="*/ 0 w 7538114"/>
              <a:gd name="connsiteY54" fmla="*/ 5507724 h 6858000"/>
              <a:gd name="connsiteX55" fmla="*/ 435 w 7538114"/>
              <a:gd name="connsiteY55" fmla="*/ 5507045 h 6858000"/>
              <a:gd name="connsiteX56" fmla="*/ 1128 w 7538114"/>
              <a:gd name="connsiteY56" fmla="*/ 5499619 h 6858000"/>
              <a:gd name="connsiteX57" fmla="*/ 1291 w 7538114"/>
              <a:gd name="connsiteY57" fmla="*/ 5486342 h 6858000"/>
              <a:gd name="connsiteX58" fmla="*/ 7976 w 7538114"/>
              <a:gd name="connsiteY58" fmla="*/ 5450755 h 6858000"/>
              <a:gd name="connsiteX59" fmla="*/ 2355 w 7538114"/>
              <a:gd name="connsiteY59" fmla="*/ 5429732 h 6858000"/>
              <a:gd name="connsiteX60" fmla="*/ 1499 w 7538114"/>
              <a:gd name="connsiteY60" fmla="*/ 5370432 h 6858000"/>
              <a:gd name="connsiteX61" fmla="*/ 11483 w 7538114"/>
              <a:gd name="connsiteY61" fmla="*/ 5308330 h 6858000"/>
              <a:gd name="connsiteX62" fmla="*/ 12793 w 7538114"/>
              <a:gd name="connsiteY62" fmla="*/ 5246026 h 6858000"/>
              <a:gd name="connsiteX63" fmla="*/ 12525 w 7538114"/>
              <a:gd name="connsiteY63" fmla="*/ 5223468 h 6858000"/>
              <a:gd name="connsiteX64" fmla="*/ 15322 w 7538114"/>
              <a:gd name="connsiteY64" fmla="*/ 5183258 h 6858000"/>
              <a:gd name="connsiteX65" fmla="*/ 18633 w 7538114"/>
              <a:gd name="connsiteY65" fmla="*/ 5164842 h 6858000"/>
              <a:gd name="connsiteX66" fmla="*/ 18428 w 7538114"/>
              <a:gd name="connsiteY66" fmla="*/ 5164034 h 6858000"/>
              <a:gd name="connsiteX67" fmla="*/ 19854 w 7538114"/>
              <a:gd name="connsiteY67" fmla="*/ 5162388 h 6858000"/>
              <a:gd name="connsiteX68" fmla="*/ 20514 w 7538114"/>
              <a:gd name="connsiteY68" fmla="*/ 5158981 h 6858000"/>
              <a:gd name="connsiteX69" fmla="*/ 20089 w 7538114"/>
              <a:gd name="connsiteY69" fmla="*/ 5149681 h 6858000"/>
              <a:gd name="connsiteX70" fmla="*/ 19561 w 7538114"/>
              <a:gd name="connsiteY70" fmla="*/ 5146183 h 6858000"/>
              <a:gd name="connsiteX71" fmla="*/ 19571 w 7538114"/>
              <a:gd name="connsiteY71" fmla="*/ 5141065 h 6858000"/>
              <a:gd name="connsiteX72" fmla="*/ 19690 w 7538114"/>
              <a:gd name="connsiteY72" fmla="*/ 5140937 h 6858000"/>
              <a:gd name="connsiteX73" fmla="*/ 19471 w 7538114"/>
              <a:gd name="connsiteY73" fmla="*/ 5136144 h 6858000"/>
              <a:gd name="connsiteX74" fmla="*/ 16918 w 7538114"/>
              <a:gd name="connsiteY74" fmla="*/ 5112689 h 6858000"/>
              <a:gd name="connsiteX75" fmla="*/ 28071 w 7538114"/>
              <a:gd name="connsiteY75" fmla="*/ 5081696 h 6858000"/>
              <a:gd name="connsiteX76" fmla="*/ 30005 w 7538114"/>
              <a:gd name="connsiteY76" fmla="*/ 5068879 h 6858000"/>
              <a:gd name="connsiteX77" fmla="*/ 31661 w 7538114"/>
              <a:gd name="connsiteY77" fmla="*/ 5062033 h 6858000"/>
              <a:gd name="connsiteX78" fmla="*/ 32169 w 7538114"/>
              <a:gd name="connsiteY78" fmla="*/ 5061608 h 6858000"/>
              <a:gd name="connsiteX79" fmla="*/ 27436 w 7538114"/>
              <a:gd name="connsiteY79" fmla="*/ 5021480 h 6858000"/>
              <a:gd name="connsiteX80" fmla="*/ 26614 w 7538114"/>
              <a:gd name="connsiteY80" fmla="*/ 5013906 h 6858000"/>
              <a:gd name="connsiteX81" fmla="*/ 25056 w 7538114"/>
              <a:gd name="connsiteY81" fmla="*/ 5011767 h 6858000"/>
              <a:gd name="connsiteX82" fmla="*/ 24513 w 7538114"/>
              <a:gd name="connsiteY82" fmla="*/ 5000592 h 6858000"/>
              <a:gd name="connsiteX83" fmla="*/ 24951 w 7538114"/>
              <a:gd name="connsiteY83" fmla="*/ 4999307 h 6858000"/>
              <a:gd name="connsiteX84" fmla="*/ 22644 w 7538114"/>
              <a:gd name="connsiteY84" fmla="*/ 4990090 h 6858000"/>
              <a:gd name="connsiteX85" fmla="*/ 18465 w 7538114"/>
              <a:gd name="connsiteY85" fmla="*/ 4982366 h 6858000"/>
              <a:gd name="connsiteX86" fmla="*/ 20888 w 7538114"/>
              <a:gd name="connsiteY86" fmla="*/ 4887310 h 6858000"/>
              <a:gd name="connsiteX87" fmla="*/ 15781 w 7538114"/>
              <a:gd name="connsiteY87" fmla="*/ 4807298 h 6858000"/>
              <a:gd name="connsiteX88" fmla="*/ 19649 w 7538114"/>
              <a:gd name="connsiteY88" fmla="*/ 4779990 h 6858000"/>
              <a:gd name="connsiteX89" fmla="*/ 21858 w 7538114"/>
              <a:gd name="connsiteY89" fmla="*/ 4664237 h 6858000"/>
              <a:gd name="connsiteX90" fmla="*/ 13583 w 7538114"/>
              <a:gd name="connsiteY90" fmla="*/ 4598607 h 6858000"/>
              <a:gd name="connsiteX91" fmla="*/ 7118 w 7538114"/>
              <a:gd name="connsiteY91" fmla="*/ 4546768 h 6858000"/>
              <a:gd name="connsiteX92" fmla="*/ 14555 w 7538114"/>
              <a:gd name="connsiteY92" fmla="*/ 4522182 h 6858000"/>
              <a:gd name="connsiteX93" fmla="*/ 17290 w 7538114"/>
              <a:gd name="connsiteY93" fmla="*/ 4509768 h 6858000"/>
              <a:gd name="connsiteX94" fmla="*/ 17421 w 7538114"/>
              <a:gd name="connsiteY94" fmla="*/ 4494586 h 6858000"/>
              <a:gd name="connsiteX95" fmla="*/ 18193 w 7538114"/>
              <a:gd name="connsiteY95" fmla="*/ 4440649 h 6858000"/>
              <a:gd name="connsiteX96" fmla="*/ 16616 w 7538114"/>
              <a:gd name="connsiteY96" fmla="*/ 4431853 h 6858000"/>
              <a:gd name="connsiteX97" fmla="*/ 19246 w 7538114"/>
              <a:gd name="connsiteY97" fmla="*/ 4403141 h 6858000"/>
              <a:gd name="connsiteX98" fmla="*/ 19623 w 7538114"/>
              <a:gd name="connsiteY98" fmla="*/ 4356631 h 6858000"/>
              <a:gd name="connsiteX99" fmla="*/ 20293 w 7538114"/>
              <a:gd name="connsiteY99" fmla="*/ 4339937 h 6858000"/>
              <a:gd name="connsiteX100" fmla="*/ 18752 w 7538114"/>
              <a:gd name="connsiteY100" fmla="*/ 4331435 h 6858000"/>
              <a:gd name="connsiteX101" fmla="*/ 24901 w 7538114"/>
              <a:gd name="connsiteY101" fmla="*/ 4320990 h 6858000"/>
              <a:gd name="connsiteX102" fmla="*/ 23734 w 7538114"/>
              <a:gd name="connsiteY102" fmla="*/ 4309111 h 6858000"/>
              <a:gd name="connsiteX103" fmla="*/ 29040 w 7538114"/>
              <a:gd name="connsiteY103" fmla="*/ 4263489 h 6858000"/>
              <a:gd name="connsiteX104" fmla="*/ 29429 w 7538114"/>
              <a:gd name="connsiteY104" fmla="*/ 4258775 h 6858000"/>
              <a:gd name="connsiteX105" fmla="*/ 33702 w 7538114"/>
              <a:gd name="connsiteY105" fmla="*/ 4248512 h 6858000"/>
              <a:gd name="connsiteX106" fmla="*/ 37356 w 7538114"/>
              <a:gd name="connsiteY106" fmla="*/ 4228644 h 6858000"/>
              <a:gd name="connsiteX107" fmla="*/ 50107 w 7538114"/>
              <a:gd name="connsiteY107" fmla="*/ 4193665 h 6858000"/>
              <a:gd name="connsiteX108" fmla="*/ 56192 w 7538114"/>
              <a:gd name="connsiteY108" fmla="*/ 4173105 h 6858000"/>
              <a:gd name="connsiteX109" fmla="*/ 61800 w 7538114"/>
              <a:gd name="connsiteY109" fmla="*/ 4159194 h 6858000"/>
              <a:gd name="connsiteX110" fmla="*/ 69720 w 7538114"/>
              <a:gd name="connsiteY110" fmla="*/ 4118135 h 6858000"/>
              <a:gd name="connsiteX111" fmla="*/ 80190 w 7538114"/>
              <a:gd name="connsiteY111" fmla="*/ 4047713 h 6858000"/>
              <a:gd name="connsiteX112" fmla="*/ 96666 w 7538114"/>
              <a:gd name="connsiteY112" fmla="*/ 3980780 h 6858000"/>
              <a:gd name="connsiteX113" fmla="*/ 107651 w 7538114"/>
              <a:gd name="connsiteY113" fmla="*/ 3941872 h 6858000"/>
              <a:gd name="connsiteX114" fmla="*/ 118444 w 7538114"/>
              <a:gd name="connsiteY114" fmla="*/ 3897465 h 6858000"/>
              <a:gd name="connsiteX115" fmla="*/ 134545 w 7538114"/>
              <a:gd name="connsiteY115" fmla="*/ 3811132 h 6858000"/>
              <a:gd name="connsiteX116" fmla="*/ 145381 w 7538114"/>
              <a:gd name="connsiteY116" fmla="*/ 3746540 h 6858000"/>
              <a:gd name="connsiteX117" fmla="*/ 146587 w 7538114"/>
              <a:gd name="connsiteY117" fmla="*/ 3670275 h 6858000"/>
              <a:gd name="connsiteX118" fmla="*/ 165690 w 7538114"/>
              <a:gd name="connsiteY118" fmla="*/ 3580981 h 6858000"/>
              <a:gd name="connsiteX119" fmla="*/ 163175 w 7538114"/>
              <a:gd name="connsiteY119" fmla="*/ 3570960 h 6858000"/>
              <a:gd name="connsiteX120" fmla="*/ 162665 w 7538114"/>
              <a:gd name="connsiteY120" fmla="*/ 3560693 h 6858000"/>
              <a:gd name="connsiteX121" fmla="*/ 163299 w 7538114"/>
              <a:gd name="connsiteY121" fmla="*/ 3559743 h 6858000"/>
              <a:gd name="connsiteX122" fmla="*/ 164777 w 7538114"/>
              <a:gd name="connsiteY122" fmla="*/ 3548721 h 6858000"/>
              <a:gd name="connsiteX123" fmla="*/ 163708 w 7538114"/>
              <a:gd name="connsiteY123" fmla="*/ 3545693 h 6858000"/>
              <a:gd name="connsiteX124" fmla="*/ 164286 w 7538114"/>
              <a:gd name="connsiteY124" fmla="*/ 3537938 h 6858000"/>
              <a:gd name="connsiteX125" fmla="*/ 164247 w 7538114"/>
              <a:gd name="connsiteY125" fmla="*/ 3522141 h 6858000"/>
              <a:gd name="connsiteX126" fmla="*/ 165343 w 7538114"/>
              <a:gd name="connsiteY126" fmla="*/ 3519672 h 6858000"/>
              <a:gd name="connsiteX127" fmla="*/ 167001 w 7538114"/>
              <a:gd name="connsiteY127" fmla="*/ 3496604 h 6858000"/>
              <a:gd name="connsiteX128" fmla="*/ 167547 w 7538114"/>
              <a:gd name="connsiteY128" fmla="*/ 3496517 h 6858000"/>
              <a:gd name="connsiteX129" fmla="*/ 170301 w 7538114"/>
              <a:gd name="connsiteY129" fmla="*/ 3491023 h 6858000"/>
              <a:gd name="connsiteX130" fmla="*/ 174371 w 7538114"/>
              <a:gd name="connsiteY130" fmla="*/ 3479998 h 6858000"/>
              <a:gd name="connsiteX131" fmla="*/ 190228 w 7538114"/>
              <a:gd name="connsiteY131" fmla="*/ 3457434 h 6858000"/>
              <a:gd name="connsiteX132" fmla="*/ 192016 w 7538114"/>
              <a:gd name="connsiteY132" fmla="*/ 3433411 h 6858000"/>
              <a:gd name="connsiteX133" fmla="*/ 192663 w 7538114"/>
              <a:gd name="connsiteY133" fmla="*/ 3428691 h 6858000"/>
              <a:gd name="connsiteX134" fmla="*/ 192793 w 7538114"/>
              <a:gd name="connsiteY134" fmla="*/ 3428643 h 6858000"/>
              <a:gd name="connsiteX135" fmla="*/ 193710 w 7538114"/>
              <a:gd name="connsiteY135" fmla="*/ 3423760 h 6858000"/>
              <a:gd name="connsiteX136" fmla="*/ 193839 w 7538114"/>
              <a:gd name="connsiteY136" fmla="*/ 3420085 h 6858000"/>
              <a:gd name="connsiteX137" fmla="*/ 195094 w 7538114"/>
              <a:gd name="connsiteY137" fmla="*/ 3410930 h 6858000"/>
              <a:gd name="connsiteX138" fmla="*/ 196311 w 7538114"/>
              <a:gd name="connsiteY138" fmla="*/ 3408092 h 6858000"/>
              <a:gd name="connsiteX139" fmla="*/ 197928 w 7538114"/>
              <a:gd name="connsiteY139" fmla="*/ 3407419 h 6858000"/>
              <a:gd name="connsiteX140" fmla="*/ 197881 w 7538114"/>
              <a:gd name="connsiteY140" fmla="*/ 3406520 h 6858000"/>
              <a:gd name="connsiteX141" fmla="*/ 204222 w 7538114"/>
              <a:gd name="connsiteY141" fmla="*/ 3391015 h 6858000"/>
              <a:gd name="connsiteX142" fmla="*/ 213950 w 7538114"/>
              <a:gd name="connsiteY142" fmla="*/ 3354361 h 6858000"/>
              <a:gd name="connsiteX143" fmla="*/ 217699 w 7538114"/>
              <a:gd name="connsiteY143" fmla="*/ 3332639 h 6858000"/>
              <a:gd name="connsiteX144" fmla="*/ 229963 w 7538114"/>
              <a:gd name="connsiteY144" fmla="*/ 3273935 h 6858000"/>
              <a:gd name="connsiteX145" fmla="*/ 243785 w 7538114"/>
              <a:gd name="connsiteY145" fmla="*/ 3215621 h 6858000"/>
              <a:gd name="connsiteX146" fmla="*/ 259175 w 7538114"/>
              <a:gd name="connsiteY146" fmla="*/ 3189909 h 6858000"/>
              <a:gd name="connsiteX147" fmla="*/ 259988 w 7538114"/>
              <a:gd name="connsiteY147" fmla="*/ 3186579 h 6858000"/>
              <a:gd name="connsiteX148" fmla="*/ 259980 w 7538114"/>
              <a:gd name="connsiteY148" fmla="*/ 3177264 h 6858000"/>
              <a:gd name="connsiteX149" fmla="*/ 259609 w 7538114"/>
              <a:gd name="connsiteY149" fmla="*/ 3173723 h 6858000"/>
              <a:gd name="connsiteX150" fmla="*/ 259848 w 7538114"/>
              <a:gd name="connsiteY150" fmla="*/ 3168622 h 6858000"/>
              <a:gd name="connsiteX151" fmla="*/ 259971 w 7538114"/>
              <a:gd name="connsiteY151" fmla="*/ 3168508 h 6858000"/>
              <a:gd name="connsiteX152" fmla="*/ 259966 w 7538114"/>
              <a:gd name="connsiteY152" fmla="*/ 3163706 h 6858000"/>
              <a:gd name="connsiteX153" fmla="*/ 258467 w 7538114"/>
              <a:gd name="connsiteY153" fmla="*/ 3140064 h 6858000"/>
              <a:gd name="connsiteX154" fmla="*/ 270990 w 7538114"/>
              <a:gd name="connsiteY154" fmla="*/ 3110288 h 6858000"/>
              <a:gd name="connsiteX155" fmla="*/ 273494 w 7538114"/>
              <a:gd name="connsiteY155" fmla="*/ 3097704 h 6858000"/>
              <a:gd name="connsiteX156" fmla="*/ 275456 w 7538114"/>
              <a:gd name="connsiteY156" fmla="*/ 3091047 h 6858000"/>
              <a:gd name="connsiteX157" fmla="*/ 275980 w 7538114"/>
              <a:gd name="connsiteY157" fmla="*/ 3090672 h 6858000"/>
              <a:gd name="connsiteX158" fmla="*/ 274486 w 7538114"/>
              <a:gd name="connsiteY158" fmla="*/ 3068004 h 6858000"/>
              <a:gd name="connsiteX159" fmla="*/ 275226 w 7538114"/>
              <a:gd name="connsiteY159" fmla="*/ 3065087 h 6858000"/>
              <a:gd name="connsiteX160" fmla="*/ 273050 w 7538114"/>
              <a:gd name="connsiteY160" fmla="*/ 3050191 h 6858000"/>
              <a:gd name="connsiteX161" fmla="*/ 272566 w 7538114"/>
              <a:gd name="connsiteY161" fmla="*/ 3042559 h 6858000"/>
              <a:gd name="connsiteX162" fmla="*/ 271107 w 7538114"/>
              <a:gd name="connsiteY162" fmla="*/ 3040271 h 6858000"/>
              <a:gd name="connsiteX163" fmla="*/ 271065 w 7538114"/>
              <a:gd name="connsiteY163" fmla="*/ 3029072 h 6858000"/>
              <a:gd name="connsiteX164" fmla="*/ 271558 w 7538114"/>
              <a:gd name="connsiteY164" fmla="*/ 3027835 h 6858000"/>
              <a:gd name="connsiteX165" fmla="*/ 268717 w 7538114"/>
              <a:gd name="connsiteY165" fmla="*/ 2964245 h 6858000"/>
              <a:gd name="connsiteX166" fmla="*/ 272511 w 7538114"/>
              <a:gd name="connsiteY166" fmla="*/ 2915772 h 6858000"/>
              <a:gd name="connsiteX167" fmla="*/ 270356 w 7538114"/>
              <a:gd name="connsiteY167" fmla="*/ 2825842 h 6858000"/>
              <a:gd name="connsiteX168" fmla="*/ 273897 w 7538114"/>
              <a:gd name="connsiteY168" fmla="*/ 2734957 h 6858000"/>
              <a:gd name="connsiteX169" fmla="*/ 274458 w 7538114"/>
              <a:gd name="connsiteY169" fmla="*/ 2636572 h 6858000"/>
              <a:gd name="connsiteX170" fmla="*/ 279157 w 7538114"/>
              <a:gd name="connsiteY170" fmla="*/ 2604260 h 6858000"/>
              <a:gd name="connsiteX171" fmla="*/ 288131 w 7538114"/>
              <a:gd name="connsiteY171" fmla="*/ 2582747 h 6858000"/>
              <a:gd name="connsiteX172" fmla="*/ 282516 w 7538114"/>
              <a:gd name="connsiteY172" fmla="*/ 2478755 h 6858000"/>
              <a:gd name="connsiteX173" fmla="*/ 287359 w 7538114"/>
              <a:gd name="connsiteY173" fmla="*/ 2451804 h 6858000"/>
              <a:gd name="connsiteX174" fmla="*/ 289577 w 7538114"/>
              <a:gd name="connsiteY174" fmla="*/ 2408801 h 6858000"/>
              <a:gd name="connsiteX175" fmla="*/ 293203 w 7538114"/>
              <a:gd name="connsiteY175" fmla="*/ 2392670 h 6858000"/>
              <a:gd name="connsiteX176" fmla="*/ 304183 w 7538114"/>
              <a:gd name="connsiteY176" fmla="*/ 2330165 h 6858000"/>
              <a:gd name="connsiteX177" fmla="*/ 310900 w 7538114"/>
              <a:gd name="connsiteY177" fmla="*/ 2276363 h 6858000"/>
              <a:gd name="connsiteX178" fmla="*/ 303909 w 7538114"/>
              <a:gd name="connsiteY178" fmla="*/ 2236310 h 6858000"/>
              <a:gd name="connsiteX179" fmla="*/ 306187 w 7538114"/>
              <a:gd name="connsiteY179" fmla="*/ 2232984 h 6858000"/>
              <a:gd name="connsiteX180" fmla="*/ 307158 w 7538114"/>
              <a:gd name="connsiteY180" fmla="*/ 2205763 h 6858000"/>
              <a:gd name="connsiteX181" fmla="*/ 304860 w 7538114"/>
              <a:gd name="connsiteY181" fmla="*/ 2145703 h 6858000"/>
              <a:gd name="connsiteX182" fmla="*/ 304273 w 7538114"/>
              <a:gd name="connsiteY182" fmla="*/ 2092533 h 6858000"/>
              <a:gd name="connsiteX183" fmla="*/ 301642 w 7538114"/>
              <a:gd name="connsiteY183" fmla="*/ 2057359 h 6858000"/>
              <a:gd name="connsiteX184" fmla="*/ 306736 w 7538114"/>
              <a:gd name="connsiteY184" fmla="*/ 2016105 h 6858000"/>
              <a:gd name="connsiteX185" fmla="*/ 316234 w 7538114"/>
              <a:gd name="connsiteY185" fmla="*/ 1983129 h 6858000"/>
              <a:gd name="connsiteX186" fmla="*/ 318238 w 7538114"/>
              <a:gd name="connsiteY186" fmla="*/ 1956745 h 6858000"/>
              <a:gd name="connsiteX187" fmla="*/ 311341 w 7538114"/>
              <a:gd name="connsiteY187" fmla="*/ 1950160 h 6858000"/>
              <a:gd name="connsiteX188" fmla="*/ 323556 w 7538114"/>
              <a:gd name="connsiteY188" fmla="*/ 1879546 h 6858000"/>
              <a:gd name="connsiteX189" fmla="*/ 326085 w 7538114"/>
              <a:gd name="connsiteY189" fmla="*/ 1854893 h 6858000"/>
              <a:gd name="connsiteX190" fmla="*/ 335058 w 7538114"/>
              <a:gd name="connsiteY190" fmla="*/ 1787684 h 6858000"/>
              <a:gd name="connsiteX191" fmla="*/ 345620 w 7538114"/>
              <a:gd name="connsiteY191" fmla="*/ 1720464 h 6858000"/>
              <a:gd name="connsiteX192" fmla="*/ 360760 w 7538114"/>
              <a:gd name="connsiteY192" fmla="*/ 1681196 h 6858000"/>
              <a:gd name="connsiteX193" fmla="*/ 368483 w 7538114"/>
              <a:gd name="connsiteY193" fmla="*/ 1625881 h 6858000"/>
              <a:gd name="connsiteX194" fmla="*/ 371077 w 7538114"/>
              <a:gd name="connsiteY194" fmla="*/ 1616704 h 6858000"/>
              <a:gd name="connsiteX195" fmla="*/ 383008 w 7538114"/>
              <a:gd name="connsiteY195" fmla="*/ 1551493 h 6858000"/>
              <a:gd name="connsiteX196" fmla="*/ 384834 w 7538114"/>
              <a:gd name="connsiteY196" fmla="*/ 1475233 h 6858000"/>
              <a:gd name="connsiteX197" fmla="*/ 418371 w 7538114"/>
              <a:gd name="connsiteY197" fmla="*/ 1380155 h 6858000"/>
              <a:gd name="connsiteX198" fmla="*/ 469641 w 7538114"/>
              <a:gd name="connsiteY198" fmla="*/ 1210871 h 6858000"/>
              <a:gd name="connsiteX199" fmla="*/ 489701 w 7538114"/>
              <a:gd name="connsiteY199" fmla="*/ 1028427 h 6858000"/>
              <a:gd name="connsiteX200" fmla="*/ 486354 w 7538114"/>
              <a:gd name="connsiteY200" fmla="*/ 980383 h 6858000"/>
              <a:gd name="connsiteX201" fmla="*/ 479762 w 7538114"/>
              <a:gd name="connsiteY201" fmla="*/ 839699 h 6858000"/>
              <a:gd name="connsiteX202" fmla="*/ 445664 w 7538114"/>
              <a:gd name="connsiteY202" fmla="*/ 696545 h 6858000"/>
              <a:gd name="connsiteX203" fmla="*/ 440047 w 7538114"/>
              <a:gd name="connsiteY203" fmla="*/ 606615 h 6858000"/>
              <a:gd name="connsiteX204" fmla="*/ 431225 w 7538114"/>
              <a:gd name="connsiteY204" fmla="*/ 563889 h 6858000"/>
              <a:gd name="connsiteX205" fmla="*/ 430803 w 7538114"/>
              <a:gd name="connsiteY205" fmla="*/ 534294 h 6858000"/>
              <a:gd name="connsiteX206" fmla="*/ 429777 w 7538114"/>
              <a:gd name="connsiteY206" fmla="*/ 516548 h 6858000"/>
              <a:gd name="connsiteX207" fmla="*/ 415090 w 7538114"/>
              <a:gd name="connsiteY207" fmla="*/ 485808 h 6858000"/>
              <a:gd name="connsiteX208" fmla="*/ 410499 w 7538114"/>
              <a:gd name="connsiteY208" fmla="*/ 369873 h 6858000"/>
              <a:gd name="connsiteX209" fmla="*/ 425314 w 7538114"/>
              <a:gd name="connsiteY209" fmla="*/ 259180 h 6858000"/>
              <a:gd name="connsiteX210" fmla="*/ 383240 w 7538114"/>
              <a:gd name="connsiteY210" fmla="*/ 94173 h 6858000"/>
              <a:gd name="connsiteX211" fmla="*/ 379938 w 7538114"/>
              <a:gd name="connsiteY211" fmla="*/ 77267 h 6858000"/>
              <a:gd name="connsiteX212" fmla="*/ 373430 w 7538114"/>
              <a:gd name="connsiteY212" fmla="*/ 3885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Lst>
            <a:rect l="l" t="t" r="r" b="b"/>
            <a:pathLst>
              <a:path w="7538114" h="6858000">
                <a:moveTo>
                  <a:pt x="366246" y="0"/>
                </a:moveTo>
                <a:lnTo>
                  <a:pt x="2830292" y="0"/>
                </a:lnTo>
                <a:lnTo>
                  <a:pt x="3903260" y="0"/>
                </a:lnTo>
                <a:lnTo>
                  <a:pt x="4597266" y="0"/>
                </a:lnTo>
                <a:lnTo>
                  <a:pt x="7192370" y="0"/>
                </a:lnTo>
                <a:lnTo>
                  <a:pt x="7538114" y="0"/>
                </a:lnTo>
                <a:lnTo>
                  <a:pt x="7538114" y="6858000"/>
                </a:lnTo>
                <a:lnTo>
                  <a:pt x="7192370" y="6858000"/>
                </a:lnTo>
                <a:lnTo>
                  <a:pt x="4597266" y="6858000"/>
                </a:lnTo>
                <a:lnTo>
                  <a:pt x="3903260" y="6858000"/>
                </a:lnTo>
                <a:lnTo>
                  <a:pt x="2830292" y="6858000"/>
                </a:lnTo>
                <a:lnTo>
                  <a:pt x="170314" y="6858000"/>
                </a:lnTo>
                <a:cubicBezTo>
                  <a:pt x="170323" y="6857920"/>
                  <a:pt x="170332" y="6857839"/>
                  <a:pt x="170341" y="6857759"/>
                </a:cubicBezTo>
                <a:lnTo>
                  <a:pt x="173485" y="6852129"/>
                </a:lnTo>
                <a:lnTo>
                  <a:pt x="167544" y="6830335"/>
                </a:lnTo>
                <a:cubicBezTo>
                  <a:pt x="165474" y="6819600"/>
                  <a:pt x="164100" y="6808301"/>
                  <a:pt x="163472" y="6796707"/>
                </a:cubicBezTo>
                <a:cubicBezTo>
                  <a:pt x="167658" y="6794106"/>
                  <a:pt x="161711" y="6785006"/>
                  <a:pt x="160535" y="6780725"/>
                </a:cubicBezTo>
                <a:cubicBezTo>
                  <a:pt x="163268" y="6780680"/>
                  <a:pt x="164578" y="6771195"/>
                  <a:pt x="162318" y="6767829"/>
                </a:cubicBezTo>
                <a:cubicBezTo>
                  <a:pt x="152545" y="6697090"/>
                  <a:pt x="178083" y="6736894"/>
                  <a:pt x="162771" y="6694444"/>
                </a:cubicBezTo>
                <a:cubicBezTo>
                  <a:pt x="161971" y="6687342"/>
                  <a:pt x="163342" y="6682014"/>
                  <a:pt x="165604" y="6677569"/>
                </a:cubicBezTo>
                <a:lnTo>
                  <a:pt x="171255" y="6669571"/>
                </a:lnTo>
                <a:lnTo>
                  <a:pt x="169240" y="6663304"/>
                </a:lnTo>
                <a:cubicBezTo>
                  <a:pt x="169082" y="6639651"/>
                  <a:pt x="174873" y="6632678"/>
                  <a:pt x="169039" y="6618916"/>
                </a:cubicBezTo>
                <a:cubicBezTo>
                  <a:pt x="181164" y="6598580"/>
                  <a:pt x="170248" y="6605428"/>
                  <a:pt x="168392" y="6589960"/>
                </a:cubicBezTo>
                <a:cubicBezTo>
                  <a:pt x="165975" y="6577758"/>
                  <a:pt x="161323" y="6600160"/>
                  <a:pt x="160636" y="6588200"/>
                </a:cubicBezTo>
                <a:cubicBezTo>
                  <a:pt x="163766" y="6575263"/>
                  <a:pt x="154044" y="6575871"/>
                  <a:pt x="157872" y="6562416"/>
                </a:cubicBezTo>
                <a:cubicBezTo>
                  <a:pt x="165196" y="6565685"/>
                  <a:pt x="156453" y="6535866"/>
                  <a:pt x="162851" y="6534939"/>
                </a:cubicBezTo>
                <a:cubicBezTo>
                  <a:pt x="153702" y="6523511"/>
                  <a:pt x="164973" y="6517769"/>
                  <a:pt x="162153" y="6502552"/>
                </a:cubicBezTo>
                <a:cubicBezTo>
                  <a:pt x="158692" y="6495386"/>
                  <a:pt x="158098" y="6490216"/>
                  <a:pt x="161821" y="6483172"/>
                </a:cubicBezTo>
                <a:cubicBezTo>
                  <a:pt x="144969" y="6450162"/>
                  <a:pt x="161066" y="6463202"/>
                  <a:pt x="154586" y="6432309"/>
                </a:cubicBezTo>
                <a:cubicBezTo>
                  <a:pt x="147771" y="6405695"/>
                  <a:pt x="143349" y="6375524"/>
                  <a:pt x="127078" y="6349783"/>
                </a:cubicBezTo>
                <a:cubicBezTo>
                  <a:pt x="122468" y="6345058"/>
                  <a:pt x="120723" y="6333456"/>
                  <a:pt x="123181" y="6323872"/>
                </a:cubicBezTo>
                <a:cubicBezTo>
                  <a:pt x="123604" y="6322225"/>
                  <a:pt x="124138" y="6320698"/>
                  <a:pt x="124767" y="6319343"/>
                </a:cubicBezTo>
                <a:cubicBezTo>
                  <a:pt x="122278" y="6297089"/>
                  <a:pt x="111161" y="6215694"/>
                  <a:pt x="108246" y="6190348"/>
                </a:cubicBezTo>
                <a:cubicBezTo>
                  <a:pt x="114169" y="6188296"/>
                  <a:pt x="103482" y="6175479"/>
                  <a:pt x="107279" y="6167269"/>
                </a:cubicBezTo>
                <a:cubicBezTo>
                  <a:pt x="110610" y="6161389"/>
                  <a:pt x="108145" y="6156128"/>
                  <a:pt x="107883" y="6149986"/>
                </a:cubicBezTo>
                <a:cubicBezTo>
                  <a:pt x="110502" y="6141894"/>
                  <a:pt x="105773" y="6115502"/>
                  <a:pt x="102380" y="6108622"/>
                </a:cubicBezTo>
                <a:cubicBezTo>
                  <a:pt x="90593" y="6092179"/>
                  <a:pt x="99346" y="6054816"/>
                  <a:pt x="90314" y="6041155"/>
                </a:cubicBezTo>
                <a:cubicBezTo>
                  <a:pt x="88990" y="6036198"/>
                  <a:pt x="88454" y="6031348"/>
                  <a:pt x="88409" y="6026587"/>
                </a:cubicBezTo>
                <a:lnTo>
                  <a:pt x="89403" y="6013265"/>
                </a:lnTo>
                <a:lnTo>
                  <a:pt x="91927" y="6009478"/>
                </a:lnTo>
                <a:lnTo>
                  <a:pt x="91302" y="6001336"/>
                </a:lnTo>
                <a:cubicBezTo>
                  <a:pt x="91431" y="6000558"/>
                  <a:pt x="91559" y="5999781"/>
                  <a:pt x="91687" y="5999003"/>
                </a:cubicBezTo>
                <a:cubicBezTo>
                  <a:pt x="92431" y="5994547"/>
                  <a:pt x="93080" y="5990148"/>
                  <a:pt x="93336" y="5985795"/>
                </a:cubicBezTo>
                <a:cubicBezTo>
                  <a:pt x="80676" y="5991520"/>
                  <a:pt x="93430" y="5949705"/>
                  <a:pt x="83190" y="5961758"/>
                </a:cubicBezTo>
                <a:cubicBezTo>
                  <a:pt x="82399" y="5938832"/>
                  <a:pt x="72862" y="5956319"/>
                  <a:pt x="81952" y="5928761"/>
                </a:cubicBezTo>
                <a:cubicBezTo>
                  <a:pt x="79324" y="5899676"/>
                  <a:pt x="72619" y="5823590"/>
                  <a:pt x="67420" y="5787247"/>
                </a:cubicBezTo>
                <a:cubicBezTo>
                  <a:pt x="53530" y="5750058"/>
                  <a:pt x="57730" y="5736292"/>
                  <a:pt x="50760" y="5710700"/>
                </a:cubicBezTo>
                <a:cubicBezTo>
                  <a:pt x="47368" y="5660911"/>
                  <a:pt x="30723" y="5663675"/>
                  <a:pt x="42956" y="5641754"/>
                </a:cubicBezTo>
                <a:cubicBezTo>
                  <a:pt x="39970" y="5608358"/>
                  <a:pt x="24769" y="5637338"/>
                  <a:pt x="29695" y="5602326"/>
                </a:cubicBezTo>
                <a:cubicBezTo>
                  <a:pt x="27700" y="5601239"/>
                  <a:pt x="20274" y="5573144"/>
                  <a:pt x="18841" y="5570885"/>
                </a:cubicBezTo>
                <a:lnTo>
                  <a:pt x="9977" y="5543492"/>
                </a:lnTo>
                <a:lnTo>
                  <a:pt x="5255" y="5531024"/>
                </a:lnTo>
                <a:lnTo>
                  <a:pt x="5447" y="5527845"/>
                </a:lnTo>
                <a:lnTo>
                  <a:pt x="0" y="5507724"/>
                </a:lnTo>
                <a:lnTo>
                  <a:pt x="435" y="5507045"/>
                </a:lnTo>
                <a:cubicBezTo>
                  <a:pt x="1286" y="5505065"/>
                  <a:pt x="1681" y="5502734"/>
                  <a:pt x="1128" y="5499619"/>
                </a:cubicBezTo>
                <a:cubicBezTo>
                  <a:pt x="9450" y="5498516"/>
                  <a:pt x="3652" y="5495435"/>
                  <a:pt x="1291" y="5486342"/>
                </a:cubicBezTo>
                <a:cubicBezTo>
                  <a:pt x="13688" y="5482600"/>
                  <a:pt x="2464" y="5460320"/>
                  <a:pt x="7976" y="5450755"/>
                </a:cubicBezTo>
                <a:cubicBezTo>
                  <a:pt x="5962" y="5444157"/>
                  <a:pt x="4058" y="5437113"/>
                  <a:pt x="2355" y="5429732"/>
                </a:cubicBezTo>
                <a:lnTo>
                  <a:pt x="1499" y="5370432"/>
                </a:lnTo>
                <a:lnTo>
                  <a:pt x="11483" y="5308330"/>
                </a:lnTo>
                <a:cubicBezTo>
                  <a:pt x="11701" y="5285359"/>
                  <a:pt x="15408" y="5265468"/>
                  <a:pt x="12793" y="5246026"/>
                </a:cubicBezTo>
                <a:cubicBezTo>
                  <a:pt x="15678" y="5238129"/>
                  <a:pt x="16842" y="5230685"/>
                  <a:pt x="12525" y="5223468"/>
                </a:cubicBezTo>
                <a:cubicBezTo>
                  <a:pt x="13966" y="5202031"/>
                  <a:pt x="20131" y="5196842"/>
                  <a:pt x="15322" y="5183258"/>
                </a:cubicBezTo>
                <a:cubicBezTo>
                  <a:pt x="25294" y="5171214"/>
                  <a:pt x="21488" y="5170502"/>
                  <a:pt x="18633" y="5164842"/>
                </a:cubicBezTo>
                <a:cubicBezTo>
                  <a:pt x="18565" y="5164573"/>
                  <a:pt x="18496" y="5164303"/>
                  <a:pt x="18428" y="5164034"/>
                </a:cubicBezTo>
                <a:lnTo>
                  <a:pt x="19854" y="5162388"/>
                </a:lnTo>
                <a:lnTo>
                  <a:pt x="20514" y="5158981"/>
                </a:lnTo>
                <a:lnTo>
                  <a:pt x="20089" y="5149681"/>
                </a:lnTo>
                <a:lnTo>
                  <a:pt x="19561" y="5146183"/>
                </a:lnTo>
                <a:cubicBezTo>
                  <a:pt x="19336" y="5143774"/>
                  <a:pt x="19361" y="5142173"/>
                  <a:pt x="19571" y="5141065"/>
                </a:cubicBezTo>
                <a:lnTo>
                  <a:pt x="19690" y="5140937"/>
                </a:lnTo>
                <a:cubicBezTo>
                  <a:pt x="19617" y="5139339"/>
                  <a:pt x="19544" y="5137742"/>
                  <a:pt x="19471" y="5136144"/>
                </a:cubicBezTo>
                <a:cubicBezTo>
                  <a:pt x="18832" y="5128055"/>
                  <a:pt x="17958" y="5120182"/>
                  <a:pt x="16918" y="5112689"/>
                </a:cubicBezTo>
                <a:cubicBezTo>
                  <a:pt x="23464" y="5106353"/>
                  <a:pt x="15733" y="5078666"/>
                  <a:pt x="28071" y="5081696"/>
                </a:cubicBezTo>
                <a:cubicBezTo>
                  <a:pt x="27036" y="5071588"/>
                  <a:pt x="21912" y="5065475"/>
                  <a:pt x="30005" y="5068879"/>
                </a:cubicBezTo>
                <a:cubicBezTo>
                  <a:pt x="29897" y="5065551"/>
                  <a:pt x="30585" y="5063501"/>
                  <a:pt x="31661" y="5062033"/>
                </a:cubicBezTo>
                <a:lnTo>
                  <a:pt x="32169" y="5061608"/>
                </a:lnTo>
                <a:lnTo>
                  <a:pt x="27436" y="5021480"/>
                </a:lnTo>
                <a:lnTo>
                  <a:pt x="26614" y="5013906"/>
                </a:lnTo>
                <a:lnTo>
                  <a:pt x="25056" y="5011767"/>
                </a:lnTo>
                <a:cubicBezTo>
                  <a:pt x="24110" y="5009457"/>
                  <a:pt x="23701" y="5006147"/>
                  <a:pt x="24513" y="5000592"/>
                </a:cubicBezTo>
                <a:lnTo>
                  <a:pt x="24951" y="4999307"/>
                </a:lnTo>
                <a:lnTo>
                  <a:pt x="22644" y="4990090"/>
                </a:lnTo>
                <a:cubicBezTo>
                  <a:pt x="21579" y="4987122"/>
                  <a:pt x="20222" y="4984494"/>
                  <a:pt x="18465" y="4982366"/>
                </a:cubicBezTo>
                <a:cubicBezTo>
                  <a:pt x="27858" y="4950984"/>
                  <a:pt x="19264" y="4921373"/>
                  <a:pt x="20888" y="4887310"/>
                </a:cubicBezTo>
                <a:cubicBezTo>
                  <a:pt x="17563" y="4848813"/>
                  <a:pt x="18386" y="4829570"/>
                  <a:pt x="15781" y="4807298"/>
                </a:cubicBezTo>
                <a:cubicBezTo>
                  <a:pt x="15634" y="4803627"/>
                  <a:pt x="14440" y="4773874"/>
                  <a:pt x="19649" y="4779990"/>
                </a:cubicBezTo>
                <a:cubicBezTo>
                  <a:pt x="18744" y="4746827"/>
                  <a:pt x="22869" y="4698305"/>
                  <a:pt x="21858" y="4664237"/>
                </a:cubicBezTo>
                <a:cubicBezTo>
                  <a:pt x="34232" y="4642340"/>
                  <a:pt x="11268" y="4621318"/>
                  <a:pt x="13583" y="4598607"/>
                </a:cubicBezTo>
                <a:cubicBezTo>
                  <a:pt x="2193" y="4604819"/>
                  <a:pt x="19974" y="4548010"/>
                  <a:pt x="7118" y="4546768"/>
                </a:cubicBezTo>
                <a:lnTo>
                  <a:pt x="14555" y="4522182"/>
                </a:lnTo>
                <a:lnTo>
                  <a:pt x="17290" y="4509768"/>
                </a:lnTo>
                <a:cubicBezTo>
                  <a:pt x="17884" y="4505118"/>
                  <a:pt x="18021" y="4500115"/>
                  <a:pt x="17421" y="4494586"/>
                </a:cubicBezTo>
                <a:cubicBezTo>
                  <a:pt x="12327" y="4480984"/>
                  <a:pt x="18571" y="4459805"/>
                  <a:pt x="18193" y="4440649"/>
                </a:cubicBezTo>
                <a:lnTo>
                  <a:pt x="16616" y="4431853"/>
                </a:lnTo>
                <a:lnTo>
                  <a:pt x="19246" y="4403141"/>
                </a:lnTo>
                <a:cubicBezTo>
                  <a:pt x="19372" y="4387638"/>
                  <a:pt x="19497" y="4372134"/>
                  <a:pt x="19623" y="4356631"/>
                </a:cubicBezTo>
                <a:cubicBezTo>
                  <a:pt x="19508" y="4349062"/>
                  <a:pt x="15847" y="4339045"/>
                  <a:pt x="20293" y="4339937"/>
                </a:cubicBezTo>
                <a:lnTo>
                  <a:pt x="18752" y="4331435"/>
                </a:lnTo>
                <a:cubicBezTo>
                  <a:pt x="19520" y="4328277"/>
                  <a:pt x="24070" y="4324711"/>
                  <a:pt x="24901" y="4320990"/>
                </a:cubicBezTo>
                <a:lnTo>
                  <a:pt x="23734" y="4309111"/>
                </a:lnTo>
                <a:cubicBezTo>
                  <a:pt x="24423" y="4299527"/>
                  <a:pt x="28090" y="4271878"/>
                  <a:pt x="29040" y="4263489"/>
                </a:cubicBezTo>
                <a:cubicBezTo>
                  <a:pt x="29169" y="4261918"/>
                  <a:pt x="29300" y="4260346"/>
                  <a:pt x="29429" y="4258775"/>
                </a:cubicBezTo>
                <a:lnTo>
                  <a:pt x="33702" y="4248512"/>
                </a:lnTo>
                <a:cubicBezTo>
                  <a:pt x="36933" y="4241044"/>
                  <a:pt x="39109" y="4235167"/>
                  <a:pt x="37356" y="4228644"/>
                </a:cubicBezTo>
                <a:cubicBezTo>
                  <a:pt x="41530" y="4217526"/>
                  <a:pt x="53227" y="4209759"/>
                  <a:pt x="50107" y="4193665"/>
                </a:cubicBezTo>
                <a:cubicBezTo>
                  <a:pt x="55406" y="4198550"/>
                  <a:pt x="50749" y="4175793"/>
                  <a:pt x="56192" y="4173105"/>
                </a:cubicBezTo>
                <a:cubicBezTo>
                  <a:pt x="60575" y="4171863"/>
                  <a:pt x="60184" y="4164671"/>
                  <a:pt x="61800" y="4159194"/>
                </a:cubicBezTo>
                <a:cubicBezTo>
                  <a:pt x="66276" y="4155290"/>
                  <a:pt x="70363" y="4127730"/>
                  <a:pt x="69720" y="4118135"/>
                </a:cubicBezTo>
                <a:cubicBezTo>
                  <a:pt x="65265" y="4091091"/>
                  <a:pt x="83289" y="4069336"/>
                  <a:pt x="80190" y="4047713"/>
                </a:cubicBezTo>
                <a:cubicBezTo>
                  <a:pt x="84682" y="4020435"/>
                  <a:pt x="92089" y="3998420"/>
                  <a:pt x="96666" y="3980780"/>
                </a:cubicBezTo>
                <a:cubicBezTo>
                  <a:pt x="98580" y="3977851"/>
                  <a:pt x="106155" y="3945259"/>
                  <a:pt x="107651" y="3941872"/>
                </a:cubicBezTo>
                <a:cubicBezTo>
                  <a:pt x="111761" y="3922504"/>
                  <a:pt x="112043" y="3930219"/>
                  <a:pt x="118444" y="3897465"/>
                </a:cubicBezTo>
                <a:cubicBezTo>
                  <a:pt x="124996" y="3869981"/>
                  <a:pt x="127657" y="3841768"/>
                  <a:pt x="134545" y="3811132"/>
                </a:cubicBezTo>
                <a:cubicBezTo>
                  <a:pt x="143817" y="3778601"/>
                  <a:pt x="141464" y="3759343"/>
                  <a:pt x="145381" y="3746540"/>
                </a:cubicBezTo>
                <a:cubicBezTo>
                  <a:pt x="156739" y="3719637"/>
                  <a:pt x="147664" y="3711291"/>
                  <a:pt x="146587" y="3670275"/>
                </a:cubicBezTo>
                <a:cubicBezTo>
                  <a:pt x="154134" y="3638754"/>
                  <a:pt x="151397" y="3605028"/>
                  <a:pt x="165690" y="3580981"/>
                </a:cubicBezTo>
                <a:cubicBezTo>
                  <a:pt x="164433" y="3577837"/>
                  <a:pt x="163639" y="3574469"/>
                  <a:pt x="163175" y="3570960"/>
                </a:cubicBezTo>
                <a:lnTo>
                  <a:pt x="162665" y="3560693"/>
                </a:lnTo>
                <a:lnTo>
                  <a:pt x="163299" y="3559743"/>
                </a:lnTo>
                <a:cubicBezTo>
                  <a:pt x="165039" y="3554949"/>
                  <a:pt x="165246" y="3551528"/>
                  <a:pt x="164777" y="3548721"/>
                </a:cubicBezTo>
                <a:lnTo>
                  <a:pt x="163708" y="3545693"/>
                </a:lnTo>
                <a:lnTo>
                  <a:pt x="164286" y="3537938"/>
                </a:lnTo>
                <a:cubicBezTo>
                  <a:pt x="164273" y="3532672"/>
                  <a:pt x="164261" y="3527407"/>
                  <a:pt x="164247" y="3522141"/>
                </a:cubicBezTo>
                <a:lnTo>
                  <a:pt x="165343" y="3519672"/>
                </a:lnTo>
                <a:lnTo>
                  <a:pt x="167001" y="3496604"/>
                </a:lnTo>
                <a:lnTo>
                  <a:pt x="167547" y="3496517"/>
                </a:lnTo>
                <a:cubicBezTo>
                  <a:pt x="168811" y="3495796"/>
                  <a:pt x="169814" y="3494272"/>
                  <a:pt x="170301" y="3491023"/>
                </a:cubicBezTo>
                <a:cubicBezTo>
                  <a:pt x="177219" y="3499391"/>
                  <a:pt x="173541" y="3490314"/>
                  <a:pt x="174371" y="3479998"/>
                </a:cubicBezTo>
                <a:cubicBezTo>
                  <a:pt x="185299" y="3490692"/>
                  <a:pt x="183023" y="3459350"/>
                  <a:pt x="190228" y="3457434"/>
                </a:cubicBezTo>
                <a:cubicBezTo>
                  <a:pt x="190591" y="3449617"/>
                  <a:pt x="191174" y="3441542"/>
                  <a:pt x="192016" y="3433411"/>
                </a:cubicBezTo>
                <a:lnTo>
                  <a:pt x="192663" y="3428691"/>
                </a:lnTo>
                <a:cubicBezTo>
                  <a:pt x="192706" y="3428676"/>
                  <a:pt x="192750" y="3428659"/>
                  <a:pt x="192793" y="3428643"/>
                </a:cubicBezTo>
                <a:cubicBezTo>
                  <a:pt x="193186" y="3427720"/>
                  <a:pt x="193494" y="3426206"/>
                  <a:pt x="193710" y="3423760"/>
                </a:cubicBezTo>
                <a:cubicBezTo>
                  <a:pt x="193753" y="3422535"/>
                  <a:pt x="193797" y="3421310"/>
                  <a:pt x="193839" y="3420085"/>
                </a:cubicBezTo>
                <a:lnTo>
                  <a:pt x="195094" y="3410930"/>
                </a:lnTo>
                <a:lnTo>
                  <a:pt x="196311" y="3408092"/>
                </a:lnTo>
                <a:lnTo>
                  <a:pt x="197928" y="3407419"/>
                </a:lnTo>
                <a:cubicBezTo>
                  <a:pt x="197912" y="3407119"/>
                  <a:pt x="197897" y="3406820"/>
                  <a:pt x="197881" y="3406520"/>
                </a:cubicBezTo>
                <a:cubicBezTo>
                  <a:pt x="196231" y="3399306"/>
                  <a:pt x="192821" y="3396220"/>
                  <a:pt x="204222" y="3391015"/>
                </a:cubicBezTo>
                <a:cubicBezTo>
                  <a:pt x="202162" y="3374996"/>
                  <a:pt x="208811" y="3373934"/>
                  <a:pt x="213950" y="3354361"/>
                </a:cubicBezTo>
                <a:cubicBezTo>
                  <a:pt x="211218" y="3344737"/>
                  <a:pt x="213619" y="3338360"/>
                  <a:pt x="217699" y="3332639"/>
                </a:cubicBezTo>
                <a:cubicBezTo>
                  <a:pt x="218717" y="3312409"/>
                  <a:pt x="225688" y="3295747"/>
                  <a:pt x="229963" y="3273935"/>
                </a:cubicBezTo>
                <a:cubicBezTo>
                  <a:pt x="228293" y="3248488"/>
                  <a:pt x="239257" y="3238943"/>
                  <a:pt x="243785" y="3215621"/>
                </a:cubicBezTo>
                <a:cubicBezTo>
                  <a:pt x="237893" y="3192522"/>
                  <a:pt x="253940" y="3201000"/>
                  <a:pt x="259175" y="3189909"/>
                </a:cubicBezTo>
                <a:lnTo>
                  <a:pt x="259988" y="3186579"/>
                </a:lnTo>
                <a:lnTo>
                  <a:pt x="259980" y="3177264"/>
                </a:lnTo>
                <a:lnTo>
                  <a:pt x="259609" y="3173723"/>
                </a:lnTo>
                <a:cubicBezTo>
                  <a:pt x="259490" y="3171299"/>
                  <a:pt x="259588" y="3169704"/>
                  <a:pt x="259848" y="3168622"/>
                </a:cubicBezTo>
                <a:lnTo>
                  <a:pt x="259971" y="3168508"/>
                </a:lnTo>
                <a:cubicBezTo>
                  <a:pt x="259969" y="3166907"/>
                  <a:pt x="259968" y="3165307"/>
                  <a:pt x="259966" y="3163706"/>
                </a:cubicBezTo>
                <a:cubicBezTo>
                  <a:pt x="259691" y="3155577"/>
                  <a:pt x="259171" y="3147642"/>
                  <a:pt x="258467" y="3140064"/>
                </a:cubicBezTo>
                <a:cubicBezTo>
                  <a:pt x="265286" y="3134408"/>
                  <a:pt x="258805" y="3106027"/>
                  <a:pt x="270990" y="3110288"/>
                </a:cubicBezTo>
                <a:cubicBezTo>
                  <a:pt x="270407" y="3100106"/>
                  <a:pt x="265565" y="3093497"/>
                  <a:pt x="273494" y="3097704"/>
                </a:cubicBezTo>
                <a:cubicBezTo>
                  <a:pt x="273534" y="3094376"/>
                  <a:pt x="274313" y="3092401"/>
                  <a:pt x="275456" y="3091047"/>
                </a:cubicBezTo>
                <a:lnTo>
                  <a:pt x="275980" y="3090672"/>
                </a:lnTo>
                <a:lnTo>
                  <a:pt x="274486" y="3068004"/>
                </a:lnTo>
                <a:lnTo>
                  <a:pt x="275226" y="3065087"/>
                </a:lnTo>
                <a:lnTo>
                  <a:pt x="273050" y="3050191"/>
                </a:lnTo>
                <a:cubicBezTo>
                  <a:pt x="272889" y="3047647"/>
                  <a:pt x="272728" y="3045103"/>
                  <a:pt x="272566" y="3042559"/>
                </a:cubicBezTo>
                <a:lnTo>
                  <a:pt x="271107" y="3040271"/>
                </a:lnTo>
                <a:cubicBezTo>
                  <a:pt x="270265" y="3037872"/>
                  <a:pt x="270006" y="3034528"/>
                  <a:pt x="271065" y="3029072"/>
                </a:cubicBezTo>
                <a:lnTo>
                  <a:pt x="271558" y="3027835"/>
                </a:lnTo>
                <a:cubicBezTo>
                  <a:pt x="270688" y="3024705"/>
                  <a:pt x="268559" y="2982922"/>
                  <a:pt x="268717" y="2964245"/>
                </a:cubicBezTo>
                <a:cubicBezTo>
                  <a:pt x="279502" y="2933904"/>
                  <a:pt x="269365" y="2949568"/>
                  <a:pt x="272511" y="2915772"/>
                </a:cubicBezTo>
                <a:cubicBezTo>
                  <a:pt x="272017" y="2877552"/>
                  <a:pt x="270125" y="2850992"/>
                  <a:pt x="270356" y="2825842"/>
                </a:cubicBezTo>
                <a:cubicBezTo>
                  <a:pt x="269433" y="2814032"/>
                  <a:pt x="268938" y="2727859"/>
                  <a:pt x="273897" y="2734957"/>
                </a:cubicBezTo>
                <a:cubicBezTo>
                  <a:pt x="264242" y="2698391"/>
                  <a:pt x="277769" y="2677127"/>
                  <a:pt x="274458" y="2636572"/>
                </a:cubicBezTo>
                <a:cubicBezTo>
                  <a:pt x="287792" y="2615986"/>
                  <a:pt x="275829" y="2626668"/>
                  <a:pt x="279157" y="2604260"/>
                </a:cubicBezTo>
                <a:cubicBezTo>
                  <a:pt x="279270" y="2587221"/>
                  <a:pt x="288019" y="2599786"/>
                  <a:pt x="288131" y="2582747"/>
                </a:cubicBezTo>
                <a:cubicBezTo>
                  <a:pt x="260352" y="2545890"/>
                  <a:pt x="290145" y="2525479"/>
                  <a:pt x="282516" y="2478755"/>
                </a:cubicBezTo>
                <a:lnTo>
                  <a:pt x="287359" y="2451804"/>
                </a:lnTo>
                <a:cubicBezTo>
                  <a:pt x="285426" y="2443087"/>
                  <a:pt x="285710" y="2414879"/>
                  <a:pt x="289577" y="2408801"/>
                </a:cubicBezTo>
                <a:cubicBezTo>
                  <a:pt x="290424" y="2402768"/>
                  <a:pt x="289064" y="2396183"/>
                  <a:pt x="293203" y="2392670"/>
                </a:cubicBezTo>
                <a:cubicBezTo>
                  <a:pt x="295637" y="2379564"/>
                  <a:pt x="301233" y="2349549"/>
                  <a:pt x="304183" y="2330165"/>
                </a:cubicBezTo>
                <a:cubicBezTo>
                  <a:pt x="298973" y="2319718"/>
                  <a:pt x="309550" y="2303314"/>
                  <a:pt x="310900" y="2276363"/>
                </a:cubicBezTo>
                <a:cubicBezTo>
                  <a:pt x="304874" y="2264930"/>
                  <a:pt x="311891" y="2258198"/>
                  <a:pt x="303909" y="2236310"/>
                </a:cubicBezTo>
                <a:cubicBezTo>
                  <a:pt x="304734" y="2235412"/>
                  <a:pt x="305502" y="2234293"/>
                  <a:pt x="306187" y="2232984"/>
                </a:cubicBezTo>
                <a:cubicBezTo>
                  <a:pt x="310170" y="2225381"/>
                  <a:pt x="310605" y="2213194"/>
                  <a:pt x="307158" y="2205763"/>
                </a:cubicBezTo>
                <a:cubicBezTo>
                  <a:pt x="296601" y="2170883"/>
                  <a:pt x="306474" y="2175442"/>
                  <a:pt x="304860" y="2145703"/>
                </a:cubicBezTo>
                <a:cubicBezTo>
                  <a:pt x="304314" y="2112090"/>
                  <a:pt x="314083" y="2134724"/>
                  <a:pt x="304273" y="2092533"/>
                </a:cubicBezTo>
                <a:cubicBezTo>
                  <a:pt x="308983" y="2088154"/>
                  <a:pt x="303590" y="2066396"/>
                  <a:pt x="301642" y="2057359"/>
                </a:cubicBezTo>
                <a:cubicBezTo>
                  <a:pt x="301720" y="2041038"/>
                  <a:pt x="313213" y="2032807"/>
                  <a:pt x="306736" y="2016105"/>
                </a:cubicBezTo>
                <a:cubicBezTo>
                  <a:pt x="312847" y="2019262"/>
                  <a:pt x="310007" y="1975377"/>
                  <a:pt x="316234" y="1983129"/>
                </a:cubicBezTo>
                <a:cubicBezTo>
                  <a:pt x="322177" y="1972692"/>
                  <a:pt x="313034" y="1967129"/>
                  <a:pt x="318238" y="1956745"/>
                </a:cubicBezTo>
                <a:cubicBezTo>
                  <a:pt x="319718" y="1944884"/>
                  <a:pt x="311423" y="1963350"/>
                  <a:pt x="311341" y="1950160"/>
                </a:cubicBezTo>
                <a:lnTo>
                  <a:pt x="323556" y="1879546"/>
                </a:lnTo>
                <a:cubicBezTo>
                  <a:pt x="320263" y="1869846"/>
                  <a:pt x="322312" y="1862247"/>
                  <a:pt x="326085" y="1854893"/>
                </a:cubicBezTo>
                <a:cubicBezTo>
                  <a:pt x="325955" y="1832625"/>
                  <a:pt x="332007" y="1812578"/>
                  <a:pt x="335058" y="1787684"/>
                </a:cubicBezTo>
                <a:cubicBezTo>
                  <a:pt x="331933" y="1760490"/>
                  <a:pt x="342400" y="1747069"/>
                  <a:pt x="345620" y="1720464"/>
                </a:cubicBezTo>
                <a:cubicBezTo>
                  <a:pt x="337355" y="1693643"/>
                  <a:pt x="360215" y="1703686"/>
                  <a:pt x="360760" y="1681196"/>
                </a:cubicBezTo>
                <a:cubicBezTo>
                  <a:pt x="353923" y="1644243"/>
                  <a:pt x="368449" y="1682451"/>
                  <a:pt x="368483" y="1625881"/>
                </a:cubicBezTo>
                <a:cubicBezTo>
                  <a:pt x="367181" y="1622619"/>
                  <a:pt x="369088" y="1615868"/>
                  <a:pt x="371077" y="1616704"/>
                </a:cubicBezTo>
                <a:cubicBezTo>
                  <a:pt x="371005" y="1604306"/>
                  <a:pt x="384453" y="1569256"/>
                  <a:pt x="383008" y="1551493"/>
                </a:cubicBezTo>
                <a:cubicBezTo>
                  <a:pt x="390598" y="1517303"/>
                  <a:pt x="381821" y="1500132"/>
                  <a:pt x="384834" y="1475233"/>
                </a:cubicBezTo>
                <a:cubicBezTo>
                  <a:pt x="393221" y="1446677"/>
                  <a:pt x="400498" y="1430031"/>
                  <a:pt x="418371" y="1380155"/>
                </a:cubicBezTo>
                <a:lnTo>
                  <a:pt x="469641" y="1210871"/>
                </a:lnTo>
                <a:cubicBezTo>
                  <a:pt x="507460" y="1148093"/>
                  <a:pt x="486915" y="1066841"/>
                  <a:pt x="489701" y="1028427"/>
                </a:cubicBezTo>
                <a:cubicBezTo>
                  <a:pt x="478454" y="1012506"/>
                  <a:pt x="490925" y="999600"/>
                  <a:pt x="486354" y="980383"/>
                </a:cubicBezTo>
                <a:cubicBezTo>
                  <a:pt x="483880" y="937629"/>
                  <a:pt x="471099" y="895192"/>
                  <a:pt x="479762" y="839699"/>
                </a:cubicBezTo>
                <a:cubicBezTo>
                  <a:pt x="444550" y="814685"/>
                  <a:pt x="465776" y="749644"/>
                  <a:pt x="445664" y="696545"/>
                </a:cubicBezTo>
                <a:cubicBezTo>
                  <a:pt x="441558" y="665722"/>
                  <a:pt x="459046" y="617297"/>
                  <a:pt x="440047" y="606615"/>
                </a:cubicBezTo>
                <a:cubicBezTo>
                  <a:pt x="451675" y="592509"/>
                  <a:pt x="432892" y="579307"/>
                  <a:pt x="431225" y="563889"/>
                </a:cubicBezTo>
                <a:cubicBezTo>
                  <a:pt x="438618" y="551582"/>
                  <a:pt x="432225" y="545475"/>
                  <a:pt x="430803" y="534294"/>
                </a:cubicBezTo>
                <a:cubicBezTo>
                  <a:pt x="435364" y="529230"/>
                  <a:pt x="435126" y="519767"/>
                  <a:pt x="429777" y="516548"/>
                </a:cubicBezTo>
                <a:cubicBezTo>
                  <a:pt x="417444" y="521116"/>
                  <a:pt x="423596" y="488251"/>
                  <a:pt x="415090" y="485808"/>
                </a:cubicBezTo>
                <a:cubicBezTo>
                  <a:pt x="413316" y="466733"/>
                  <a:pt x="424116" y="383903"/>
                  <a:pt x="410499" y="369873"/>
                </a:cubicBezTo>
                <a:cubicBezTo>
                  <a:pt x="404034" y="331308"/>
                  <a:pt x="425696" y="275570"/>
                  <a:pt x="425314" y="259180"/>
                </a:cubicBezTo>
                <a:cubicBezTo>
                  <a:pt x="450188" y="242918"/>
                  <a:pt x="384634" y="163766"/>
                  <a:pt x="383240" y="94173"/>
                </a:cubicBezTo>
                <a:cubicBezTo>
                  <a:pt x="385641" y="84795"/>
                  <a:pt x="385609" y="79782"/>
                  <a:pt x="379938" y="77267"/>
                </a:cubicBezTo>
                <a:cubicBezTo>
                  <a:pt x="378301" y="68220"/>
                  <a:pt x="376144" y="54774"/>
                  <a:pt x="373430" y="38856"/>
                </a:cubicBez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itel 2">
            <a:extLst>
              <a:ext uri="{FF2B5EF4-FFF2-40B4-BE49-F238E27FC236}">
                <a16:creationId xmlns:a16="http://schemas.microsoft.com/office/drawing/2014/main" id="{D8FD4D74-449B-B5FB-DEDF-DCFF6CF02E3A}"/>
              </a:ext>
            </a:extLst>
          </p:cNvPr>
          <p:cNvSpPr>
            <a:spLocks noGrp="1"/>
          </p:cNvSpPr>
          <p:nvPr>
            <p:ph type="title"/>
          </p:nvPr>
        </p:nvSpPr>
        <p:spPr>
          <a:xfrm>
            <a:off x="5867400" y="609600"/>
            <a:ext cx="5310116" cy="1322887"/>
          </a:xfrm>
        </p:spPr>
        <p:txBody>
          <a:bodyPr>
            <a:normAutofit/>
          </a:bodyPr>
          <a:lstStyle/>
          <a:p>
            <a:r>
              <a:rPr lang="nl-NL" sz="3600" i="1" dirty="0"/>
              <a:t>Oefening </a:t>
            </a:r>
            <a:br>
              <a:rPr lang="nl-NL" dirty="0"/>
            </a:br>
            <a:r>
              <a:rPr lang="nl-NL" dirty="0"/>
              <a:t>Ledenpop natekenen</a:t>
            </a:r>
          </a:p>
        </p:txBody>
      </p:sp>
      <p:pic>
        <p:nvPicPr>
          <p:cNvPr id="5" name="Picture 2" descr="leeman - WikiWoordenboek">
            <a:extLst>
              <a:ext uri="{FF2B5EF4-FFF2-40B4-BE49-F238E27FC236}">
                <a16:creationId xmlns:a16="http://schemas.microsoft.com/office/drawing/2014/main" id="{25802260-20A7-4655-BE6C-F7F2A331F67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947" r="24565"/>
          <a:stretch/>
        </p:blipFill>
        <p:spPr bwMode="auto">
          <a:xfrm>
            <a:off x="1459456" y="675564"/>
            <a:ext cx="2150093" cy="5516967"/>
          </a:xfrm>
          <a:prstGeom prst="rect">
            <a:avLst/>
          </a:prstGeom>
          <a:noFill/>
          <a:extLst>
            <a:ext uri="{909E8E84-426E-40DD-AFC4-6F175D3DCCD1}">
              <a14:hiddenFill xmlns:a14="http://schemas.microsoft.com/office/drawing/2010/main">
                <a:solidFill>
                  <a:srgbClr val="FFFFFF"/>
                </a:solidFill>
              </a14:hiddenFill>
            </a:ext>
          </a:extLst>
        </p:spPr>
      </p:pic>
      <p:sp>
        <p:nvSpPr>
          <p:cNvPr id="4" name="Tijdelijke aanduiding voor inhoud 3">
            <a:extLst>
              <a:ext uri="{FF2B5EF4-FFF2-40B4-BE49-F238E27FC236}">
                <a16:creationId xmlns:a16="http://schemas.microsoft.com/office/drawing/2014/main" id="{AFDE3E7B-AF0E-61B2-80A7-7821BB79EFAB}"/>
              </a:ext>
            </a:extLst>
          </p:cNvPr>
          <p:cNvSpPr>
            <a:spLocks noGrp="1"/>
          </p:cNvSpPr>
          <p:nvPr>
            <p:ph idx="1"/>
          </p:nvPr>
        </p:nvSpPr>
        <p:spPr>
          <a:xfrm>
            <a:off x="5867400" y="2194102"/>
            <a:ext cx="5310116" cy="3908585"/>
          </a:xfrm>
        </p:spPr>
        <p:txBody>
          <a:bodyPr>
            <a:normAutofit/>
          </a:bodyPr>
          <a:lstStyle/>
          <a:p>
            <a:pPr marL="0" indent="0">
              <a:buNone/>
            </a:pPr>
            <a:r>
              <a:rPr lang="nl-NL" sz="2000" dirty="0"/>
              <a:t>Om vertrouwd te raken met de verhoudingen van het menselijk lichaam ga je nu een ledenpop natekenen. Kies voor een eenvoudige houding (ongeveer zoals op de afbeelding). </a:t>
            </a:r>
          </a:p>
          <a:p>
            <a:pPr marL="0" indent="0">
              <a:buNone/>
            </a:pPr>
            <a:r>
              <a:rPr lang="nl-NL" sz="2000" dirty="0"/>
              <a:t>Teken de echte houten ledenpop na, dus niet een plaatje. </a:t>
            </a:r>
          </a:p>
          <a:p>
            <a:pPr marL="0" indent="0">
              <a:buNone/>
            </a:pPr>
            <a:r>
              <a:rPr lang="nl-NL" sz="2000" dirty="0"/>
              <a:t>Dat is wel wat lastiger, maar ook véél leerzamer.</a:t>
            </a:r>
          </a:p>
          <a:p>
            <a:pPr marL="0" indent="0">
              <a:buNone/>
            </a:pPr>
            <a:r>
              <a:rPr lang="nl-NL" sz="2000" dirty="0"/>
              <a:t>Teken vooral niet te klein. Probeer ongeveer de hele hoogte van je A4 te vullen. Dat is ongeveer de echte maat van de pop.</a:t>
            </a:r>
          </a:p>
        </p:txBody>
      </p:sp>
    </p:spTree>
    <p:extLst>
      <p:ext uri="{BB962C8B-B14F-4D97-AF65-F5344CB8AC3E}">
        <p14:creationId xmlns:p14="http://schemas.microsoft.com/office/powerpoint/2010/main" val="8027249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A44960-2E1C-E476-D23B-EDBBD2FC27D2}"/>
              </a:ext>
            </a:extLst>
          </p:cNvPr>
          <p:cNvSpPr>
            <a:spLocks noGrp="1"/>
          </p:cNvSpPr>
          <p:nvPr>
            <p:ph type="title"/>
          </p:nvPr>
        </p:nvSpPr>
        <p:spPr>
          <a:xfrm>
            <a:off x="648929" y="629266"/>
            <a:ext cx="3505495" cy="1622321"/>
          </a:xfrm>
        </p:spPr>
        <p:txBody>
          <a:bodyPr vert="horz" lIns="91440" tIns="45720" rIns="91440" bIns="45720" rtlCol="0" anchor="ctr">
            <a:noAutofit/>
          </a:bodyPr>
          <a:lstStyle/>
          <a:p>
            <a:r>
              <a:rPr lang="nl-NL" sz="2700" i="1" dirty="0"/>
              <a:t>Theorie</a:t>
            </a:r>
            <a:br>
              <a:rPr lang="nl-NL" sz="2700" dirty="0"/>
            </a:br>
            <a:r>
              <a:rPr lang="nl-NL" sz="3600" dirty="0"/>
              <a:t>Tekenen van verschillende houdingen</a:t>
            </a:r>
          </a:p>
        </p:txBody>
      </p:sp>
      <p:sp>
        <p:nvSpPr>
          <p:cNvPr id="4" name="Tijdelijke aanduiding voor inhoud 3">
            <a:extLst>
              <a:ext uri="{FF2B5EF4-FFF2-40B4-BE49-F238E27FC236}">
                <a16:creationId xmlns:a16="http://schemas.microsoft.com/office/drawing/2014/main" id="{9966D1C2-49BA-8D85-D192-0B4406BA1A44}"/>
              </a:ext>
            </a:extLst>
          </p:cNvPr>
          <p:cNvSpPr>
            <a:spLocks noGrp="1"/>
          </p:cNvSpPr>
          <p:nvPr>
            <p:ph idx="1"/>
          </p:nvPr>
        </p:nvSpPr>
        <p:spPr>
          <a:xfrm>
            <a:off x="648931" y="2438400"/>
            <a:ext cx="3505494" cy="3785419"/>
          </a:xfrm>
        </p:spPr>
        <p:txBody>
          <a:bodyPr>
            <a:normAutofit/>
          </a:bodyPr>
          <a:lstStyle/>
          <a:p>
            <a:pPr marL="0" indent="0">
              <a:lnSpc>
                <a:spcPct val="100000"/>
              </a:lnSpc>
              <a:buNone/>
            </a:pPr>
            <a:r>
              <a:rPr lang="nl-NL" sz="1600" dirty="0"/>
              <a:t>Een mensfiguur tekenen is best lastig, zeker wanneer je realistisch en gedetailleerd wilt werken. Het is daarom handig om te starten met het tekenen van een ‘draad-poppetje’ in de houding die je wilt. De lijnen die je tekent geven het midden van de lichaamsdelen aan. Je tekent eigenlijk een vereenvoudigd skelet. Wanneer je tevreden bent over de houding ga je verder met de volgende stap: Het tekenen van de ledematen. Je eindigt met de afwerking, zoals het tekenen van kleding en details (gezicht, haar, vingers, enz.) </a:t>
            </a:r>
          </a:p>
        </p:txBody>
      </p:sp>
      <p:sp>
        <p:nvSpPr>
          <p:cNvPr id="10" name="Rectangle 9">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2" descr="Mensen - Tekenen in 10 stappen - Librero b.v.">
            <a:extLst>
              <a:ext uri="{FF2B5EF4-FFF2-40B4-BE49-F238E27FC236}">
                <a16:creationId xmlns:a16="http://schemas.microsoft.com/office/drawing/2014/main" id="{F326C115-704A-1DA8-7C60-FF4A076DC86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773" t="1986" r="4579" b="3738"/>
          <a:stretch/>
        </p:blipFill>
        <p:spPr bwMode="auto">
          <a:xfrm>
            <a:off x="5269276" y="1156463"/>
            <a:ext cx="6292504" cy="4747948"/>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05227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345" name="Rectangle 14344">
            <a:extLst>
              <a:ext uri="{FF2B5EF4-FFF2-40B4-BE49-F238E27FC236}">
                <a16:creationId xmlns:a16="http://schemas.microsoft.com/office/drawing/2014/main" id="{78BA5F19-D5E1-4ECC-BEC2-DF7AEDFD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47" name="Freeform: Shape 14346">
            <a:extLst>
              <a:ext uri="{FF2B5EF4-FFF2-40B4-BE49-F238E27FC236}">
                <a16:creationId xmlns:a16="http://schemas.microsoft.com/office/drawing/2014/main" id="{50CC88A9-A661-4C48-866E-8734E511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1269336" cy="2008639"/>
          </a:xfrm>
          <a:custGeom>
            <a:avLst/>
            <a:gdLst>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296127 w 11269336"/>
              <a:gd name="connsiteY139" fmla="*/ 2023208 h 2323145"/>
              <a:gd name="connsiteX140" fmla="*/ 5174645 w 11269336"/>
              <a:gd name="connsiteY140" fmla="*/ 2088358 h 2323145"/>
              <a:gd name="connsiteX141" fmla="*/ 5092476 w 11269336"/>
              <a:gd name="connsiteY141" fmla="*/ 2100737 h 2323145"/>
              <a:gd name="connsiteX142" fmla="*/ 5060738 w 11269336"/>
              <a:gd name="connsiteY142" fmla="*/ 2083274 h 2323145"/>
              <a:gd name="connsiteX143" fmla="*/ 4860988 w 11269336"/>
              <a:gd name="connsiteY143" fmla="*/ 2135698 h 2323145"/>
              <a:gd name="connsiteX144" fmla="*/ 4807902 w 11269336"/>
              <a:gd name="connsiteY144" fmla="*/ 2138894 h 2323145"/>
              <a:gd name="connsiteX145" fmla="*/ 4765388 w 11269336"/>
              <a:gd name="connsiteY145" fmla="*/ 2162525 h 2323145"/>
              <a:gd name="connsiteX146" fmla="*/ 4745033 w 11269336"/>
              <a:gd name="connsiteY146" fmla="*/ 2158859 h 2323145"/>
              <a:gd name="connsiteX147" fmla="*/ 4741475 w 11269336"/>
              <a:gd name="connsiteY147" fmla="*/ 2157998 h 2323145"/>
              <a:gd name="connsiteX148" fmla="*/ 4728247 w 11269336"/>
              <a:gd name="connsiteY148" fmla="*/ 2159526 h 2323145"/>
              <a:gd name="connsiteX149" fmla="*/ 4723263 w 11269336"/>
              <a:gd name="connsiteY149" fmla="*/ 2153742 h 2323145"/>
              <a:gd name="connsiteX150" fmla="*/ 4702453 w 11269336"/>
              <a:gd name="connsiteY150" fmla="*/ 2151586 h 2323145"/>
              <a:gd name="connsiteX151" fmla="*/ 4678455 w 11269336"/>
              <a:gd name="connsiteY151" fmla="*/ 2156131 h 2323145"/>
              <a:gd name="connsiteX152" fmla="*/ 4593061 w 11269336"/>
              <a:gd name="connsiteY152" fmla="*/ 2171597 h 2323145"/>
              <a:gd name="connsiteX153" fmla="*/ 4579902 w 11269336"/>
              <a:gd name="connsiteY153" fmla="*/ 2177927 h 2323145"/>
              <a:gd name="connsiteX154" fmla="*/ 4533444 w 11269336"/>
              <a:gd name="connsiteY154" fmla="*/ 2181200 h 2323145"/>
              <a:gd name="connsiteX155" fmla="*/ 4492832 w 11269336"/>
              <a:gd name="connsiteY155" fmla="*/ 2188033 h 2323145"/>
              <a:gd name="connsiteX156" fmla="*/ 4467257 w 11269336"/>
              <a:gd name="connsiteY156" fmla="*/ 2196121 h 2323145"/>
              <a:gd name="connsiteX157" fmla="*/ 4459937 w 11269336"/>
              <a:gd name="connsiteY157" fmla="*/ 2195182 h 2323145"/>
              <a:gd name="connsiteX158" fmla="*/ 4433312 w 11269336"/>
              <a:gd name="connsiteY158" fmla="*/ 2199004 h 2323145"/>
              <a:gd name="connsiteX159" fmla="*/ 4420601 w 11269336"/>
              <a:gd name="connsiteY159" fmla="*/ 2205158 h 2323145"/>
              <a:gd name="connsiteX160" fmla="*/ 4405765 w 11269336"/>
              <a:gd name="connsiteY160" fmla="*/ 2199902 h 2323145"/>
              <a:gd name="connsiteX161" fmla="*/ 4401354 w 11269336"/>
              <a:gd name="connsiteY161" fmla="*/ 2194745 h 2323145"/>
              <a:gd name="connsiteX162" fmla="*/ 4383151 w 11269336"/>
              <a:gd name="connsiteY162" fmla="*/ 2201140 h 2323145"/>
              <a:gd name="connsiteX163" fmla="*/ 4366646 w 11269336"/>
              <a:gd name="connsiteY163" fmla="*/ 2198564 h 2323145"/>
              <a:gd name="connsiteX164" fmla="*/ 4354009 w 11269336"/>
              <a:gd name="connsiteY164" fmla="*/ 2204984 h 2323145"/>
              <a:gd name="connsiteX165" fmla="*/ 4348284 w 11269336"/>
              <a:gd name="connsiteY165" fmla="*/ 2205270 h 2323145"/>
              <a:gd name="connsiteX166" fmla="*/ 4333906 w 11269336"/>
              <a:gd name="connsiteY166" fmla="*/ 2205251 h 2323145"/>
              <a:gd name="connsiteX167" fmla="*/ 4308819 w 11269336"/>
              <a:gd name="connsiteY167" fmla="*/ 2203822 h 2323145"/>
              <a:gd name="connsiteX168" fmla="*/ 4301210 w 11269336"/>
              <a:gd name="connsiteY168" fmla="*/ 2204456 h 2323145"/>
              <a:gd name="connsiteX169" fmla="*/ 4283095 w 11269336"/>
              <a:gd name="connsiteY169" fmla="*/ 2198177 h 2323145"/>
              <a:gd name="connsiteX170" fmla="*/ 4250119 w 11269336"/>
              <a:gd name="connsiteY170" fmla="*/ 2196342 h 2323145"/>
              <a:gd name="connsiteX171" fmla="*/ 4189203 w 11269336"/>
              <a:gd name="connsiteY171" fmla="*/ 2178994 h 2323145"/>
              <a:gd name="connsiteX172" fmla="*/ 4154035 w 11269336"/>
              <a:gd name="connsiteY172" fmla="*/ 2171950 h 2323145"/>
              <a:gd name="connsiteX173" fmla="*/ 4129569 w 11269336"/>
              <a:gd name="connsiteY173" fmla="*/ 2163850 h 2323145"/>
              <a:gd name="connsiteX174" fmla="*/ 4061250 w 11269336"/>
              <a:gd name="connsiteY174" fmla="*/ 2159236 h 2323145"/>
              <a:gd name="connsiteX175" fmla="*/ 3945480 w 11269336"/>
              <a:gd name="connsiteY175" fmla="*/ 2158279 h 2323145"/>
              <a:gd name="connsiteX176" fmla="*/ 3921468 w 11269336"/>
              <a:gd name="connsiteY176" fmla="*/ 2156588 h 2323145"/>
              <a:gd name="connsiteX177" fmla="*/ 3903348 w 11269336"/>
              <a:gd name="connsiteY177" fmla="*/ 2149220 h 2323145"/>
              <a:gd name="connsiteX178" fmla="*/ 3901342 w 11269336"/>
              <a:gd name="connsiteY178" fmla="*/ 2142355 h 2323145"/>
              <a:gd name="connsiteX179" fmla="*/ 3888539 w 11269336"/>
              <a:gd name="connsiteY179" fmla="*/ 2140476 h 2323145"/>
              <a:gd name="connsiteX180" fmla="*/ 3885662 w 11269336"/>
              <a:gd name="connsiteY180" fmla="*/ 2138740 h 2323145"/>
              <a:gd name="connsiteX181" fmla="*/ 3868627 w 11269336"/>
              <a:gd name="connsiteY181" fmla="*/ 2130023 h 2323145"/>
              <a:gd name="connsiteX182" fmla="*/ 3819177 w 11269336"/>
              <a:gd name="connsiteY182" fmla="*/ 2142111 h 2323145"/>
              <a:gd name="connsiteX183" fmla="*/ 3769100 w 11269336"/>
              <a:gd name="connsiteY183" fmla="*/ 2131731 h 2323145"/>
              <a:gd name="connsiteX184" fmla="*/ 3562752 w 11269336"/>
              <a:gd name="connsiteY184" fmla="*/ 2131785 h 2323145"/>
              <a:gd name="connsiteX185" fmla="*/ 3541402 w 11269336"/>
              <a:gd name="connsiteY185" fmla="*/ 2106821 h 2323145"/>
              <a:gd name="connsiteX186" fmla="*/ 3460591 w 11269336"/>
              <a:gd name="connsiteY186" fmla="*/ 2097951 h 2323145"/>
              <a:gd name="connsiteX187" fmla="*/ 3320348 w 11269336"/>
              <a:gd name="connsiteY187" fmla="*/ 2130191 h 2323145"/>
              <a:gd name="connsiteX188" fmla="*/ 3170922 w 11269336"/>
              <a:gd name="connsiteY188" fmla="*/ 2115957 h 2323145"/>
              <a:gd name="connsiteX189" fmla="*/ 3156256 w 11269336"/>
              <a:gd name="connsiteY189" fmla="*/ 2124773 h 2323145"/>
              <a:gd name="connsiteX190" fmla="*/ 3140298 w 11269336"/>
              <a:gd name="connsiteY190" fmla="*/ 2129182 h 2323145"/>
              <a:gd name="connsiteX191" fmla="*/ 3138514 w 11269336"/>
              <a:gd name="connsiteY191" fmla="*/ 2128069 h 2323145"/>
              <a:gd name="connsiteX192" fmla="*/ 3120467 w 11269336"/>
              <a:gd name="connsiteY192" fmla="*/ 2128281 h 2323145"/>
              <a:gd name="connsiteX193" fmla="*/ 3116175 w 11269336"/>
              <a:gd name="connsiteY193" fmla="*/ 2131633 h 2323145"/>
              <a:gd name="connsiteX194" fmla="*/ 3103685 w 11269336"/>
              <a:gd name="connsiteY194" fmla="*/ 2132814 h 2323145"/>
              <a:gd name="connsiteX195" fmla="*/ 3078794 w 11269336"/>
              <a:gd name="connsiteY195" fmla="*/ 2137935 h 2323145"/>
              <a:gd name="connsiteX196" fmla="*/ 3074407 w 11269336"/>
              <a:gd name="connsiteY196" fmla="*/ 2136274 h 2323145"/>
              <a:gd name="connsiteX197" fmla="*/ 3037285 w 11269336"/>
              <a:gd name="connsiteY197" fmla="*/ 2139919 h 2323145"/>
              <a:gd name="connsiteX198" fmla="*/ 3036901 w 11269336"/>
              <a:gd name="connsiteY198" fmla="*/ 2138726 h 2323145"/>
              <a:gd name="connsiteX199" fmla="*/ 3026996 w 11269336"/>
              <a:gd name="connsiteY199" fmla="*/ 2134322 h 2323145"/>
              <a:gd name="connsiteX200" fmla="*/ 3007772 w 11269336"/>
              <a:gd name="connsiteY200" fmla="*/ 2128742 h 2323145"/>
              <a:gd name="connsiteX201" fmla="*/ 2965030 w 11269336"/>
              <a:gd name="connsiteY201" fmla="*/ 2100494 h 2323145"/>
              <a:gd name="connsiteX202" fmla="*/ 2926342 w 11269336"/>
              <a:gd name="connsiteY202" fmla="*/ 2104155 h 2323145"/>
              <a:gd name="connsiteX203" fmla="*/ 2918608 w 11269336"/>
              <a:gd name="connsiteY203" fmla="*/ 2104215 h 2323145"/>
              <a:gd name="connsiteX204" fmla="*/ 2918475 w 11269336"/>
              <a:gd name="connsiteY204" fmla="*/ 2103937 h 2323145"/>
              <a:gd name="connsiteX205" fmla="*/ 2910360 w 11269336"/>
              <a:gd name="connsiteY205" fmla="*/ 2103444 h 2323145"/>
              <a:gd name="connsiteX206" fmla="*/ 2904507 w 11269336"/>
              <a:gd name="connsiteY206" fmla="*/ 2104326 h 2323145"/>
              <a:gd name="connsiteX207" fmla="*/ 2889503 w 11269336"/>
              <a:gd name="connsiteY207" fmla="*/ 2104443 h 2323145"/>
              <a:gd name="connsiteX208" fmla="*/ 2884480 w 11269336"/>
              <a:gd name="connsiteY208" fmla="*/ 2102626 h 2323145"/>
              <a:gd name="connsiteX209" fmla="*/ 2882689 w 11269336"/>
              <a:gd name="connsiteY209" fmla="*/ 2099228 h 2323145"/>
              <a:gd name="connsiteX210" fmla="*/ 2881291 w 11269336"/>
              <a:gd name="connsiteY210" fmla="*/ 2099618 h 2323145"/>
              <a:gd name="connsiteX211" fmla="*/ 2853979 w 11269336"/>
              <a:gd name="connsiteY211" fmla="*/ 2090388 h 2323145"/>
              <a:gd name="connsiteX212" fmla="*/ 2791790 w 11269336"/>
              <a:gd name="connsiteY212" fmla="*/ 2080332 h 2323145"/>
              <a:gd name="connsiteX213" fmla="*/ 2755844 w 11269336"/>
              <a:gd name="connsiteY213" fmla="*/ 2078874 h 2323145"/>
              <a:gd name="connsiteX214" fmla="*/ 2657742 w 11269336"/>
              <a:gd name="connsiteY214" fmla="*/ 2070179 h 2323145"/>
              <a:gd name="connsiteX215" fmla="*/ 2559549 w 11269336"/>
              <a:gd name="connsiteY215" fmla="*/ 2057873 h 2323145"/>
              <a:gd name="connsiteX216" fmla="*/ 2512054 w 11269336"/>
              <a:gd name="connsiteY216" fmla="*/ 2031671 h 2323145"/>
              <a:gd name="connsiteX217" fmla="*/ 2506437 w 11269336"/>
              <a:gd name="connsiteY217" fmla="*/ 2030918 h 2323145"/>
              <a:gd name="connsiteX218" fmla="*/ 2491752 w 11269336"/>
              <a:gd name="connsiteY218" fmla="*/ 2033906 h 2323145"/>
              <a:gd name="connsiteX219" fmla="*/ 2486338 w 11269336"/>
              <a:gd name="connsiteY219" fmla="*/ 2035862 h 2323145"/>
              <a:gd name="connsiteX220" fmla="*/ 2478186 w 11269336"/>
              <a:gd name="connsiteY220" fmla="*/ 2036953 h 2323145"/>
              <a:gd name="connsiteX221" fmla="*/ 2477950 w 11269336"/>
              <a:gd name="connsiteY221" fmla="*/ 2036715 h 2323145"/>
              <a:gd name="connsiteX222" fmla="*/ 2470381 w 11269336"/>
              <a:gd name="connsiteY222" fmla="*/ 2038256 h 2323145"/>
              <a:gd name="connsiteX223" fmla="*/ 2433781 w 11269336"/>
              <a:gd name="connsiteY223" fmla="*/ 2049140 h 2323145"/>
              <a:gd name="connsiteX224" fmla="*/ 2381172 w 11269336"/>
              <a:gd name="connsiteY224" fmla="*/ 2030645 h 2323145"/>
              <a:gd name="connsiteX225" fmla="*/ 2360198 w 11269336"/>
              <a:gd name="connsiteY225" fmla="*/ 2029059 h 2323145"/>
              <a:gd name="connsiteX226" fmla="*/ 2348815 w 11269336"/>
              <a:gd name="connsiteY226" fmla="*/ 2026798 h 2323145"/>
              <a:gd name="connsiteX227" fmla="*/ 2347988 w 11269336"/>
              <a:gd name="connsiteY227" fmla="*/ 2025745 h 2323145"/>
              <a:gd name="connsiteX228" fmla="*/ 2312920 w 11269336"/>
              <a:gd name="connsiteY228" fmla="*/ 2036311 h 2323145"/>
              <a:gd name="connsiteX229" fmla="*/ 2307986 w 11269336"/>
              <a:gd name="connsiteY229" fmla="*/ 2035583 h 2323145"/>
              <a:gd name="connsiteX230" fmla="*/ 2285481 w 11269336"/>
              <a:gd name="connsiteY230" fmla="*/ 2045197 h 2323145"/>
              <a:gd name="connsiteX231" fmla="*/ 2273666 w 11269336"/>
              <a:gd name="connsiteY231" fmla="*/ 2048710 h 2323145"/>
              <a:gd name="connsiteX232" fmla="*/ 2270719 w 11269336"/>
              <a:gd name="connsiteY232" fmla="*/ 2052702 h 2323145"/>
              <a:gd name="connsiteX233" fmla="*/ 2253080 w 11269336"/>
              <a:gd name="connsiteY233" fmla="*/ 2056363 h 2323145"/>
              <a:gd name="connsiteX234" fmla="*/ 2250906 w 11269336"/>
              <a:gd name="connsiteY234" fmla="*/ 2055654 h 2323145"/>
              <a:gd name="connsiteX235" fmla="*/ 2236905 w 11269336"/>
              <a:gd name="connsiteY235" fmla="*/ 2062882 h 2323145"/>
              <a:gd name="connsiteX236" fmla="*/ 2225830 w 11269336"/>
              <a:gd name="connsiteY236" fmla="*/ 2074027 h 2323145"/>
              <a:gd name="connsiteX237" fmla="*/ 2073776 w 11269336"/>
              <a:gd name="connsiteY237" fmla="*/ 2089244 h 2323145"/>
              <a:gd name="connsiteX238" fmla="*/ 1948256 w 11269336"/>
              <a:gd name="connsiteY238" fmla="*/ 2146616 h 2323145"/>
              <a:gd name="connsiteX239" fmla="*/ 1865582 w 11269336"/>
              <a:gd name="connsiteY239" fmla="*/ 2153738 h 2323145"/>
              <a:gd name="connsiteX240" fmla="*/ 1835210 w 11269336"/>
              <a:gd name="connsiteY240" fmla="*/ 2134244 h 2323145"/>
              <a:gd name="connsiteX241" fmla="*/ 1632661 w 11269336"/>
              <a:gd name="connsiteY241" fmla="*/ 2173882 h 2323145"/>
              <a:gd name="connsiteX242" fmla="*/ 1579590 w 11269336"/>
              <a:gd name="connsiteY242" fmla="*/ 2173680 h 2323145"/>
              <a:gd name="connsiteX243" fmla="*/ 1535601 w 11269336"/>
              <a:gd name="connsiteY243" fmla="*/ 2194590 h 2323145"/>
              <a:gd name="connsiteX244" fmla="*/ 1515594 w 11269336"/>
              <a:gd name="connsiteY244" fmla="*/ 2189622 h 2323145"/>
              <a:gd name="connsiteX245" fmla="*/ 1512113 w 11269336"/>
              <a:gd name="connsiteY245" fmla="*/ 2188534 h 2323145"/>
              <a:gd name="connsiteX246" fmla="*/ 1498838 w 11269336"/>
              <a:gd name="connsiteY246" fmla="*/ 2189213 h 2323145"/>
              <a:gd name="connsiteX247" fmla="*/ 1494279 w 11269336"/>
              <a:gd name="connsiteY247" fmla="*/ 2183112 h 2323145"/>
              <a:gd name="connsiteX248" fmla="*/ 1473714 w 11269336"/>
              <a:gd name="connsiteY248" fmla="*/ 2179625 h 2323145"/>
              <a:gd name="connsiteX249" fmla="*/ 1449503 w 11269336"/>
              <a:gd name="connsiteY249" fmla="*/ 2182633 h 2323145"/>
              <a:gd name="connsiteX250" fmla="*/ 1335495 w 11269336"/>
              <a:gd name="connsiteY250" fmla="*/ 2203940 h 2323145"/>
              <a:gd name="connsiteX251" fmla="*/ 1266687 w 11269336"/>
              <a:gd name="connsiteY251" fmla="*/ 2212688 h 2323145"/>
              <a:gd name="connsiteX252" fmla="*/ 1239614 w 11269336"/>
              <a:gd name="connsiteY252" fmla="*/ 2209727 h 2323145"/>
              <a:gd name="connsiteX253" fmla="*/ 1202436 w 11269336"/>
              <a:gd name="connsiteY253" fmla="*/ 2209817 h 2323145"/>
              <a:gd name="connsiteX254" fmla="*/ 1136097 w 11269336"/>
              <a:gd name="connsiteY254" fmla="*/ 2205112 h 2323145"/>
              <a:gd name="connsiteX255" fmla="*/ 1048229 w 11269336"/>
              <a:gd name="connsiteY255" fmla="*/ 2207249 h 2323145"/>
              <a:gd name="connsiteX256" fmla="*/ 988232 w 11269336"/>
              <a:gd name="connsiteY256" fmla="*/ 2235635 h 2323145"/>
              <a:gd name="connsiteX257" fmla="*/ 981959 w 11269336"/>
              <a:gd name="connsiteY257" fmla="*/ 2231607 h 2323145"/>
              <a:gd name="connsiteX258" fmla="*/ 938600 w 11269336"/>
              <a:gd name="connsiteY258" fmla="*/ 2238113 h 2323145"/>
              <a:gd name="connsiteX259" fmla="*/ 791788 w 11269336"/>
              <a:gd name="connsiteY259" fmla="*/ 2293224 h 2323145"/>
              <a:gd name="connsiteX260" fmla="*/ 706914 w 11269336"/>
              <a:gd name="connsiteY260" fmla="*/ 2305046 h 2323145"/>
              <a:gd name="connsiteX261" fmla="*/ 675971 w 11269336"/>
              <a:gd name="connsiteY261" fmla="*/ 2304030 h 2323145"/>
              <a:gd name="connsiteX262" fmla="*/ 624180 w 11269336"/>
              <a:gd name="connsiteY262" fmla="*/ 2302650 h 2323145"/>
              <a:gd name="connsiteX263" fmla="*/ 583453 w 11269336"/>
              <a:gd name="connsiteY263" fmla="*/ 2288788 h 2323145"/>
              <a:gd name="connsiteX264" fmla="*/ 540946 w 11269336"/>
              <a:gd name="connsiteY264" fmla="*/ 2292721 h 2323145"/>
              <a:gd name="connsiteX265" fmla="*/ 533680 w 11269336"/>
              <a:gd name="connsiteY265" fmla="*/ 2310233 h 2323145"/>
              <a:gd name="connsiteX266" fmla="*/ 487366 w 11269336"/>
              <a:gd name="connsiteY266" fmla="*/ 2309053 h 2323145"/>
              <a:gd name="connsiteX267" fmla="*/ 416820 w 11269336"/>
              <a:gd name="connsiteY267" fmla="*/ 2305443 h 2323145"/>
              <a:gd name="connsiteX268" fmla="*/ 376805 w 11269336"/>
              <a:gd name="connsiteY268" fmla="*/ 2307647 h 2323145"/>
              <a:gd name="connsiteX269" fmla="*/ 266777 w 11269336"/>
              <a:gd name="connsiteY269" fmla="*/ 2309012 h 2323145"/>
              <a:gd name="connsiteX270" fmla="*/ 156013 w 11269336"/>
              <a:gd name="connsiteY270" fmla="*/ 2306832 h 2323145"/>
              <a:gd name="connsiteX271" fmla="*/ 87258 w 11269336"/>
              <a:gd name="connsiteY271" fmla="*/ 2285511 h 2323145"/>
              <a:gd name="connsiteX272" fmla="*/ 23798 w 11269336"/>
              <a:gd name="connsiteY272" fmla="*/ 2281822 h 2323145"/>
              <a:gd name="connsiteX273" fmla="*/ 0 w 11269336"/>
              <a:gd name="connsiteY273" fmla="*/ 2285369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296127 w 11269336"/>
              <a:gd name="connsiteY139" fmla="*/ 2023208 h 2323145"/>
              <a:gd name="connsiteX140" fmla="*/ 5092476 w 11269336"/>
              <a:gd name="connsiteY140" fmla="*/ 2100737 h 2323145"/>
              <a:gd name="connsiteX141" fmla="*/ 5060738 w 11269336"/>
              <a:gd name="connsiteY141" fmla="*/ 2083274 h 2323145"/>
              <a:gd name="connsiteX142" fmla="*/ 4860988 w 11269336"/>
              <a:gd name="connsiteY142" fmla="*/ 2135698 h 2323145"/>
              <a:gd name="connsiteX143" fmla="*/ 4807902 w 11269336"/>
              <a:gd name="connsiteY143" fmla="*/ 2138894 h 2323145"/>
              <a:gd name="connsiteX144" fmla="*/ 4765388 w 11269336"/>
              <a:gd name="connsiteY144" fmla="*/ 2162525 h 2323145"/>
              <a:gd name="connsiteX145" fmla="*/ 4745033 w 11269336"/>
              <a:gd name="connsiteY145" fmla="*/ 2158859 h 2323145"/>
              <a:gd name="connsiteX146" fmla="*/ 4741475 w 11269336"/>
              <a:gd name="connsiteY146" fmla="*/ 2157998 h 2323145"/>
              <a:gd name="connsiteX147" fmla="*/ 4728247 w 11269336"/>
              <a:gd name="connsiteY147" fmla="*/ 2159526 h 2323145"/>
              <a:gd name="connsiteX148" fmla="*/ 4723263 w 11269336"/>
              <a:gd name="connsiteY148" fmla="*/ 2153742 h 2323145"/>
              <a:gd name="connsiteX149" fmla="*/ 4702453 w 11269336"/>
              <a:gd name="connsiteY149" fmla="*/ 2151586 h 2323145"/>
              <a:gd name="connsiteX150" fmla="*/ 4678455 w 11269336"/>
              <a:gd name="connsiteY150" fmla="*/ 2156131 h 2323145"/>
              <a:gd name="connsiteX151" fmla="*/ 4593061 w 11269336"/>
              <a:gd name="connsiteY151" fmla="*/ 2171597 h 2323145"/>
              <a:gd name="connsiteX152" fmla="*/ 4579902 w 11269336"/>
              <a:gd name="connsiteY152" fmla="*/ 2177927 h 2323145"/>
              <a:gd name="connsiteX153" fmla="*/ 4533444 w 11269336"/>
              <a:gd name="connsiteY153" fmla="*/ 2181200 h 2323145"/>
              <a:gd name="connsiteX154" fmla="*/ 4492832 w 11269336"/>
              <a:gd name="connsiteY154" fmla="*/ 2188033 h 2323145"/>
              <a:gd name="connsiteX155" fmla="*/ 4467257 w 11269336"/>
              <a:gd name="connsiteY155" fmla="*/ 2196121 h 2323145"/>
              <a:gd name="connsiteX156" fmla="*/ 4459937 w 11269336"/>
              <a:gd name="connsiteY156" fmla="*/ 2195182 h 2323145"/>
              <a:gd name="connsiteX157" fmla="*/ 4433312 w 11269336"/>
              <a:gd name="connsiteY157" fmla="*/ 2199004 h 2323145"/>
              <a:gd name="connsiteX158" fmla="*/ 4420601 w 11269336"/>
              <a:gd name="connsiteY158" fmla="*/ 2205158 h 2323145"/>
              <a:gd name="connsiteX159" fmla="*/ 4405765 w 11269336"/>
              <a:gd name="connsiteY159" fmla="*/ 2199902 h 2323145"/>
              <a:gd name="connsiteX160" fmla="*/ 4401354 w 11269336"/>
              <a:gd name="connsiteY160" fmla="*/ 2194745 h 2323145"/>
              <a:gd name="connsiteX161" fmla="*/ 4383151 w 11269336"/>
              <a:gd name="connsiteY161" fmla="*/ 2201140 h 2323145"/>
              <a:gd name="connsiteX162" fmla="*/ 4366646 w 11269336"/>
              <a:gd name="connsiteY162" fmla="*/ 2198564 h 2323145"/>
              <a:gd name="connsiteX163" fmla="*/ 4354009 w 11269336"/>
              <a:gd name="connsiteY163" fmla="*/ 2204984 h 2323145"/>
              <a:gd name="connsiteX164" fmla="*/ 4348284 w 11269336"/>
              <a:gd name="connsiteY164" fmla="*/ 2205270 h 2323145"/>
              <a:gd name="connsiteX165" fmla="*/ 4333906 w 11269336"/>
              <a:gd name="connsiteY165" fmla="*/ 2205251 h 2323145"/>
              <a:gd name="connsiteX166" fmla="*/ 4308819 w 11269336"/>
              <a:gd name="connsiteY166" fmla="*/ 2203822 h 2323145"/>
              <a:gd name="connsiteX167" fmla="*/ 4301210 w 11269336"/>
              <a:gd name="connsiteY167" fmla="*/ 2204456 h 2323145"/>
              <a:gd name="connsiteX168" fmla="*/ 4283095 w 11269336"/>
              <a:gd name="connsiteY168" fmla="*/ 2198177 h 2323145"/>
              <a:gd name="connsiteX169" fmla="*/ 4250119 w 11269336"/>
              <a:gd name="connsiteY169" fmla="*/ 2196342 h 2323145"/>
              <a:gd name="connsiteX170" fmla="*/ 4189203 w 11269336"/>
              <a:gd name="connsiteY170" fmla="*/ 2178994 h 2323145"/>
              <a:gd name="connsiteX171" fmla="*/ 4154035 w 11269336"/>
              <a:gd name="connsiteY171" fmla="*/ 2171950 h 2323145"/>
              <a:gd name="connsiteX172" fmla="*/ 4129569 w 11269336"/>
              <a:gd name="connsiteY172" fmla="*/ 2163850 h 2323145"/>
              <a:gd name="connsiteX173" fmla="*/ 4061250 w 11269336"/>
              <a:gd name="connsiteY173" fmla="*/ 2159236 h 2323145"/>
              <a:gd name="connsiteX174" fmla="*/ 3945480 w 11269336"/>
              <a:gd name="connsiteY174" fmla="*/ 2158279 h 2323145"/>
              <a:gd name="connsiteX175" fmla="*/ 3921468 w 11269336"/>
              <a:gd name="connsiteY175" fmla="*/ 2156588 h 2323145"/>
              <a:gd name="connsiteX176" fmla="*/ 3903348 w 11269336"/>
              <a:gd name="connsiteY176" fmla="*/ 2149220 h 2323145"/>
              <a:gd name="connsiteX177" fmla="*/ 3901342 w 11269336"/>
              <a:gd name="connsiteY177" fmla="*/ 2142355 h 2323145"/>
              <a:gd name="connsiteX178" fmla="*/ 3888539 w 11269336"/>
              <a:gd name="connsiteY178" fmla="*/ 2140476 h 2323145"/>
              <a:gd name="connsiteX179" fmla="*/ 3885662 w 11269336"/>
              <a:gd name="connsiteY179" fmla="*/ 2138740 h 2323145"/>
              <a:gd name="connsiteX180" fmla="*/ 3868627 w 11269336"/>
              <a:gd name="connsiteY180" fmla="*/ 2130023 h 2323145"/>
              <a:gd name="connsiteX181" fmla="*/ 3819177 w 11269336"/>
              <a:gd name="connsiteY181" fmla="*/ 2142111 h 2323145"/>
              <a:gd name="connsiteX182" fmla="*/ 3769100 w 11269336"/>
              <a:gd name="connsiteY182" fmla="*/ 2131731 h 2323145"/>
              <a:gd name="connsiteX183" fmla="*/ 3562752 w 11269336"/>
              <a:gd name="connsiteY183" fmla="*/ 2131785 h 2323145"/>
              <a:gd name="connsiteX184" fmla="*/ 3541402 w 11269336"/>
              <a:gd name="connsiteY184" fmla="*/ 2106821 h 2323145"/>
              <a:gd name="connsiteX185" fmla="*/ 3460591 w 11269336"/>
              <a:gd name="connsiteY185" fmla="*/ 2097951 h 2323145"/>
              <a:gd name="connsiteX186" fmla="*/ 3320348 w 11269336"/>
              <a:gd name="connsiteY186" fmla="*/ 2130191 h 2323145"/>
              <a:gd name="connsiteX187" fmla="*/ 3170922 w 11269336"/>
              <a:gd name="connsiteY187" fmla="*/ 2115957 h 2323145"/>
              <a:gd name="connsiteX188" fmla="*/ 3156256 w 11269336"/>
              <a:gd name="connsiteY188" fmla="*/ 2124773 h 2323145"/>
              <a:gd name="connsiteX189" fmla="*/ 3140298 w 11269336"/>
              <a:gd name="connsiteY189" fmla="*/ 2129182 h 2323145"/>
              <a:gd name="connsiteX190" fmla="*/ 3138514 w 11269336"/>
              <a:gd name="connsiteY190" fmla="*/ 2128069 h 2323145"/>
              <a:gd name="connsiteX191" fmla="*/ 3120467 w 11269336"/>
              <a:gd name="connsiteY191" fmla="*/ 2128281 h 2323145"/>
              <a:gd name="connsiteX192" fmla="*/ 3116175 w 11269336"/>
              <a:gd name="connsiteY192" fmla="*/ 2131633 h 2323145"/>
              <a:gd name="connsiteX193" fmla="*/ 3103685 w 11269336"/>
              <a:gd name="connsiteY193" fmla="*/ 2132814 h 2323145"/>
              <a:gd name="connsiteX194" fmla="*/ 3078794 w 11269336"/>
              <a:gd name="connsiteY194" fmla="*/ 2137935 h 2323145"/>
              <a:gd name="connsiteX195" fmla="*/ 3074407 w 11269336"/>
              <a:gd name="connsiteY195" fmla="*/ 2136274 h 2323145"/>
              <a:gd name="connsiteX196" fmla="*/ 3037285 w 11269336"/>
              <a:gd name="connsiteY196" fmla="*/ 2139919 h 2323145"/>
              <a:gd name="connsiteX197" fmla="*/ 3036901 w 11269336"/>
              <a:gd name="connsiteY197" fmla="*/ 2138726 h 2323145"/>
              <a:gd name="connsiteX198" fmla="*/ 3026996 w 11269336"/>
              <a:gd name="connsiteY198" fmla="*/ 2134322 h 2323145"/>
              <a:gd name="connsiteX199" fmla="*/ 3007772 w 11269336"/>
              <a:gd name="connsiteY199" fmla="*/ 2128742 h 2323145"/>
              <a:gd name="connsiteX200" fmla="*/ 2965030 w 11269336"/>
              <a:gd name="connsiteY200" fmla="*/ 2100494 h 2323145"/>
              <a:gd name="connsiteX201" fmla="*/ 2926342 w 11269336"/>
              <a:gd name="connsiteY201" fmla="*/ 2104155 h 2323145"/>
              <a:gd name="connsiteX202" fmla="*/ 2918608 w 11269336"/>
              <a:gd name="connsiteY202" fmla="*/ 2104215 h 2323145"/>
              <a:gd name="connsiteX203" fmla="*/ 2918475 w 11269336"/>
              <a:gd name="connsiteY203" fmla="*/ 2103937 h 2323145"/>
              <a:gd name="connsiteX204" fmla="*/ 2910360 w 11269336"/>
              <a:gd name="connsiteY204" fmla="*/ 2103444 h 2323145"/>
              <a:gd name="connsiteX205" fmla="*/ 2904507 w 11269336"/>
              <a:gd name="connsiteY205" fmla="*/ 2104326 h 2323145"/>
              <a:gd name="connsiteX206" fmla="*/ 2889503 w 11269336"/>
              <a:gd name="connsiteY206" fmla="*/ 2104443 h 2323145"/>
              <a:gd name="connsiteX207" fmla="*/ 2884480 w 11269336"/>
              <a:gd name="connsiteY207" fmla="*/ 2102626 h 2323145"/>
              <a:gd name="connsiteX208" fmla="*/ 2882689 w 11269336"/>
              <a:gd name="connsiteY208" fmla="*/ 2099228 h 2323145"/>
              <a:gd name="connsiteX209" fmla="*/ 2881291 w 11269336"/>
              <a:gd name="connsiteY209" fmla="*/ 2099618 h 2323145"/>
              <a:gd name="connsiteX210" fmla="*/ 2853979 w 11269336"/>
              <a:gd name="connsiteY210" fmla="*/ 2090388 h 2323145"/>
              <a:gd name="connsiteX211" fmla="*/ 2791790 w 11269336"/>
              <a:gd name="connsiteY211" fmla="*/ 2080332 h 2323145"/>
              <a:gd name="connsiteX212" fmla="*/ 2755844 w 11269336"/>
              <a:gd name="connsiteY212" fmla="*/ 2078874 h 2323145"/>
              <a:gd name="connsiteX213" fmla="*/ 2657742 w 11269336"/>
              <a:gd name="connsiteY213" fmla="*/ 2070179 h 2323145"/>
              <a:gd name="connsiteX214" fmla="*/ 2559549 w 11269336"/>
              <a:gd name="connsiteY214" fmla="*/ 2057873 h 2323145"/>
              <a:gd name="connsiteX215" fmla="*/ 2512054 w 11269336"/>
              <a:gd name="connsiteY215" fmla="*/ 2031671 h 2323145"/>
              <a:gd name="connsiteX216" fmla="*/ 2506437 w 11269336"/>
              <a:gd name="connsiteY216" fmla="*/ 2030918 h 2323145"/>
              <a:gd name="connsiteX217" fmla="*/ 2491752 w 11269336"/>
              <a:gd name="connsiteY217" fmla="*/ 2033906 h 2323145"/>
              <a:gd name="connsiteX218" fmla="*/ 2486338 w 11269336"/>
              <a:gd name="connsiteY218" fmla="*/ 2035862 h 2323145"/>
              <a:gd name="connsiteX219" fmla="*/ 2478186 w 11269336"/>
              <a:gd name="connsiteY219" fmla="*/ 2036953 h 2323145"/>
              <a:gd name="connsiteX220" fmla="*/ 2477950 w 11269336"/>
              <a:gd name="connsiteY220" fmla="*/ 2036715 h 2323145"/>
              <a:gd name="connsiteX221" fmla="*/ 2470381 w 11269336"/>
              <a:gd name="connsiteY221" fmla="*/ 2038256 h 2323145"/>
              <a:gd name="connsiteX222" fmla="*/ 2433781 w 11269336"/>
              <a:gd name="connsiteY222" fmla="*/ 2049140 h 2323145"/>
              <a:gd name="connsiteX223" fmla="*/ 2381172 w 11269336"/>
              <a:gd name="connsiteY223" fmla="*/ 2030645 h 2323145"/>
              <a:gd name="connsiteX224" fmla="*/ 2360198 w 11269336"/>
              <a:gd name="connsiteY224" fmla="*/ 2029059 h 2323145"/>
              <a:gd name="connsiteX225" fmla="*/ 2348815 w 11269336"/>
              <a:gd name="connsiteY225" fmla="*/ 2026798 h 2323145"/>
              <a:gd name="connsiteX226" fmla="*/ 2347988 w 11269336"/>
              <a:gd name="connsiteY226" fmla="*/ 2025745 h 2323145"/>
              <a:gd name="connsiteX227" fmla="*/ 2312920 w 11269336"/>
              <a:gd name="connsiteY227" fmla="*/ 2036311 h 2323145"/>
              <a:gd name="connsiteX228" fmla="*/ 2307986 w 11269336"/>
              <a:gd name="connsiteY228" fmla="*/ 2035583 h 2323145"/>
              <a:gd name="connsiteX229" fmla="*/ 2285481 w 11269336"/>
              <a:gd name="connsiteY229" fmla="*/ 2045197 h 2323145"/>
              <a:gd name="connsiteX230" fmla="*/ 2273666 w 11269336"/>
              <a:gd name="connsiteY230" fmla="*/ 2048710 h 2323145"/>
              <a:gd name="connsiteX231" fmla="*/ 2270719 w 11269336"/>
              <a:gd name="connsiteY231" fmla="*/ 2052702 h 2323145"/>
              <a:gd name="connsiteX232" fmla="*/ 2253080 w 11269336"/>
              <a:gd name="connsiteY232" fmla="*/ 2056363 h 2323145"/>
              <a:gd name="connsiteX233" fmla="*/ 2250906 w 11269336"/>
              <a:gd name="connsiteY233" fmla="*/ 2055654 h 2323145"/>
              <a:gd name="connsiteX234" fmla="*/ 2236905 w 11269336"/>
              <a:gd name="connsiteY234" fmla="*/ 2062882 h 2323145"/>
              <a:gd name="connsiteX235" fmla="*/ 2225830 w 11269336"/>
              <a:gd name="connsiteY235" fmla="*/ 2074027 h 2323145"/>
              <a:gd name="connsiteX236" fmla="*/ 2073776 w 11269336"/>
              <a:gd name="connsiteY236" fmla="*/ 2089244 h 2323145"/>
              <a:gd name="connsiteX237" fmla="*/ 1948256 w 11269336"/>
              <a:gd name="connsiteY237" fmla="*/ 2146616 h 2323145"/>
              <a:gd name="connsiteX238" fmla="*/ 1865582 w 11269336"/>
              <a:gd name="connsiteY238" fmla="*/ 2153738 h 2323145"/>
              <a:gd name="connsiteX239" fmla="*/ 1835210 w 11269336"/>
              <a:gd name="connsiteY239" fmla="*/ 2134244 h 2323145"/>
              <a:gd name="connsiteX240" fmla="*/ 1632661 w 11269336"/>
              <a:gd name="connsiteY240" fmla="*/ 2173882 h 2323145"/>
              <a:gd name="connsiteX241" fmla="*/ 1579590 w 11269336"/>
              <a:gd name="connsiteY241" fmla="*/ 2173680 h 2323145"/>
              <a:gd name="connsiteX242" fmla="*/ 1535601 w 11269336"/>
              <a:gd name="connsiteY242" fmla="*/ 2194590 h 2323145"/>
              <a:gd name="connsiteX243" fmla="*/ 1515594 w 11269336"/>
              <a:gd name="connsiteY243" fmla="*/ 2189622 h 2323145"/>
              <a:gd name="connsiteX244" fmla="*/ 1512113 w 11269336"/>
              <a:gd name="connsiteY244" fmla="*/ 2188534 h 2323145"/>
              <a:gd name="connsiteX245" fmla="*/ 1498838 w 11269336"/>
              <a:gd name="connsiteY245" fmla="*/ 2189213 h 2323145"/>
              <a:gd name="connsiteX246" fmla="*/ 1494279 w 11269336"/>
              <a:gd name="connsiteY246" fmla="*/ 2183112 h 2323145"/>
              <a:gd name="connsiteX247" fmla="*/ 1473714 w 11269336"/>
              <a:gd name="connsiteY247" fmla="*/ 2179625 h 2323145"/>
              <a:gd name="connsiteX248" fmla="*/ 1449503 w 11269336"/>
              <a:gd name="connsiteY248" fmla="*/ 2182633 h 2323145"/>
              <a:gd name="connsiteX249" fmla="*/ 1335495 w 11269336"/>
              <a:gd name="connsiteY249" fmla="*/ 2203940 h 2323145"/>
              <a:gd name="connsiteX250" fmla="*/ 1266687 w 11269336"/>
              <a:gd name="connsiteY250" fmla="*/ 2212688 h 2323145"/>
              <a:gd name="connsiteX251" fmla="*/ 1239614 w 11269336"/>
              <a:gd name="connsiteY251" fmla="*/ 2209727 h 2323145"/>
              <a:gd name="connsiteX252" fmla="*/ 1202436 w 11269336"/>
              <a:gd name="connsiteY252" fmla="*/ 2209817 h 2323145"/>
              <a:gd name="connsiteX253" fmla="*/ 1136097 w 11269336"/>
              <a:gd name="connsiteY253" fmla="*/ 2205112 h 2323145"/>
              <a:gd name="connsiteX254" fmla="*/ 1048229 w 11269336"/>
              <a:gd name="connsiteY254" fmla="*/ 2207249 h 2323145"/>
              <a:gd name="connsiteX255" fmla="*/ 988232 w 11269336"/>
              <a:gd name="connsiteY255" fmla="*/ 2235635 h 2323145"/>
              <a:gd name="connsiteX256" fmla="*/ 981959 w 11269336"/>
              <a:gd name="connsiteY256" fmla="*/ 2231607 h 2323145"/>
              <a:gd name="connsiteX257" fmla="*/ 938600 w 11269336"/>
              <a:gd name="connsiteY257" fmla="*/ 2238113 h 2323145"/>
              <a:gd name="connsiteX258" fmla="*/ 791788 w 11269336"/>
              <a:gd name="connsiteY258" fmla="*/ 2293224 h 2323145"/>
              <a:gd name="connsiteX259" fmla="*/ 706914 w 11269336"/>
              <a:gd name="connsiteY259" fmla="*/ 2305046 h 2323145"/>
              <a:gd name="connsiteX260" fmla="*/ 675971 w 11269336"/>
              <a:gd name="connsiteY260" fmla="*/ 2304030 h 2323145"/>
              <a:gd name="connsiteX261" fmla="*/ 624180 w 11269336"/>
              <a:gd name="connsiteY261" fmla="*/ 2302650 h 2323145"/>
              <a:gd name="connsiteX262" fmla="*/ 583453 w 11269336"/>
              <a:gd name="connsiteY262" fmla="*/ 2288788 h 2323145"/>
              <a:gd name="connsiteX263" fmla="*/ 540946 w 11269336"/>
              <a:gd name="connsiteY263" fmla="*/ 2292721 h 2323145"/>
              <a:gd name="connsiteX264" fmla="*/ 533680 w 11269336"/>
              <a:gd name="connsiteY264" fmla="*/ 2310233 h 2323145"/>
              <a:gd name="connsiteX265" fmla="*/ 487366 w 11269336"/>
              <a:gd name="connsiteY265" fmla="*/ 2309053 h 2323145"/>
              <a:gd name="connsiteX266" fmla="*/ 416820 w 11269336"/>
              <a:gd name="connsiteY266" fmla="*/ 2305443 h 2323145"/>
              <a:gd name="connsiteX267" fmla="*/ 376805 w 11269336"/>
              <a:gd name="connsiteY267" fmla="*/ 2307647 h 2323145"/>
              <a:gd name="connsiteX268" fmla="*/ 266777 w 11269336"/>
              <a:gd name="connsiteY268" fmla="*/ 2309012 h 2323145"/>
              <a:gd name="connsiteX269" fmla="*/ 156013 w 11269336"/>
              <a:gd name="connsiteY269" fmla="*/ 2306832 h 2323145"/>
              <a:gd name="connsiteX270" fmla="*/ 87258 w 11269336"/>
              <a:gd name="connsiteY270" fmla="*/ 2285511 h 2323145"/>
              <a:gd name="connsiteX271" fmla="*/ 23798 w 11269336"/>
              <a:gd name="connsiteY271" fmla="*/ 2281822 h 2323145"/>
              <a:gd name="connsiteX272" fmla="*/ 0 w 11269336"/>
              <a:gd name="connsiteY272" fmla="*/ 2285369 h 2323145"/>
              <a:gd name="connsiteX273" fmla="*/ 0 w 11269336"/>
              <a:gd name="connsiteY27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092476 w 11269336"/>
              <a:gd name="connsiteY139" fmla="*/ 2100737 h 2323145"/>
              <a:gd name="connsiteX140" fmla="*/ 5060738 w 11269336"/>
              <a:gd name="connsiteY140" fmla="*/ 208327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60738 w 11269336"/>
              <a:gd name="connsiteY140" fmla="*/ 208327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1048229 w 11269336"/>
              <a:gd name="connsiteY252" fmla="*/ 2207249 h 2323145"/>
              <a:gd name="connsiteX253" fmla="*/ 988232 w 11269336"/>
              <a:gd name="connsiteY253" fmla="*/ 2235635 h 2323145"/>
              <a:gd name="connsiteX254" fmla="*/ 981959 w 11269336"/>
              <a:gd name="connsiteY254" fmla="*/ 2231607 h 2323145"/>
              <a:gd name="connsiteX255" fmla="*/ 938600 w 11269336"/>
              <a:gd name="connsiteY255" fmla="*/ 2238113 h 2323145"/>
              <a:gd name="connsiteX256" fmla="*/ 791788 w 11269336"/>
              <a:gd name="connsiteY256" fmla="*/ 2293224 h 2323145"/>
              <a:gd name="connsiteX257" fmla="*/ 706914 w 11269336"/>
              <a:gd name="connsiteY257" fmla="*/ 2305046 h 2323145"/>
              <a:gd name="connsiteX258" fmla="*/ 675971 w 11269336"/>
              <a:gd name="connsiteY258" fmla="*/ 2304030 h 2323145"/>
              <a:gd name="connsiteX259" fmla="*/ 624180 w 11269336"/>
              <a:gd name="connsiteY259" fmla="*/ 2302650 h 2323145"/>
              <a:gd name="connsiteX260" fmla="*/ 583453 w 11269336"/>
              <a:gd name="connsiteY260" fmla="*/ 2288788 h 2323145"/>
              <a:gd name="connsiteX261" fmla="*/ 540946 w 11269336"/>
              <a:gd name="connsiteY261" fmla="*/ 2292721 h 2323145"/>
              <a:gd name="connsiteX262" fmla="*/ 533680 w 11269336"/>
              <a:gd name="connsiteY262" fmla="*/ 2310233 h 2323145"/>
              <a:gd name="connsiteX263" fmla="*/ 487366 w 11269336"/>
              <a:gd name="connsiteY263" fmla="*/ 2309053 h 2323145"/>
              <a:gd name="connsiteX264" fmla="*/ 416820 w 11269336"/>
              <a:gd name="connsiteY264" fmla="*/ 2305443 h 2323145"/>
              <a:gd name="connsiteX265" fmla="*/ 376805 w 11269336"/>
              <a:gd name="connsiteY265" fmla="*/ 2307647 h 2323145"/>
              <a:gd name="connsiteX266" fmla="*/ 266777 w 11269336"/>
              <a:gd name="connsiteY266" fmla="*/ 2309012 h 2323145"/>
              <a:gd name="connsiteX267" fmla="*/ 156013 w 11269336"/>
              <a:gd name="connsiteY267" fmla="*/ 2306832 h 2323145"/>
              <a:gd name="connsiteX268" fmla="*/ 87258 w 11269336"/>
              <a:gd name="connsiteY268" fmla="*/ 2285511 h 2323145"/>
              <a:gd name="connsiteX269" fmla="*/ 23798 w 11269336"/>
              <a:gd name="connsiteY269" fmla="*/ 2281822 h 2323145"/>
              <a:gd name="connsiteX270" fmla="*/ 0 w 11269336"/>
              <a:gd name="connsiteY270" fmla="*/ 2285369 h 2323145"/>
              <a:gd name="connsiteX271" fmla="*/ 0 w 11269336"/>
              <a:gd name="connsiteY27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1048229 w 11269336"/>
              <a:gd name="connsiteY252" fmla="*/ 2207249 h 2323145"/>
              <a:gd name="connsiteX253" fmla="*/ 988232 w 11269336"/>
              <a:gd name="connsiteY253" fmla="*/ 2235635 h 2323145"/>
              <a:gd name="connsiteX254" fmla="*/ 981959 w 11269336"/>
              <a:gd name="connsiteY254" fmla="*/ 2231607 h 2323145"/>
              <a:gd name="connsiteX255" fmla="*/ 938600 w 11269336"/>
              <a:gd name="connsiteY255" fmla="*/ 2238113 h 2323145"/>
              <a:gd name="connsiteX256" fmla="*/ 791788 w 11269336"/>
              <a:gd name="connsiteY256" fmla="*/ 2293224 h 2323145"/>
              <a:gd name="connsiteX257" fmla="*/ 706914 w 11269336"/>
              <a:gd name="connsiteY257" fmla="*/ 2305046 h 2323145"/>
              <a:gd name="connsiteX258" fmla="*/ 675971 w 11269336"/>
              <a:gd name="connsiteY258" fmla="*/ 2304030 h 2323145"/>
              <a:gd name="connsiteX259" fmla="*/ 624180 w 11269336"/>
              <a:gd name="connsiteY259" fmla="*/ 2302650 h 2323145"/>
              <a:gd name="connsiteX260" fmla="*/ 583453 w 11269336"/>
              <a:gd name="connsiteY260" fmla="*/ 2288788 h 2323145"/>
              <a:gd name="connsiteX261" fmla="*/ 540946 w 11269336"/>
              <a:gd name="connsiteY261" fmla="*/ 2292721 h 2323145"/>
              <a:gd name="connsiteX262" fmla="*/ 533680 w 11269336"/>
              <a:gd name="connsiteY262" fmla="*/ 2310233 h 2323145"/>
              <a:gd name="connsiteX263" fmla="*/ 487366 w 11269336"/>
              <a:gd name="connsiteY263" fmla="*/ 2309053 h 2323145"/>
              <a:gd name="connsiteX264" fmla="*/ 416820 w 11269336"/>
              <a:gd name="connsiteY264" fmla="*/ 2305443 h 2323145"/>
              <a:gd name="connsiteX265" fmla="*/ 376805 w 11269336"/>
              <a:gd name="connsiteY265" fmla="*/ 2307647 h 2323145"/>
              <a:gd name="connsiteX266" fmla="*/ 266777 w 11269336"/>
              <a:gd name="connsiteY266" fmla="*/ 2309012 h 2323145"/>
              <a:gd name="connsiteX267" fmla="*/ 156013 w 11269336"/>
              <a:gd name="connsiteY267" fmla="*/ 2306832 h 2323145"/>
              <a:gd name="connsiteX268" fmla="*/ 87258 w 11269336"/>
              <a:gd name="connsiteY268" fmla="*/ 2285511 h 2323145"/>
              <a:gd name="connsiteX269" fmla="*/ 23798 w 11269336"/>
              <a:gd name="connsiteY269" fmla="*/ 2281822 h 2323145"/>
              <a:gd name="connsiteX270" fmla="*/ 0 w 11269336"/>
              <a:gd name="connsiteY270" fmla="*/ 2285369 h 2323145"/>
              <a:gd name="connsiteX271" fmla="*/ 0 w 11269336"/>
              <a:gd name="connsiteY27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988232 w 11269336"/>
              <a:gd name="connsiteY252" fmla="*/ 2235635 h 2323145"/>
              <a:gd name="connsiteX253" fmla="*/ 981959 w 11269336"/>
              <a:gd name="connsiteY253" fmla="*/ 2231607 h 2323145"/>
              <a:gd name="connsiteX254" fmla="*/ 938600 w 11269336"/>
              <a:gd name="connsiteY254" fmla="*/ 2238113 h 2323145"/>
              <a:gd name="connsiteX255" fmla="*/ 791788 w 11269336"/>
              <a:gd name="connsiteY255" fmla="*/ 2293224 h 2323145"/>
              <a:gd name="connsiteX256" fmla="*/ 706914 w 11269336"/>
              <a:gd name="connsiteY256" fmla="*/ 2305046 h 2323145"/>
              <a:gd name="connsiteX257" fmla="*/ 675971 w 11269336"/>
              <a:gd name="connsiteY257" fmla="*/ 2304030 h 2323145"/>
              <a:gd name="connsiteX258" fmla="*/ 624180 w 11269336"/>
              <a:gd name="connsiteY258" fmla="*/ 2302650 h 2323145"/>
              <a:gd name="connsiteX259" fmla="*/ 583453 w 11269336"/>
              <a:gd name="connsiteY259" fmla="*/ 2288788 h 2323145"/>
              <a:gd name="connsiteX260" fmla="*/ 540946 w 11269336"/>
              <a:gd name="connsiteY260" fmla="*/ 2292721 h 2323145"/>
              <a:gd name="connsiteX261" fmla="*/ 533680 w 11269336"/>
              <a:gd name="connsiteY261" fmla="*/ 2310233 h 2323145"/>
              <a:gd name="connsiteX262" fmla="*/ 487366 w 11269336"/>
              <a:gd name="connsiteY262" fmla="*/ 2309053 h 2323145"/>
              <a:gd name="connsiteX263" fmla="*/ 416820 w 11269336"/>
              <a:gd name="connsiteY263" fmla="*/ 2305443 h 2323145"/>
              <a:gd name="connsiteX264" fmla="*/ 376805 w 11269336"/>
              <a:gd name="connsiteY264" fmla="*/ 2307647 h 2323145"/>
              <a:gd name="connsiteX265" fmla="*/ 266777 w 11269336"/>
              <a:gd name="connsiteY265" fmla="*/ 2309012 h 2323145"/>
              <a:gd name="connsiteX266" fmla="*/ 156013 w 11269336"/>
              <a:gd name="connsiteY266" fmla="*/ 2306832 h 2323145"/>
              <a:gd name="connsiteX267" fmla="*/ 87258 w 11269336"/>
              <a:gd name="connsiteY267" fmla="*/ 2285511 h 2323145"/>
              <a:gd name="connsiteX268" fmla="*/ 23798 w 11269336"/>
              <a:gd name="connsiteY268" fmla="*/ 2281822 h 2323145"/>
              <a:gd name="connsiteX269" fmla="*/ 0 w 11269336"/>
              <a:gd name="connsiteY269" fmla="*/ 2285369 h 2323145"/>
              <a:gd name="connsiteX270" fmla="*/ 0 w 11269336"/>
              <a:gd name="connsiteY270"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266687 w 11269336"/>
              <a:gd name="connsiteY247" fmla="*/ 2212688 h 2323145"/>
              <a:gd name="connsiteX248" fmla="*/ 1239614 w 11269336"/>
              <a:gd name="connsiteY248" fmla="*/ 2209727 h 2323145"/>
              <a:gd name="connsiteX249" fmla="*/ 1202436 w 11269336"/>
              <a:gd name="connsiteY249" fmla="*/ 2209817 h 2323145"/>
              <a:gd name="connsiteX250" fmla="*/ 1136097 w 11269336"/>
              <a:gd name="connsiteY250" fmla="*/ 2205112 h 2323145"/>
              <a:gd name="connsiteX251" fmla="*/ 988232 w 11269336"/>
              <a:gd name="connsiteY251" fmla="*/ 2235635 h 2323145"/>
              <a:gd name="connsiteX252" fmla="*/ 981959 w 11269336"/>
              <a:gd name="connsiteY252" fmla="*/ 2231607 h 2323145"/>
              <a:gd name="connsiteX253" fmla="*/ 938600 w 11269336"/>
              <a:gd name="connsiteY253" fmla="*/ 2238113 h 2323145"/>
              <a:gd name="connsiteX254" fmla="*/ 791788 w 11269336"/>
              <a:gd name="connsiteY254" fmla="*/ 2293224 h 2323145"/>
              <a:gd name="connsiteX255" fmla="*/ 706914 w 11269336"/>
              <a:gd name="connsiteY255" fmla="*/ 2305046 h 2323145"/>
              <a:gd name="connsiteX256" fmla="*/ 675971 w 11269336"/>
              <a:gd name="connsiteY256" fmla="*/ 2304030 h 2323145"/>
              <a:gd name="connsiteX257" fmla="*/ 624180 w 11269336"/>
              <a:gd name="connsiteY257" fmla="*/ 2302650 h 2323145"/>
              <a:gd name="connsiteX258" fmla="*/ 583453 w 11269336"/>
              <a:gd name="connsiteY258" fmla="*/ 2288788 h 2323145"/>
              <a:gd name="connsiteX259" fmla="*/ 540946 w 11269336"/>
              <a:gd name="connsiteY259" fmla="*/ 2292721 h 2323145"/>
              <a:gd name="connsiteX260" fmla="*/ 533680 w 11269336"/>
              <a:gd name="connsiteY260" fmla="*/ 2310233 h 2323145"/>
              <a:gd name="connsiteX261" fmla="*/ 487366 w 11269336"/>
              <a:gd name="connsiteY261" fmla="*/ 2309053 h 2323145"/>
              <a:gd name="connsiteX262" fmla="*/ 416820 w 11269336"/>
              <a:gd name="connsiteY262" fmla="*/ 2305443 h 2323145"/>
              <a:gd name="connsiteX263" fmla="*/ 376805 w 11269336"/>
              <a:gd name="connsiteY263" fmla="*/ 2307647 h 2323145"/>
              <a:gd name="connsiteX264" fmla="*/ 266777 w 11269336"/>
              <a:gd name="connsiteY264" fmla="*/ 2309012 h 2323145"/>
              <a:gd name="connsiteX265" fmla="*/ 156013 w 11269336"/>
              <a:gd name="connsiteY265" fmla="*/ 2306832 h 2323145"/>
              <a:gd name="connsiteX266" fmla="*/ 87258 w 11269336"/>
              <a:gd name="connsiteY266" fmla="*/ 2285511 h 2323145"/>
              <a:gd name="connsiteX267" fmla="*/ 23798 w 11269336"/>
              <a:gd name="connsiteY267" fmla="*/ 2281822 h 2323145"/>
              <a:gd name="connsiteX268" fmla="*/ 0 w 11269336"/>
              <a:gd name="connsiteY268" fmla="*/ 2285369 h 2323145"/>
              <a:gd name="connsiteX269" fmla="*/ 0 w 11269336"/>
              <a:gd name="connsiteY269"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197391 w 11269336"/>
              <a:gd name="connsiteY54" fmla="*/ 1107746 h 2323145"/>
              <a:gd name="connsiteX55" fmla="*/ 8081474 w 11269336"/>
              <a:gd name="connsiteY55" fmla="*/ 1130125 h 2323145"/>
              <a:gd name="connsiteX56" fmla="*/ 8053585 w 11269336"/>
              <a:gd name="connsiteY56" fmla="*/ 1129169 h 2323145"/>
              <a:gd name="connsiteX57" fmla="*/ 8038422 w 11269336"/>
              <a:gd name="connsiteY57" fmla="*/ 1119092 h 2323145"/>
              <a:gd name="connsiteX58" fmla="*/ 8029450 w 11269336"/>
              <a:gd name="connsiteY58" fmla="*/ 1125592 h 2323145"/>
              <a:gd name="connsiteX59" fmla="*/ 7959552 w 11269336"/>
              <a:gd name="connsiteY59" fmla="*/ 1140188 h 2323145"/>
              <a:gd name="connsiteX60" fmla="*/ 7914188 w 11269336"/>
              <a:gd name="connsiteY60" fmla="*/ 1150862 h 2323145"/>
              <a:gd name="connsiteX61" fmla="*/ 7914918 w 11269336"/>
              <a:gd name="connsiteY61" fmla="*/ 1168758 h 2323145"/>
              <a:gd name="connsiteX62" fmla="*/ 7875510 w 11269336"/>
              <a:gd name="connsiteY62" fmla="*/ 1183153 h 2323145"/>
              <a:gd name="connsiteX63" fmla="*/ 7829932 w 11269336"/>
              <a:gd name="connsiteY63" fmla="*/ 1180782 h 2323145"/>
              <a:gd name="connsiteX64" fmla="*/ 7779182 w 11269336"/>
              <a:gd name="connsiteY64" fmla="*/ 1192665 h 2323145"/>
              <a:gd name="connsiteX65" fmla="*/ 7748774 w 11269336"/>
              <a:gd name="connsiteY65" fmla="*/ 1199586 h 2323145"/>
              <a:gd name="connsiteX66" fmla="*/ 7671846 w 11269336"/>
              <a:gd name="connsiteY66" fmla="*/ 1231966 h 2323145"/>
              <a:gd name="connsiteX67" fmla="*/ 7554146 w 11269336"/>
              <a:gd name="connsiteY67" fmla="*/ 1319748 h 2323145"/>
              <a:gd name="connsiteX68" fmla="*/ 7515052 w 11269336"/>
              <a:gd name="connsiteY68" fmla="*/ 1336718 h 2323145"/>
              <a:gd name="connsiteX69" fmla="*/ 7507193 w 11269336"/>
              <a:gd name="connsiteY69" fmla="*/ 1334617 h 2323145"/>
              <a:gd name="connsiteX70" fmla="*/ 7461694 w 11269336"/>
              <a:gd name="connsiteY70" fmla="*/ 1375866 h 2323145"/>
              <a:gd name="connsiteX71" fmla="*/ 7377571 w 11269336"/>
              <a:gd name="connsiteY71" fmla="*/ 1400128 h 2323145"/>
              <a:gd name="connsiteX72" fmla="*/ 7311261 w 11269336"/>
              <a:gd name="connsiteY72" fmla="*/ 1412652 h 2323145"/>
              <a:gd name="connsiteX73" fmla="*/ 7275307 w 11269336"/>
              <a:gd name="connsiteY73" fmla="*/ 1422171 h 2323145"/>
              <a:gd name="connsiteX74" fmla="*/ 7247783 w 11269336"/>
              <a:gd name="connsiteY74" fmla="*/ 1426330 h 2323145"/>
              <a:gd name="connsiteX75" fmla="*/ 7185047 w 11269336"/>
              <a:gd name="connsiteY75" fmla="*/ 1451812 h 2323145"/>
              <a:gd name="connsiteX76" fmla="*/ 7084117 w 11269336"/>
              <a:gd name="connsiteY76" fmla="*/ 1500281 h 2323145"/>
              <a:gd name="connsiteX77" fmla="*/ 7062011 w 11269336"/>
              <a:gd name="connsiteY77" fmla="*/ 1509183 h 2323145"/>
              <a:gd name="connsiteX78" fmla="*/ 7040555 w 11269336"/>
              <a:gd name="connsiteY78" fmla="*/ 1511207 h 2323145"/>
              <a:gd name="connsiteX79" fmla="*/ 7033438 w 11269336"/>
              <a:gd name="connsiteY79" fmla="*/ 1506772 h 2323145"/>
              <a:gd name="connsiteX80" fmla="*/ 7020886 w 11269336"/>
              <a:gd name="connsiteY80" fmla="*/ 1510764 h 2323145"/>
              <a:gd name="connsiteX81" fmla="*/ 7017033 w 11269336"/>
              <a:gd name="connsiteY81" fmla="*/ 1510650 h 2323145"/>
              <a:gd name="connsiteX82" fmla="*/ 6995460 w 11269336"/>
              <a:gd name="connsiteY82" fmla="*/ 1511173 h 2323145"/>
              <a:gd name="connsiteX83" fmla="*/ 6962144 w 11269336"/>
              <a:gd name="connsiteY83" fmla="*/ 1541508 h 2323145"/>
              <a:gd name="connsiteX84" fmla="*/ 6910674 w 11269336"/>
              <a:gd name="connsiteY84" fmla="*/ 1554793 h 2323145"/>
              <a:gd name="connsiteX85" fmla="*/ 6732152 w 11269336"/>
              <a:gd name="connsiteY85" fmla="*/ 1642538 h 2323145"/>
              <a:gd name="connsiteX86" fmla="*/ 6694106 w 11269336"/>
              <a:gd name="connsiteY86" fmla="*/ 1632377 h 2323145"/>
              <a:gd name="connsiteX87" fmla="*/ 6617223 w 11269336"/>
              <a:gd name="connsiteY87" fmla="*/ 1659889 h 2323145"/>
              <a:gd name="connsiteX88" fmla="*/ 6521138 w 11269336"/>
              <a:gd name="connsiteY88" fmla="*/ 1744340 h 2323145"/>
              <a:gd name="connsiteX89" fmla="*/ 6380677 w 11269336"/>
              <a:gd name="connsiteY89" fmla="*/ 1796883 h 2323145"/>
              <a:gd name="connsiteX90" fmla="*/ 6374897 w 11269336"/>
              <a:gd name="connsiteY90" fmla="*/ 1809910 h 2323145"/>
              <a:gd name="connsiteX91" fmla="*/ 6364545 w 11269336"/>
              <a:gd name="connsiteY91" fmla="*/ 1820090 h 2323145"/>
              <a:gd name="connsiteX92" fmla="*/ 6362126 w 11269336"/>
              <a:gd name="connsiteY92" fmla="*/ 1819991 h 2323145"/>
              <a:gd name="connsiteX93" fmla="*/ 6346673 w 11269336"/>
              <a:gd name="connsiteY93" fmla="*/ 1827824 h 2323145"/>
              <a:gd name="connsiteX94" fmla="*/ 6345588 w 11269336"/>
              <a:gd name="connsiteY94" fmla="*/ 1832232 h 2323145"/>
              <a:gd name="connsiteX95" fmla="*/ 6335708 w 11269336"/>
              <a:gd name="connsiteY95" fmla="*/ 1838451 h 2323145"/>
              <a:gd name="connsiteX96" fmla="*/ 6318182 w 11269336"/>
              <a:gd name="connsiteY96" fmla="*/ 1852975 h 2323145"/>
              <a:gd name="connsiteX97" fmla="*/ 6313084 w 11269336"/>
              <a:gd name="connsiteY97" fmla="*/ 1853561 h 2323145"/>
              <a:gd name="connsiteX98" fmla="*/ 6283816 w 11269336"/>
              <a:gd name="connsiteY98" fmla="*/ 1872148 h 2323145"/>
              <a:gd name="connsiteX99" fmla="*/ 6282550 w 11269336"/>
              <a:gd name="connsiteY99" fmla="*/ 1871392 h 2323145"/>
              <a:gd name="connsiteX100" fmla="*/ 6270527 w 11269336"/>
              <a:gd name="connsiteY100" fmla="*/ 1872208 h 2323145"/>
              <a:gd name="connsiteX101" fmla="*/ 6249518 w 11269336"/>
              <a:gd name="connsiteY101" fmla="*/ 1876079 h 2323145"/>
              <a:gd name="connsiteX102" fmla="*/ 6190386 w 11269336"/>
              <a:gd name="connsiteY102" fmla="*/ 1872478 h 2323145"/>
              <a:gd name="connsiteX103" fmla="*/ 6159777 w 11269336"/>
              <a:gd name="connsiteY103" fmla="*/ 1891745 h 2323145"/>
              <a:gd name="connsiteX104" fmla="*/ 6153131 w 11269336"/>
              <a:gd name="connsiteY104" fmla="*/ 1895079 h 2323145"/>
              <a:gd name="connsiteX105" fmla="*/ 6152798 w 11269336"/>
              <a:gd name="connsiteY105" fmla="*/ 1894920 h 2323145"/>
              <a:gd name="connsiteX106" fmla="*/ 6145388 w 11269336"/>
              <a:gd name="connsiteY106" fmla="*/ 1897990 h 2323145"/>
              <a:gd name="connsiteX107" fmla="*/ 6141014 w 11269336"/>
              <a:gd name="connsiteY107" fmla="*/ 1901155 h 2323145"/>
              <a:gd name="connsiteX108" fmla="*/ 6128122 w 11269336"/>
              <a:gd name="connsiteY108" fmla="*/ 1907623 h 2323145"/>
              <a:gd name="connsiteX109" fmla="*/ 6122351 w 11269336"/>
              <a:gd name="connsiteY109" fmla="*/ 1908359 h 2323145"/>
              <a:gd name="connsiteX110" fmla="*/ 6064750 w 11269336"/>
              <a:gd name="connsiteY110" fmla="*/ 1896394 h 2323145"/>
              <a:gd name="connsiteX111" fmla="*/ 5964230 w 11269336"/>
              <a:gd name="connsiteY111" fmla="*/ 1910038 h 2323145"/>
              <a:gd name="connsiteX112" fmla="*/ 5865399 w 11269336"/>
              <a:gd name="connsiteY112" fmla="*/ 1926966 h 2323145"/>
              <a:gd name="connsiteX113" fmla="*/ 5829951 w 11269336"/>
              <a:gd name="connsiteY113" fmla="*/ 1934755 h 2323145"/>
              <a:gd name="connsiteX114" fmla="*/ 5765285 w 11269336"/>
              <a:gd name="connsiteY114" fmla="*/ 1941322 h 2323145"/>
              <a:gd name="connsiteX115" fmla="*/ 5734750 w 11269336"/>
              <a:gd name="connsiteY115" fmla="*/ 1939793 h 2323145"/>
              <a:gd name="connsiteX116" fmla="*/ 5733569 w 11269336"/>
              <a:gd name="connsiteY116" fmla="*/ 1940505 h 2323145"/>
              <a:gd name="connsiteX117" fmla="*/ 5730329 w 11269336"/>
              <a:gd name="connsiteY117" fmla="*/ 1937845 h 2323145"/>
              <a:gd name="connsiteX118" fmla="*/ 5724661 w 11269336"/>
              <a:gd name="connsiteY118" fmla="*/ 1937455 h 2323145"/>
              <a:gd name="connsiteX119" fmla="*/ 5710186 w 11269336"/>
              <a:gd name="connsiteY119" fmla="*/ 1941370 h 2323145"/>
              <a:gd name="connsiteX120" fmla="*/ 5704910 w 11269336"/>
              <a:gd name="connsiteY120" fmla="*/ 1943663 h 2323145"/>
              <a:gd name="connsiteX121" fmla="*/ 5696836 w 11269336"/>
              <a:gd name="connsiteY121" fmla="*/ 1945271 h 2323145"/>
              <a:gd name="connsiteX122" fmla="*/ 5696583 w 11269336"/>
              <a:gd name="connsiteY122" fmla="*/ 1945050 h 2323145"/>
              <a:gd name="connsiteX123" fmla="*/ 5689123 w 11269336"/>
              <a:gd name="connsiteY123" fmla="*/ 1947067 h 2323145"/>
              <a:gd name="connsiteX124" fmla="*/ 5653291 w 11269336"/>
              <a:gd name="connsiteY124" fmla="*/ 1960245 h 2323145"/>
              <a:gd name="connsiteX125" fmla="*/ 5599385 w 11269336"/>
              <a:gd name="connsiteY125" fmla="*/ 1945198 h 2323145"/>
              <a:gd name="connsiteX126" fmla="*/ 5578300 w 11269336"/>
              <a:gd name="connsiteY126" fmla="*/ 1944963 h 2323145"/>
              <a:gd name="connsiteX127" fmla="*/ 5566758 w 11269336"/>
              <a:gd name="connsiteY127" fmla="*/ 1943441 h 2323145"/>
              <a:gd name="connsiteX128" fmla="*/ 5565857 w 11269336"/>
              <a:gd name="connsiteY128" fmla="*/ 1942445 h 2323145"/>
              <a:gd name="connsiteX129" fmla="*/ 5531534 w 11269336"/>
              <a:gd name="connsiteY129" fmla="*/ 1955208 h 2323145"/>
              <a:gd name="connsiteX130" fmla="*/ 5526552 w 11269336"/>
              <a:gd name="connsiteY130" fmla="*/ 1954799 h 2323145"/>
              <a:gd name="connsiteX131" fmla="*/ 5504723 w 11269336"/>
              <a:gd name="connsiteY131" fmla="*/ 1965811 h 2323145"/>
              <a:gd name="connsiteX132" fmla="*/ 5493156 w 11269336"/>
              <a:gd name="connsiteY132" fmla="*/ 1970063 h 2323145"/>
              <a:gd name="connsiteX133" fmla="*/ 5490486 w 11269336"/>
              <a:gd name="connsiteY133" fmla="*/ 1974227 h 2323145"/>
              <a:gd name="connsiteX134" fmla="*/ 5473107 w 11269336"/>
              <a:gd name="connsiteY134" fmla="*/ 1979001 h 2323145"/>
              <a:gd name="connsiteX135" fmla="*/ 5470885 w 11269336"/>
              <a:gd name="connsiteY135" fmla="*/ 1978432 h 2323145"/>
              <a:gd name="connsiteX136" fmla="*/ 5457393 w 11269336"/>
              <a:gd name="connsiteY136" fmla="*/ 1986525 h 2323145"/>
              <a:gd name="connsiteX137" fmla="*/ 5447102 w 11269336"/>
              <a:gd name="connsiteY137" fmla="*/ 1998329 h 2323145"/>
              <a:gd name="connsiteX138" fmla="*/ 5159151 w 11269336"/>
              <a:gd name="connsiteY138" fmla="*/ 2029640 h 2323145"/>
              <a:gd name="connsiteX139" fmla="*/ 5041688 w 11269336"/>
              <a:gd name="connsiteY139" fmla="*/ 2022334 h 2323145"/>
              <a:gd name="connsiteX140" fmla="*/ 4860988 w 11269336"/>
              <a:gd name="connsiteY140" fmla="*/ 2135698 h 2323145"/>
              <a:gd name="connsiteX141" fmla="*/ 4807902 w 11269336"/>
              <a:gd name="connsiteY141" fmla="*/ 2138894 h 2323145"/>
              <a:gd name="connsiteX142" fmla="*/ 4765388 w 11269336"/>
              <a:gd name="connsiteY142" fmla="*/ 2162525 h 2323145"/>
              <a:gd name="connsiteX143" fmla="*/ 4745033 w 11269336"/>
              <a:gd name="connsiteY143" fmla="*/ 2158859 h 2323145"/>
              <a:gd name="connsiteX144" fmla="*/ 4741475 w 11269336"/>
              <a:gd name="connsiteY144" fmla="*/ 2157998 h 2323145"/>
              <a:gd name="connsiteX145" fmla="*/ 4728247 w 11269336"/>
              <a:gd name="connsiteY145" fmla="*/ 2159526 h 2323145"/>
              <a:gd name="connsiteX146" fmla="*/ 4723263 w 11269336"/>
              <a:gd name="connsiteY146" fmla="*/ 2153742 h 2323145"/>
              <a:gd name="connsiteX147" fmla="*/ 4702453 w 11269336"/>
              <a:gd name="connsiteY147" fmla="*/ 2151586 h 2323145"/>
              <a:gd name="connsiteX148" fmla="*/ 4678455 w 11269336"/>
              <a:gd name="connsiteY148" fmla="*/ 2156131 h 2323145"/>
              <a:gd name="connsiteX149" fmla="*/ 4593061 w 11269336"/>
              <a:gd name="connsiteY149" fmla="*/ 2171597 h 2323145"/>
              <a:gd name="connsiteX150" fmla="*/ 4579902 w 11269336"/>
              <a:gd name="connsiteY150" fmla="*/ 2177927 h 2323145"/>
              <a:gd name="connsiteX151" fmla="*/ 4533444 w 11269336"/>
              <a:gd name="connsiteY151" fmla="*/ 2181200 h 2323145"/>
              <a:gd name="connsiteX152" fmla="*/ 4492832 w 11269336"/>
              <a:gd name="connsiteY152" fmla="*/ 2188033 h 2323145"/>
              <a:gd name="connsiteX153" fmla="*/ 4467257 w 11269336"/>
              <a:gd name="connsiteY153" fmla="*/ 2196121 h 2323145"/>
              <a:gd name="connsiteX154" fmla="*/ 4459937 w 11269336"/>
              <a:gd name="connsiteY154" fmla="*/ 2195182 h 2323145"/>
              <a:gd name="connsiteX155" fmla="*/ 4433312 w 11269336"/>
              <a:gd name="connsiteY155" fmla="*/ 2199004 h 2323145"/>
              <a:gd name="connsiteX156" fmla="*/ 4420601 w 11269336"/>
              <a:gd name="connsiteY156" fmla="*/ 2205158 h 2323145"/>
              <a:gd name="connsiteX157" fmla="*/ 4405765 w 11269336"/>
              <a:gd name="connsiteY157" fmla="*/ 2199902 h 2323145"/>
              <a:gd name="connsiteX158" fmla="*/ 4401354 w 11269336"/>
              <a:gd name="connsiteY158" fmla="*/ 2194745 h 2323145"/>
              <a:gd name="connsiteX159" fmla="*/ 4383151 w 11269336"/>
              <a:gd name="connsiteY159" fmla="*/ 2201140 h 2323145"/>
              <a:gd name="connsiteX160" fmla="*/ 4366646 w 11269336"/>
              <a:gd name="connsiteY160" fmla="*/ 2198564 h 2323145"/>
              <a:gd name="connsiteX161" fmla="*/ 4354009 w 11269336"/>
              <a:gd name="connsiteY161" fmla="*/ 2204984 h 2323145"/>
              <a:gd name="connsiteX162" fmla="*/ 4348284 w 11269336"/>
              <a:gd name="connsiteY162" fmla="*/ 2205270 h 2323145"/>
              <a:gd name="connsiteX163" fmla="*/ 4333906 w 11269336"/>
              <a:gd name="connsiteY163" fmla="*/ 2205251 h 2323145"/>
              <a:gd name="connsiteX164" fmla="*/ 4308819 w 11269336"/>
              <a:gd name="connsiteY164" fmla="*/ 2203822 h 2323145"/>
              <a:gd name="connsiteX165" fmla="*/ 4301210 w 11269336"/>
              <a:gd name="connsiteY165" fmla="*/ 2204456 h 2323145"/>
              <a:gd name="connsiteX166" fmla="*/ 4283095 w 11269336"/>
              <a:gd name="connsiteY166" fmla="*/ 2198177 h 2323145"/>
              <a:gd name="connsiteX167" fmla="*/ 4250119 w 11269336"/>
              <a:gd name="connsiteY167" fmla="*/ 2196342 h 2323145"/>
              <a:gd name="connsiteX168" fmla="*/ 4189203 w 11269336"/>
              <a:gd name="connsiteY168" fmla="*/ 2178994 h 2323145"/>
              <a:gd name="connsiteX169" fmla="*/ 4154035 w 11269336"/>
              <a:gd name="connsiteY169" fmla="*/ 2171950 h 2323145"/>
              <a:gd name="connsiteX170" fmla="*/ 4129569 w 11269336"/>
              <a:gd name="connsiteY170" fmla="*/ 2163850 h 2323145"/>
              <a:gd name="connsiteX171" fmla="*/ 4061250 w 11269336"/>
              <a:gd name="connsiteY171" fmla="*/ 2159236 h 2323145"/>
              <a:gd name="connsiteX172" fmla="*/ 3945480 w 11269336"/>
              <a:gd name="connsiteY172" fmla="*/ 2158279 h 2323145"/>
              <a:gd name="connsiteX173" fmla="*/ 3921468 w 11269336"/>
              <a:gd name="connsiteY173" fmla="*/ 2156588 h 2323145"/>
              <a:gd name="connsiteX174" fmla="*/ 3903348 w 11269336"/>
              <a:gd name="connsiteY174" fmla="*/ 2149220 h 2323145"/>
              <a:gd name="connsiteX175" fmla="*/ 3901342 w 11269336"/>
              <a:gd name="connsiteY175" fmla="*/ 2142355 h 2323145"/>
              <a:gd name="connsiteX176" fmla="*/ 3888539 w 11269336"/>
              <a:gd name="connsiteY176" fmla="*/ 2140476 h 2323145"/>
              <a:gd name="connsiteX177" fmla="*/ 3885662 w 11269336"/>
              <a:gd name="connsiteY177" fmla="*/ 2138740 h 2323145"/>
              <a:gd name="connsiteX178" fmla="*/ 3868627 w 11269336"/>
              <a:gd name="connsiteY178" fmla="*/ 2130023 h 2323145"/>
              <a:gd name="connsiteX179" fmla="*/ 3819177 w 11269336"/>
              <a:gd name="connsiteY179" fmla="*/ 2142111 h 2323145"/>
              <a:gd name="connsiteX180" fmla="*/ 3769100 w 11269336"/>
              <a:gd name="connsiteY180" fmla="*/ 2131731 h 2323145"/>
              <a:gd name="connsiteX181" fmla="*/ 3562752 w 11269336"/>
              <a:gd name="connsiteY181" fmla="*/ 2131785 h 2323145"/>
              <a:gd name="connsiteX182" fmla="*/ 3541402 w 11269336"/>
              <a:gd name="connsiteY182" fmla="*/ 2106821 h 2323145"/>
              <a:gd name="connsiteX183" fmla="*/ 3365341 w 11269336"/>
              <a:gd name="connsiteY183" fmla="*/ 2077638 h 2323145"/>
              <a:gd name="connsiteX184" fmla="*/ 3170922 w 11269336"/>
              <a:gd name="connsiteY184" fmla="*/ 2115957 h 2323145"/>
              <a:gd name="connsiteX185" fmla="*/ 3156256 w 11269336"/>
              <a:gd name="connsiteY185" fmla="*/ 2124773 h 2323145"/>
              <a:gd name="connsiteX186" fmla="*/ 3140298 w 11269336"/>
              <a:gd name="connsiteY186" fmla="*/ 2129182 h 2323145"/>
              <a:gd name="connsiteX187" fmla="*/ 3138514 w 11269336"/>
              <a:gd name="connsiteY187" fmla="*/ 2128069 h 2323145"/>
              <a:gd name="connsiteX188" fmla="*/ 3120467 w 11269336"/>
              <a:gd name="connsiteY188" fmla="*/ 2128281 h 2323145"/>
              <a:gd name="connsiteX189" fmla="*/ 3116175 w 11269336"/>
              <a:gd name="connsiteY189" fmla="*/ 2131633 h 2323145"/>
              <a:gd name="connsiteX190" fmla="*/ 3103685 w 11269336"/>
              <a:gd name="connsiteY190" fmla="*/ 2132814 h 2323145"/>
              <a:gd name="connsiteX191" fmla="*/ 3078794 w 11269336"/>
              <a:gd name="connsiteY191" fmla="*/ 2137935 h 2323145"/>
              <a:gd name="connsiteX192" fmla="*/ 3074407 w 11269336"/>
              <a:gd name="connsiteY192" fmla="*/ 2136274 h 2323145"/>
              <a:gd name="connsiteX193" fmla="*/ 3037285 w 11269336"/>
              <a:gd name="connsiteY193" fmla="*/ 2139919 h 2323145"/>
              <a:gd name="connsiteX194" fmla="*/ 3036901 w 11269336"/>
              <a:gd name="connsiteY194" fmla="*/ 2138726 h 2323145"/>
              <a:gd name="connsiteX195" fmla="*/ 3026996 w 11269336"/>
              <a:gd name="connsiteY195" fmla="*/ 2134322 h 2323145"/>
              <a:gd name="connsiteX196" fmla="*/ 3007772 w 11269336"/>
              <a:gd name="connsiteY196" fmla="*/ 2128742 h 2323145"/>
              <a:gd name="connsiteX197" fmla="*/ 2965030 w 11269336"/>
              <a:gd name="connsiteY197" fmla="*/ 2100494 h 2323145"/>
              <a:gd name="connsiteX198" fmla="*/ 2926342 w 11269336"/>
              <a:gd name="connsiteY198" fmla="*/ 2104155 h 2323145"/>
              <a:gd name="connsiteX199" fmla="*/ 2918608 w 11269336"/>
              <a:gd name="connsiteY199" fmla="*/ 2104215 h 2323145"/>
              <a:gd name="connsiteX200" fmla="*/ 2918475 w 11269336"/>
              <a:gd name="connsiteY200" fmla="*/ 2103937 h 2323145"/>
              <a:gd name="connsiteX201" fmla="*/ 2910360 w 11269336"/>
              <a:gd name="connsiteY201" fmla="*/ 2103444 h 2323145"/>
              <a:gd name="connsiteX202" fmla="*/ 2904507 w 11269336"/>
              <a:gd name="connsiteY202" fmla="*/ 2104326 h 2323145"/>
              <a:gd name="connsiteX203" fmla="*/ 2889503 w 11269336"/>
              <a:gd name="connsiteY203" fmla="*/ 2104443 h 2323145"/>
              <a:gd name="connsiteX204" fmla="*/ 2884480 w 11269336"/>
              <a:gd name="connsiteY204" fmla="*/ 2102626 h 2323145"/>
              <a:gd name="connsiteX205" fmla="*/ 2882689 w 11269336"/>
              <a:gd name="connsiteY205" fmla="*/ 2099228 h 2323145"/>
              <a:gd name="connsiteX206" fmla="*/ 2881291 w 11269336"/>
              <a:gd name="connsiteY206" fmla="*/ 2099618 h 2323145"/>
              <a:gd name="connsiteX207" fmla="*/ 2853979 w 11269336"/>
              <a:gd name="connsiteY207" fmla="*/ 2090388 h 2323145"/>
              <a:gd name="connsiteX208" fmla="*/ 2791790 w 11269336"/>
              <a:gd name="connsiteY208" fmla="*/ 2080332 h 2323145"/>
              <a:gd name="connsiteX209" fmla="*/ 2755844 w 11269336"/>
              <a:gd name="connsiteY209" fmla="*/ 2078874 h 2323145"/>
              <a:gd name="connsiteX210" fmla="*/ 2657742 w 11269336"/>
              <a:gd name="connsiteY210" fmla="*/ 2070179 h 2323145"/>
              <a:gd name="connsiteX211" fmla="*/ 2559549 w 11269336"/>
              <a:gd name="connsiteY211" fmla="*/ 2057873 h 2323145"/>
              <a:gd name="connsiteX212" fmla="*/ 2512054 w 11269336"/>
              <a:gd name="connsiteY212" fmla="*/ 2031671 h 2323145"/>
              <a:gd name="connsiteX213" fmla="*/ 2506437 w 11269336"/>
              <a:gd name="connsiteY213" fmla="*/ 2030918 h 2323145"/>
              <a:gd name="connsiteX214" fmla="*/ 2491752 w 11269336"/>
              <a:gd name="connsiteY214" fmla="*/ 2033906 h 2323145"/>
              <a:gd name="connsiteX215" fmla="*/ 2486338 w 11269336"/>
              <a:gd name="connsiteY215" fmla="*/ 2035862 h 2323145"/>
              <a:gd name="connsiteX216" fmla="*/ 2478186 w 11269336"/>
              <a:gd name="connsiteY216" fmla="*/ 2036953 h 2323145"/>
              <a:gd name="connsiteX217" fmla="*/ 2477950 w 11269336"/>
              <a:gd name="connsiteY217" fmla="*/ 2036715 h 2323145"/>
              <a:gd name="connsiteX218" fmla="*/ 2470381 w 11269336"/>
              <a:gd name="connsiteY218" fmla="*/ 2038256 h 2323145"/>
              <a:gd name="connsiteX219" fmla="*/ 2433781 w 11269336"/>
              <a:gd name="connsiteY219" fmla="*/ 2049140 h 2323145"/>
              <a:gd name="connsiteX220" fmla="*/ 2381172 w 11269336"/>
              <a:gd name="connsiteY220" fmla="*/ 2030645 h 2323145"/>
              <a:gd name="connsiteX221" fmla="*/ 2360198 w 11269336"/>
              <a:gd name="connsiteY221" fmla="*/ 2029059 h 2323145"/>
              <a:gd name="connsiteX222" fmla="*/ 2348815 w 11269336"/>
              <a:gd name="connsiteY222" fmla="*/ 2026798 h 2323145"/>
              <a:gd name="connsiteX223" fmla="*/ 2347988 w 11269336"/>
              <a:gd name="connsiteY223" fmla="*/ 2025745 h 2323145"/>
              <a:gd name="connsiteX224" fmla="*/ 2312920 w 11269336"/>
              <a:gd name="connsiteY224" fmla="*/ 2036311 h 2323145"/>
              <a:gd name="connsiteX225" fmla="*/ 2307986 w 11269336"/>
              <a:gd name="connsiteY225" fmla="*/ 2035583 h 2323145"/>
              <a:gd name="connsiteX226" fmla="*/ 2285481 w 11269336"/>
              <a:gd name="connsiteY226" fmla="*/ 2045197 h 2323145"/>
              <a:gd name="connsiteX227" fmla="*/ 2273666 w 11269336"/>
              <a:gd name="connsiteY227" fmla="*/ 2048710 h 2323145"/>
              <a:gd name="connsiteX228" fmla="*/ 2270719 w 11269336"/>
              <a:gd name="connsiteY228" fmla="*/ 2052702 h 2323145"/>
              <a:gd name="connsiteX229" fmla="*/ 2253080 w 11269336"/>
              <a:gd name="connsiteY229" fmla="*/ 2056363 h 2323145"/>
              <a:gd name="connsiteX230" fmla="*/ 2250906 w 11269336"/>
              <a:gd name="connsiteY230" fmla="*/ 2055654 h 2323145"/>
              <a:gd name="connsiteX231" fmla="*/ 2236905 w 11269336"/>
              <a:gd name="connsiteY231" fmla="*/ 2062882 h 2323145"/>
              <a:gd name="connsiteX232" fmla="*/ 2225830 w 11269336"/>
              <a:gd name="connsiteY232" fmla="*/ 2074027 h 2323145"/>
              <a:gd name="connsiteX233" fmla="*/ 2073776 w 11269336"/>
              <a:gd name="connsiteY233" fmla="*/ 2089244 h 2323145"/>
              <a:gd name="connsiteX234" fmla="*/ 1948256 w 11269336"/>
              <a:gd name="connsiteY234" fmla="*/ 2146616 h 2323145"/>
              <a:gd name="connsiteX235" fmla="*/ 1865582 w 11269336"/>
              <a:gd name="connsiteY235" fmla="*/ 2153738 h 2323145"/>
              <a:gd name="connsiteX236" fmla="*/ 1835210 w 11269336"/>
              <a:gd name="connsiteY236" fmla="*/ 2134244 h 2323145"/>
              <a:gd name="connsiteX237" fmla="*/ 1632661 w 11269336"/>
              <a:gd name="connsiteY237" fmla="*/ 2173882 h 2323145"/>
              <a:gd name="connsiteX238" fmla="*/ 1579590 w 11269336"/>
              <a:gd name="connsiteY238" fmla="*/ 2173680 h 2323145"/>
              <a:gd name="connsiteX239" fmla="*/ 1535601 w 11269336"/>
              <a:gd name="connsiteY239" fmla="*/ 2194590 h 2323145"/>
              <a:gd name="connsiteX240" fmla="*/ 1515594 w 11269336"/>
              <a:gd name="connsiteY240" fmla="*/ 2189622 h 2323145"/>
              <a:gd name="connsiteX241" fmla="*/ 1512113 w 11269336"/>
              <a:gd name="connsiteY241" fmla="*/ 2188534 h 2323145"/>
              <a:gd name="connsiteX242" fmla="*/ 1498838 w 11269336"/>
              <a:gd name="connsiteY242" fmla="*/ 2189213 h 2323145"/>
              <a:gd name="connsiteX243" fmla="*/ 1494279 w 11269336"/>
              <a:gd name="connsiteY243" fmla="*/ 2183112 h 2323145"/>
              <a:gd name="connsiteX244" fmla="*/ 1473714 w 11269336"/>
              <a:gd name="connsiteY244" fmla="*/ 2179625 h 2323145"/>
              <a:gd name="connsiteX245" fmla="*/ 1449503 w 11269336"/>
              <a:gd name="connsiteY245" fmla="*/ 2182633 h 2323145"/>
              <a:gd name="connsiteX246" fmla="*/ 1266687 w 11269336"/>
              <a:gd name="connsiteY246" fmla="*/ 2212688 h 2323145"/>
              <a:gd name="connsiteX247" fmla="*/ 1239614 w 11269336"/>
              <a:gd name="connsiteY247" fmla="*/ 2209727 h 2323145"/>
              <a:gd name="connsiteX248" fmla="*/ 1202436 w 11269336"/>
              <a:gd name="connsiteY248" fmla="*/ 2209817 h 2323145"/>
              <a:gd name="connsiteX249" fmla="*/ 1136097 w 11269336"/>
              <a:gd name="connsiteY249" fmla="*/ 2205112 h 2323145"/>
              <a:gd name="connsiteX250" fmla="*/ 988232 w 11269336"/>
              <a:gd name="connsiteY250" fmla="*/ 2235635 h 2323145"/>
              <a:gd name="connsiteX251" fmla="*/ 981959 w 11269336"/>
              <a:gd name="connsiteY251" fmla="*/ 2231607 h 2323145"/>
              <a:gd name="connsiteX252" fmla="*/ 938600 w 11269336"/>
              <a:gd name="connsiteY252" fmla="*/ 2238113 h 2323145"/>
              <a:gd name="connsiteX253" fmla="*/ 791788 w 11269336"/>
              <a:gd name="connsiteY253" fmla="*/ 2293224 h 2323145"/>
              <a:gd name="connsiteX254" fmla="*/ 706914 w 11269336"/>
              <a:gd name="connsiteY254" fmla="*/ 2305046 h 2323145"/>
              <a:gd name="connsiteX255" fmla="*/ 675971 w 11269336"/>
              <a:gd name="connsiteY255" fmla="*/ 2304030 h 2323145"/>
              <a:gd name="connsiteX256" fmla="*/ 624180 w 11269336"/>
              <a:gd name="connsiteY256" fmla="*/ 2302650 h 2323145"/>
              <a:gd name="connsiteX257" fmla="*/ 583453 w 11269336"/>
              <a:gd name="connsiteY257" fmla="*/ 2288788 h 2323145"/>
              <a:gd name="connsiteX258" fmla="*/ 540946 w 11269336"/>
              <a:gd name="connsiteY258" fmla="*/ 2292721 h 2323145"/>
              <a:gd name="connsiteX259" fmla="*/ 533680 w 11269336"/>
              <a:gd name="connsiteY259" fmla="*/ 2310233 h 2323145"/>
              <a:gd name="connsiteX260" fmla="*/ 487366 w 11269336"/>
              <a:gd name="connsiteY260" fmla="*/ 2309053 h 2323145"/>
              <a:gd name="connsiteX261" fmla="*/ 416820 w 11269336"/>
              <a:gd name="connsiteY261" fmla="*/ 2305443 h 2323145"/>
              <a:gd name="connsiteX262" fmla="*/ 376805 w 11269336"/>
              <a:gd name="connsiteY262" fmla="*/ 2307647 h 2323145"/>
              <a:gd name="connsiteX263" fmla="*/ 266777 w 11269336"/>
              <a:gd name="connsiteY263" fmla="*/ 2309012 h 2323145"/>
              <a:gd name="connsiteX264" fmla="*/ 156013 w 11269336"/>
              <a:gd name="connsiteY264" fmla="*/ 2306832 h 2323145"/>
              <a:gd name="connsiteX265" fmla="*/ 87258 w 11269336"/>
              <a:gd name="connsiteY265" fmla="*/ 2285511 h 2323145"/>
              <a:gd name="connsiteX266" fmla="*/ 23798 w 11269336"/>
              <a:gd name="connsiteY266" fmla="*/ 2281822 h 2323145"/>
              <a:gd name="connsiteX267" fmla="*/ 0 w 11269336"/>
              <a:gd name="connsiteY267" fmla="*/ 2285369 h 2323145"/>
              <a:gd name="connsiteX268" fmla="*/ 0 w 11269336"/>
              <a:gd name="connsiteY268"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795998 w 11269336"/>
              <a:gd name="connsiteY32" fmla="*/ 863337 h 2323145"/>
              <a:gd name="connsiteX33" fmla="*/ 8776970 w 11269336"/>
              <a:gd name="connsiteY33" fmla="*/ 885177 h 2323145"/>
              <a:gd name="connsiteX34" fmla="*/ 8755719 w 11269336"/>
              <a:gd name="connsiteY34" fmla="*/ 889754 h 2323145"/>
              <a:gd name="connsiteX35" fmla="*/ 8743257 w 11269336"/>
              <a:gd name="connsiteY35" fmla="*/ 904723 h 2323145"/>
              <a:gd name="connsiteX36" fmla="*/ 8721366 w 11269336"/>
              <a:gd name="connsiteY36" fmla="*/ 904711 h 2323145"/>
              <a:gd name="connsiteX37" fmla="*/ 8678353 w 11269336"/>
              <a:gd name="connsiteY37" fmla="*/ 926318 h 2323145"/>
              <a:gd name="connsiteX38" fmla="*/ 8636849 w 11269336"/>
              <a:gd name="connsiteY38" fmla="*/ 937900 h 2323145"/>
              <a:gd name="connsiteX39" fmla="*/ 8620213 w 11269336"/>
              <a:gd name="connsiteY39" fmla="*/ 943068 h 2323145"/>
              <a:gd name="connsiteX40" fmla="*/ 8612581 w 11269336"/>
              <a:gd name="connsiteY40" fmla="*/ 952695 h 2323145"/>
              <a:gd name="connsiteX41" fmla="*/ 8589038 w 11269336"/>
              <a:gd name="connsiteY41" fmla="*/ 963892 h 2323145"/>
              <a:gd name="connsiteX42" fmla="*/ 8579950 w 11269336"/>
              <a:gd name="connsiteY42" fmla="*/ 960899 h 2323145"/>
              <a:gd name="connsiteX43" fmla="*/ 8579319 w 11269336"/>
              <a:gd name="connsiteY43" fmla="*/ 965630 h 2323145"/>
              <a:gd name="connsiteX44" fmla="*/ 8547429 w 11269336"/>
              <a:gd name="connsiteY44" fmla="*/ 984506 h 2323145"/>
              <a:gd name="connsiteX45" fmla="*/ 8478704 w 11269336"/>
              <a:gd name="connsiteY45" fmla="*/ 1025490 h 2323145"/>
              <a:gd name="connsiteX46" fmla="*/ 8461421 w 11269336"/>
              <a:gd name="connsiteY46" fmla="*/ 1035512 h 2323145"/>
              <a:gd name="connsiteX47" fmla="*/ 8445003 w 11269336"/>
              <a:gd name="connsiteY47" fmla="*/ 1036851 h 2323145"/>
              <a:gd name="connsiteX48" fmla="*/ 8357350 w 11269336"/>
              <a:gd name="connsiteY48" fmla="*/ 1060213 h 2323145"/>
              <a:gd name="connsiteX49" fmla="*/ 8335565 w 11269336"/>
              <a:gd name="connsiteY49" fmla="*/ 1061151 h 2323145"/>
              <a:gd name="connsiteX50" fmla="*/ 8325267 w 11269336"/>
              <a:gd name="connsiteY50" fmla="*/ 1055919 h 2323145"/>
              <a:gd name="connsiteX51" fmla="*/ 8293586 w 11269336"/>
              <a:gd name="connsiteY51" fmla="*/ 1076144 h 2323145"/>
              <a:gd name="connsiteX52" fmla="*/ 8242405 w 11269336"/>
              <a:gd name="connsiteY52" fmla="*/ 1095960 h 2323145"/>
              <a:gd name="connsiteX53" fmla="*/ 8197391 w 11269336"/>
              <a:gd name="connsiteY53" fmla="*/ 1107746 h 2323145"/>
              <a:gd name="connsiteX54" fmla="*/ 8081474 w 11269336"/>
              <a:gd name="connsiteY54" fmla="*/ 1130125 h 2323145"/>
              <a:gd name="connsiteX55" fmla="*/ 8053585 w 11269336"/>
              <a:gd name="connsiteY55" fmla="*/ 1129169 h 2323145"/>
              <a:gd name="connsiteX56" fmla="*/ 8038422 w 11269336"/>
              <a:gd name="connsiteY56" fmla="*/ 1119092 h 2323145"/>
              <a:gd name="connsiteX57" fmla="*/ 8029450 w 11269336"/>
              <a:gd name="connsiteY57" fmla="*/ 1125592 h 2323145"/>
              <a:gd name="connsiteX58" fmla="*/ 7959552 w 11269336"/>
              <a:gd name="connsiteY58" fmla="*/ 1140188 h 2323145"/>
              <a:gd name="connsiteX59" fmla="*/ 7914188 w 11269336"/>
              <a:gd name="connsiteY59" fmla="*/ 1150862 h 2323145"/>
              <a:gd name="connsiteX60" fmla="*/ 7914918 w 11269336"/>
              <a:gd name="connsiteY60" fmla="*/ 1168758 h 2323145"/>
              <a:gd name="connsiteX61" fmla="*/ 7875510 w 11269336"/>
              <a:gd name="connsiteY61" fmla="*/ 1183153 h 2323145"/>
              <a:gd name="connsiteX62" fmla="*/ 7829932 w 11269336"/>
              <a:gd name="connsiteY62" fmla="*/ 1180782 h 2323145"/>
              <a:gd name="connsiteX63" fmla="*/ 7779182 w 11269336"/>
              <a:gd name="connsiteY63" fmla="*/ 1192665 h 2323145"/>
              <a:gd name="connsiteX64" fmla="*/ 7748774 w 11269336"/>
              <a:gd name="connsiteY64" fmla="*/ 1199586 h 2323145"/>
              <a:gd name="connsiteX65" fmla="*/ 7671846 w 11269336"/>
              <a:gd name="connsiteY65" fmla="*/ 1231966 h 2323145"/>
              <a:gd name="connsiteX66" fmla="*/ 7554146 w 11269336"/>
              <a:gd name="connsiteY66" fmla="*/ 1319748 h 2323145"/>
              <a:gd name="connsiteX67" fmla="*/ 7515052 w 11269336"/>
              <a:gd name="connsiteY67" fmla="*/ 1336718 h 2323145"/>
              <a:gd name="connsiteX68" fmla="*/ 7507193 w 11269336"/>
              <a:gd name="connsiteY68" fmla="*/ 1334617 h 2323145"/>
              <a:gd name="connsiteX69" fmla="*/ 7461694 w 11269336"/>
              <a:gd name="connsiteY69" fmla="*/ 1375866 h 2323145"/>
              <a:gd name="connsiteX70" fmla="*/ 7377571 w 11269336"/>
              <a:gd name="connsiteY70" fmla="*/ 1400128 h 2323145"/>
              <a:gd name="connsiteX71" fmla="*/ 7311261 w 11269336"/>
              <a:gd name="connsiteY71" fmla="*/ 1412652 h 2323145"/>
              <a:gd name="connsiteX72" fmla="*/ 7275307 w 11269336"/>
              <a:gd name="connsiteY72" fmla="*/ 1422171 h 2323145"/>
              <a:gd name="connsiteX73" fmla="*/ 7247783 w 11269336"/>
              <a:gd name="connsiteY73" fmla="*/ 1426330 h 2323145"/>
              <a:gd name="connsiteX74" fmla="*/ 7185047 w 11269336"/>
              <a:gd name="connsiteY74" fmla="*/ 1451812 h 2323145"/>
              <a:gd name="connsiteX75" fmla="*/ 7084117 w 11269336"/>
              <a:gd name="connsiteY75" fmla="*/ 1500281 h 2323145"/>
              <a:gd name="connsiteX76" fmla="*/ 7062011 w 11269336"/>
              <a:gd name="connsiteY76" fmla="*/ 1509183 h 2323145"/>
              <a:gd name="connsiteX77" fmla="*/ 7040555 w 11269336"/>
              <a:gd name="connsiteY77" fmla="*/ 1511207 h 2323145"/>
              <a:gd name="connsiteX78" fmla="*/ 7033438 w 11269336"/>
              <a:gd name="connsiteY78" fmla="*/ 1506772 h 2323145"/>
              <a:gd name="connsiteX79" fmla="*/ 7020886 w 11269336"/>
              <a:gd name="connsiteY79" fmla="*/ 1510764 h 2323145"/>
              <a:gd name="connsiteX80" fmla="*/ 7017033 w 11269336"/>
              <a:gd name="connsiteY80" fmla="*/ 1510650 h 2323145"/>
              <a:gd name="connsiteX81" fmla="*/ 6995460 w 11269336"/>
              <a:gd name="connsiteY81" fmla="*/ 1511173 h 2323145"/>
              <a:gd name="connsiteX82" fmla="*/ 6962144 w 11269336"/>
              <a:gd name="connsiteY82" fmla="*/ 1541508 h 2323145"/>
              <a:gd name="connsiteX83" fmla="*/ 6910674 w 11269336"/>
              <a:gd name="connsiteY83" fmla="*/ 1554793 h 2323145"/>
              <a:gd name="connsiteX84" fmla="*/ 6732152 w 11269336"/>
              <a:gd name="connsiteY84" fmla="*/ 1642538 h 2323145"/>
              <a:gd name="connsiteX85" fmla="*/ 6694106 w 11269336"/>
              <a:gd name="connsiteY85" fmla="*/ 1632377 h 2323145"/>
              <a:gd name="connsiteX86" fmla="*/ 6617223 w 11269336"/>
              <a:gd name="connsiteY86" fmla="*/ 1659889 h 2323145"/>
              <a:gd name="connsiteX87" fmla="*/ 6521138 w 11269336"/>
              <a:gd name="connsiteY87" fmla="*/ 1744340 h 2323145"/>
              <a:gd name="connsiteX88" fmla="*/ 6380677 w 11269336"/>
              <a:gd name="connsiteY88" fmla="*/ 1796883 h 2323145"/>
              <a:gd name="connsiteX89" fmla="*/ 6374897 w 11269336"/>
              <a:gd name="connsiteY89" fmla="*/ 1809910 h 2323145"/>
              <a:gd name="connsiteX90" fmla="*/ 6364545 w 11269336"/>
              <a:gd name="connsiteY90" fmla="*/ 1820090 h 2323145"/>
              <a:gd name="connsiteX91" fmla="*/ 6362126 w 11269336"/>
              <a:gd name="connsiteY91" fmla="*/ 1819991 h 2323145"/>
              <a:gd name="connsiteX92" fmla="*/ 6346673 w 11269336"/>
              <a:gd name="connsiteY92" fmla="*/ 1827824 h 2323145"/>
              <a:gd name="connsiteX93" fmla="*/ 6345588 w 11269336"/>
              <a:gd name="connsiteY93" fmla="*/ 1832232 h 2323145"/>
              <a:gd name="connsiteX94" fmla="*/ 6335708 w 11269336"/>
              <a:gd name="connsiteY94" fmla="*/ 1838451 h 2323145"/>
              <a:gd name="connsiteX95" fmla="*/ 6318182 w 11269336"/>
              <a:gd name="connsiteY95" fmla="*/ 1852975 h 2323145"/>
              <a:gd name="connsiteX96" fmla="*/ 6313084 w 11269336"/>
              <a:gd name="connsiteY96" fmla="*/ 1853561 h 2323145"/>
              <a:gd name="connsiteX97" fmla="*/ 6283816 w 11269336"/>
              <a:gd name="connsiteY97" fmla="*/ 1872148 h 2323145"/>
              <a:gd name="connsiteX98" fmla="*/ 6282550 w 11269336"/>
              <a:gd name="connsiteY98" fmla="*/ 1871392 h 2323145"/>
              <a:gd name="connsiteX99" fmla="*/ 6270527 w 11269336"/>
              <a:gd name="connsiteY99" fmla="*/ 1872208 h 2323145"/>
              <a:gd name="connsiteX100" fmla="*/ 6249518 w 11269336"/>
              <a:gd name="connsiteY100" fmla="*/ 1876079 h 2323145"/>
              <a:gd name="connsiteX101" fmla="*/ 6190386 w 11269336"/>
              <a:gd name="connsiteY101" fmla="*/ 1872478 h 2323145"/>
              <a:gd name="connsiteX102" fmla="*/ 6159777 w 11269336"/>
              <a:gd name="connsiteY102" fmla="*/ 1891745 h 2323145"/>
              <a:gd name="connsiteX103" fmla="*/ 6153131 w 11269336"/>
              <a:gd name="connsiteY103" fmla="*/ 1895079 h 2323145"/>
              <a:gd name="connsiteX104" fmla="*/ 6152798 w 11269336"/>
              <a:gd name="connsiteY104" fmla="*/ 1894920 h 2323145"/>
              <a:gd name="connsiteX105" fmla="*/ 6145388 w 11269336"/>
              <a:gd name="connsiteY105" fmla="*/ 1897990 h 2323145"/>
              <a:gd name="connsiteX106" fmla="*/ 6141014 w 11269336"/>
              <a:gd name="connsiteY106" fmla="*/ 1901155 h 2323145"/>
              <a:gd name="connsiteX107" fmla="*/ 6128122 w 11269336"/>
              <a:gd name="connsiteY107" fmla="*/ 1907623 h 2323145"/>
              <a:gd name="connsiteX108" fmla="*/ 6122351 w 11269336"/>
              <a:gd name="connsiteY108" fmla="*/ 1908359 h 2323145"/>
              <a:gd name="connsiteX109" fmla="*/ 6064750 w 11269336"/>
              <a:gd name="connsiteY109" fmla="*/ 1896394 h 2323145"/>
              <a:gd name="connsiteX110" fmla="*/ 5964230 w 11269336"/>
              <a:gd name="connsiteY110" fmla="*/ 1910038 h 2323145"/>
              <a:gd name="connsiteX111" fmla="*/ 5865399 w 11269336"/>
              <a:gd name="connsiteY111" fmla="*/ 1926966 h 2323145"/>
              <a:gd name="connsiteX112" fmla="*/ 5829951 w 11269336"/>
              <a:gd name="connsiteY112" fmla="*/ 1934755 h 2323145"/>
              <a:gd name="connsiteX113" fmla="*/ 5765285 w 11269336"/>
              <a:gd name="connsiteY113" fmla="*/ 1941322 h 2323145"/>
              <a:gd name="connsiteX114" fmla="*/ 5734750 w 11269336"/>
              <a:gd name="connsiteY114" fmla="*/ 1939793 h 2323145"/>
              <a:gd name="connsiteX115" fmla="*/ 5733569 w 11269336"/>
              <a:gd name="connsiteY115" fmla="*/ 1940505 h 2323145"/>
              <a:gd name="connsiteX116" fmla="*/ 5730329 w 11269336"/>
              <a:gd name="connsiteY116" fmla="*/ 1937845 h 2323145"/>
              <a:gd name="connsiteX117" fmla="*/ 5724661 w 11269336"/>
              <a:gd name="connsiteY117" fmla="*/ 1937455 h 2323145"/>
              <a:gd name="connsiteX118" fmla="*/ 5710186 w 11269336"/>
              <a:gd name="connsiteY118" fmla="*/ 1941370 h 2323145"/>
              <a:gd name="connsiteX119" fmla="*/ 5704910 w 11269336"/>
              <a:gd name="connsiteY119" fmla="*/ 1943663 h 2323145"/>
              <a:gd name="connsiteX120" fmla="*/ 5696836 w 11269336"/>
              <a:gd name="connsiteY120" fmla="*/ 1945271 h 2323145"/>
              <a:gd name="connsiteX121" fmla="*/ 5696583 w 11269336"/>
              <a:gd name="connsiteY121" fmla="*/ 1945050 h 2323145"/>
              <a:gd name="connsiteX122" fmla="*/ 5689123 w 11269336"/>
              <a:gd name="connsiteY122" fmla="*/ 1947067 h 2323145"/>
              <a:gd name="connsiteX123" fmla="*/ 5653291 w 11269336"/>
              <a:gd name="connsiteY123" fmla="*/ 1960245 h 2323145"/>
              <a:gd name="connsiteX124" fmla="*/ 5599385 w 11269336"/>
              <a:gd name="connsiteY124" fmla="*/ 1945198 h 2323145"/>
              <a:gd name="connsiteX125" fmla="*/ 5578300 w 11269336"/>
              <a:gd name="connsiteY125" fmla="*/ 1944963 h 2323145"/>
              <a:gd name="connsiteX126" fmla="*/ 5566758 w 11269336"/>
              <a:gd name="connsiteY126" fmla="*/ 1943441 h 2323145"/>
              <a:gd name="connsiteX127" fmla="*/ 5565857 w 11269336"/>
              <a:gd name="connsiteY127" fmla="*/ 1942445 h 2323145"/>
              <a:gd name="connsiteX128" fmla="*/ 5531534 w 11269336"/>
              <a:gd name="connsiteY128" fmla="*/ 1955208 h 2323145"/>
              <a:gd name="connsiteX129" fmla="*/ 5526552 w 11269336"/>
              <a:gd name="connsiteY129" fmla="*/ 1954799 h 2323145"/>
              <a:gd name="connsiteX130" fmla="*/ 5504723 w 11269336"/>
              <a:gd name="connsiteY130" fmla="*/ 1965811 h 2323145"/>
              <a:gd name="connsiteX131" fmla="*/ 5493156 w 11269336"/>
              <a:gd name="connsiteY131" fmla="*/ 1970063 h 2323145"/>
              <a:gd name="connsiteX132" fmla="*/ 5490486 w 11269336"/>
              <a:gd name="connsiteY132" fmla="*/ 1974227 h 2323145"/>
              <a:gd name="connsiteX133" fmla="*/ 5473107 w 11269336"/>
              <a:gd name="connsiteY133" fmla="*/ 1979001 h 2323145"/>
              <a:gd name="connsiteX134" fmla="*/ 5470885 w 11269336"/>
              <a:gd name="connsiteY134" fmla="*/ 1978432 h 2323145"/>
              <a:gd name="connsiteX135" fmla="*/ 5457393 w 11269336"/>
              <a:gd name="connsiteY135" fmla="*/ 1986525 h 2323145"/>
              <a:gd name="connsiteX136" fmla="*/ 5447102 w 11269336"/>
              <a:gd name="connsiteY136" fmla="*/ 1998329 h 2323145"/>
              <a:gd name="connsiteX137" fmla="*/ 5159151 w 11269336"/>
              <a:gd name="connsiteY137" fmla="*/ 2029640 h 2323145"/>
              <a:gd name="connsiteX138" fmla="*/ 5041688 w 11269336"/>
              <a:gd name="connsiteY138" fmla="*/ 2022334 h 2323145"/>
              <a:gd name="connsiteX139" fmla="*/ 4860988 w 11269336"/>
              <a:gd name="connsiteY139" fmla="*/ 2135698 h 2323145"/>
              <a:gd name="connsiteX140" fmla="*/ 4807902 w 11269336"/>
              <a:gd name="connsiteY140" fmla="*/ 2138894 h 2323145"/>
              <a:gd name="connsiteX141" fmla="*/ 4765388 w 11269336"/>
              <a:gd name="connsiteY141" fmla="*/ 2162525 h 2323145"/>
              <a:gd name="connsiteX142" fmla="*/ 4745033 w 11269336"/>
              <a:gd name="connsiteY142" fmla="*/ 2158859 h 2323145"/>
              <a:gd name="connsiteX143" fmla="*/ 4741475 w 11269336"/>
              <a:gd name="connsiteY143" fmla="*/ 2157998 h 2323145"/>
              <a:gd name="connsiteX144" fmla="*/ 4728247 w 11269336"/>
              <a:gd name="connsiteY144" fmla="*/ 2159526 h 2323145"/>
              <a:gd name="connsiteX145" fmla="*/ 4723263 w 11269336"/>
              <a:gd name="connsiteY145" fmla="*/ 2153742 h 2323145"/>
              <a:gd name="connsiteX146" fmla="*/ 4702453 w 11269336"/>
              <a:gd name="connsiteY146" fmla="*/ 2151586 h 2323145"/>
              <a:gd name="connsiteX147" fmla="*/ 4678455 w 11269336"/>
              <a:gd name="connsiteY147" fmla="*/ 2156131 h 2323145"/>
              <a:gd name="connsiteX148" fmla="*/ 4593061 w 11269336"/>
              <a:gd name="connsiteY148" fmla="*/ 2171597 h 2323145"/>
              <a:gd name="connsiteX149" fmla="*/ 4579902 w 11269336"/>
              <a:gd name="connsiteY149" fmla="*/ 2177927 h 2323145"/>
              <a:gd name="connsiteX150" fmla="*/ 4533444 w 11269336"/>
              <a:gd name="connsiteY150" fmla="*/ 2181200 h 2323145"/>
              <a:gd name="connsiteX151" fmla="*/ 4492832 w 11269336"/>
              <a:gd name="connsiteY151" fmla="*/ 2188033 h 2323145"/>
              <a:gd name="connsiteX152" fmla="*/ 4467257 w 11269336"/>
              <a:gd name="connsiteY152" fmla="*/ 2196121 h 2323145"/>
              <a:gd name="connsiteX153" fmla="*/ 4459937 w 11269336"/>
              <a:gd name="connsiteY153" fmla="*/ 2195182 h 2323145"/>
              <a:gd name="connsiteX154" fmla="*/ 4433312 w 11269336"/>
              <a:gd name="connsiteY154" fmla="*/ 2199004 h 2323145"/>
              <a:gd name="connsiteX155" fmla="*/ 4420601 w 11269336"/>
              <a:gd name="connsiteY155" fmla="*/ 2205158 h 2323145"/>
              <a:gd name="connsiteX156" fmla="*/ 4405765 w 11269336"/>
              <a:gd name="connsiteY156" fmla="*/ 2199902 h 2323145"/>
              <a:gd name="connsiteX157" fmla="*/ 4401354 w 11269336"/>
              <a:gd name="connsiteY157" fmla="*/ 2194745 h 2323145"/>
              <a:gd name="connsiteX158" fmla="*/ 4383151 w 11269336"/>
              <a:gd name="connsiteY158" fmla="*/ 2201140 h 2323145"/>
              <a:gd name="connsiteX159" fmla="*/ 4366646 w 11269336"/>
              <a:gd name="connsiteY159" fmla="*/ 2198564 h 2323145"/>
              <a:gd name="connsiteX160" fmla="*/ 4354009 w 11269336"/>
              <a:gd name="connsiteY160" fmla="*/ 2204984 h 2323145"/>
              <a:gd name="connsiteX161" fmla="*/ 4348284 w 11269336"/>
              <a:gd name="connsiteY161" fmla="*/ 2205270 h 2323145"/>
              <a:gd name="connsiteX162" fmla="*/ 4333906 w 11269336"/>
              <a:gd name="connsiteY162" fmla="*/ 2205251 h 2323145"/>
              <a:gd name="connsiteX163" fmla="*/ 4308819 w 11269336"/>
              <a:gd name="connsiteY163" fmla="*/ 2203822 h 2323145"/>
              <a:gd name="connsiteX164" fmla="*/ 4301210 w 11269336"/>
              <a:gd name="connsiteY164" fmla="*/ 2204456 h 2323145"/>
              <a:gd name="connsiteX165" fmla="*/ 4283095 w 11269336"/>
              <a:gd name="connsiteY165" fmla="*/ 2198177 h 2323145"/>
              <a:gd name="connsiteX166" fmla="*/ 4250119 w 11269336"/>
              <a:gd name="connsiteY166" fmla="*/ 2196342 h 2323145"/>
              <a:gd name="connsiteX167" fmla="*/ 4189203 w 11269336"/>
              <a:gd name="connsiteY167" fmla="*/ 2178994 h 2323145"/>
              <a:gd name="connsiteX168" fmla="*/ 4154035 w 11269336"/>
              <a:gd name="connsiteY168" fmla="*/ 2171950 h 2323145"/>
              <a:gd name="connsiteX169" fmla="*/ 4129569 w 11269336"/>
              <a:gd name="connsiteY169" fmla="*/ 2163850 h 2323145"/>
              <a:gd name="connsiteX170" fmla="*/ 4061250 w 11269336"/>
              <a:gd name="connsiteY170" fmla="*/ 2159236 h 2323145"/>
              <a:gd name="connsiteX171" fmla="*/ 3945480 w 11269336"/>
              <a:gd name="connsiteY171" fmla="*/ 2158279 h 2323145"/>
              <a:gd name="connsiteX172" fmla="*/ 3921468 w 11269336"/>
              <a:gd name="connsiteY172" fmla="*/ 2156588 h 2323145"/>
              <a:gd name="connsiteX173" fmla="*/ 3903348 w 11269336"/>
              <a:gd name="connsiteY173" fmla="*/ 2149220 h 2323145"/>
              <a:gd name="connsiteX174" fmla="*/ 3901342 w 11269336"/>
              <a:gd name="connsiteY174" fmla="*/ 2142355 h 2323145"/>
              <a:gd name="connsiteX175" fmla="*/ 3888539 w 11269336"/>
              <a:gd name="connsiteY175" fmla="*/ 2140476 h 2323145"/>
              <a:gd name="connsiteX176" fmla="*/ 3885662 w 11269336"/>
              <a:gd name="connsiteY176" fmla="*/ 2138740 h 2323145"/>
              <a:gd name="connsiteX177" fmla="*/ 3868627 w 11269336"/>
              <a:gd name="connsiteY177" fmla="*/ 2130023 h 2323145"/>
              <a:gd name="connsiteX178" fmla="*/ 3819177 w 11269336"/>
              <a:gd name="connsiteY178" fmla="*/ 2142111 h 2323145"/>
              <a:gd name="connsiteX179" fmla="*/ 3769100 w 11269336"/>
              <a:gd name="connsiteY179" fmla="*/ 2131731 h 2323145"/>
              <a:gd name="connsiteX180" fmla="*/ 3562752 w 11269336"/>
              <a:gd name="connsiteY180" fmla="*/ 2131785 h 2323145"/>
              <a:gd name="connsiteX181" fmla="*/ 3541402 w 11269336"/>
              <a:gd name="connsiteY181" fmla="*/ 2106821 h 2323145"/>
              <a:gd name="connsiteX182" fmla="*/ 3365341 w 11269336"/>
              <a:gd name="connsiteY182" fmla="*/ 2077638 h 2323145"/>
              <a:gd name="connsiteX183" fmla="*/ 3170922 w 11269336"/>
              <a:gd name="connsiteY183" fmla="*/ 2115957 h 2323145"/>
              <a:gd name="connsiteX184" fmla="*/ 3156256 w 11269336"/>
              <a:gd name="connsiteY184" fmla="*/ 2124773 h 2323145"/>
              <a:gd name="connsiteX185" fmla="*/ 3140298 w 11269336"/>
              <a:gd name="connsiteY185" fmla="*/ 2129182 h 2323145"/>
              <a:gd name="connsiteX186" fmla="*/ 3138514 w 11269336"/>
              <a:gd name="connsiteY186" fmla="*/ 2128069 h 2323145"/>
              <a:gd name="connsiteX187" fmla="*/ 3120467 w 11269336"/>
              <a:gd name="connsiteY187" fmla="*/ 2128281 h 2323145"/>
              <a:gd name="connsiteX188" fmla="*/ 3116175 w 11269336"/>
              <a:gd name="connsiteY188" fmla="*/ 2131633 h 2323145"/>
              <a:gd name="connsiteX189" fmla="*/ 3103685 w 11269336"/>
              <a:gd name="connsiteY189" fmla="*/ 2132814 h 2323145"/>
              <a:gd name="connsiteX190" fmla="*/ 3078794 w 11269336"/>
              <a:gd name="connsiteY190" fmla="*/ 2137935 h 2323145"/>
              <a:gd name="connsiteX191" fmla="*/ 3074407 w 11269336"/>
              <a:gd name="connsiteY191" fmla="*/ 2136274 h 2323145"/>
              <a:gd name="connsiteX192" fmla="*/ 3037285 w 11269336"/>
              <a:gd name="connsiteY192" fmla="*/ 2139919 h 2323145"/>
              <a:gd name="connsiteX193" fmla="*/ 3036901 w 11269336"/>
              <a:gd name="connsiteY193" fmla="*/ 2138726 h 2323145"/>
              <a:gd name="connsiteX194" fmla="*/ 3026996 w 11269336"/>
              <a:gd name="connsiteY194" fmla="*/ 2134322 h 2323145"/>
              <a:gd name="connsiteX195" fmla="*/ 3007772 w 11269336"/>
              <a:gd name="connsiteY195" fmla="*/ 2128742 h 2323145"/>
              <a:gd name="connsiteX196" fmla="*/ 2965030 w 11269336"/>
              <a:gd name="connsiteY196" fmla="*/ 2100494 h 2323145"/>
              <a:gd name="connsiteX197" fmla="*/ 2926342 w 11269336"/>
              <a:gd name="connsiteY197" fmla="*/ 2104155 h 2323145"/>
              <a:gd name="connsiteX198" fmla="*/ 2918608 w 11269336"/>
              <a:gd name="connsiteY198" fmla="*/ 2104215 h 2323145"/>
              <a:gd name="connsiteX199" fmla="*/ 2918475 w 11269336"/>
              <a:gd name="connsiteY199" fmla="*/ 2103937 h 2323145"/>
              <a:gd name="connsiteX200" fmla="*/ 2910360 w 11269336"/>
              <a:gd name="connsiteY200" fmla="*/ 2103444 h 2323145"/>
              <a:gd name="connsiteX201" fmla="*/ 2904507 w 11269336"/>
              <a:gd name="connsiteY201" fmla="*/ 2104326 h 2323145"/>
              <a:gd name="connsiteX202" fmla="*/ 2889503 w 11269336"/>
              <a:gd name="connsiteY202" fmla="*/ 2104443 h 2323145"/>
              <a:gd name="connsiteX203" fmla="*/ 2884480 w 11269336"/>
              <a:gd name="connsiteY203" fmla="*/ 2102626 h 2323145"/>
              <a:gd name="connsiteX204" fmla="*/ 2882689 w 11269336"/>
              <a:gd name="connsiteY204" fmla="*/ 2099228 h 2323145"/>
              <a:gd name="connsiteX205" fmla="*/ 2881291 w 11269336"/>
              <a:gd name="connsiteY205" fmla="*/ 2099618 h 2323145"/>
              <a:gd name="connsiteX206" fmla="*/ 2853979 w 11269336"/>
              <a:gd name="connsiteY206" fmla="*/ 2090388 h 2323145"/>
              <a:gd name="connsiteX207" fmla="*/ 2791790 w 11269336"/>
              <a:gd name="connsiteY207" fmla="*/ 2080332 h 2323145"/>
              <a:gd name="connsiteX208" fmla="*/ 2755844 w 11269336"/>
              <a:gd name="connsiteY208" fmla="*/ 2078874 h 2323145"/>
              <a:gd name="connsiteX209" fmla="*/ 2657742 w 11269336"/>
              <a:gd name="connsiteY209" fmla="*/ 2070179 h 2323145"/>
              <a:gd name="connsiteX210" fmla="*/ 2559549 w 11269336"/>
              <a:gd name="connsiteY210" fmla="*/ 2057873 h 2323145"/>
              <a:gd name="connsiteX211" fmla="*/ 2512054 w 11269336"/>
              <a:gd name="connsiteY211" fmla="*/ 2031671 h 2323145"/>
              <a:gd name="connsiteX212" fmla="*/ 2506437 w 11269336"/>
              <a:gd name="connsiteY212" fmla="*/ 2030918 h 2323145"/>
              <a:gd name="connsiteX213" fmla="*/ 2491752 w 11269336"/>
              <a:gd name="connsiteY213" fmla="*/ 2033906 h 2323145"/>
              <a:gd name="connsiteX214" fmla="*/ 2486338 w 11269336"/>
              <a:gd name="connsiteY214" fmla="*/ 2035862 h 2323145"/>
              <a:gd name="connsiteX215" fmla="*/ 2478186 w 11269336"/>
              <a:gd name="connsiteY215" fmla="*/ 2036953 h 2323145"/>
              <a:gd name="connsiteX216" fmla="*/ 2477950 w 11269336"/>
              <a:gd name="connsiteY216" fmla="*/ 2036715 h 2323145"/>
              <a:gd name="connsiteX217" fmla="*/ 2470381 w 11269336"/>
              <a:gd name="connsiteY217" fmla="*/ 2038256 h 2323145"/>
              <a:gd name="connsiteX218" fmla="*/ 2433781 w 11269336"/>
              <a:gd name="connsiteY218" fmla="*/ 2049140 h 2323145"/>
              <a:gd name="connsiteX219" fmla="*/ 2381172 w 11269336"/>
              <a:gd name="connsiteY219" fmla="*/ 2030645 h 2323145"/>
              <a:gd name="connsiteX220" fmla="*/ 2360198 w 11269336"/>
              <a:gd name="connsiteY220" fmla="*/ 2029059 h 2323145"/>
              <a:gd name="connsiteX221" fmla="*/ 2348815 w 11269336"/>
              <a:gd name="connsiteY221" fmla="*/ 2026798 h 2323145"/>
              <a:gd name="connsiteX222" fmla="*/ 2347988 w 11269336"/>
              <a:gd name="connsiteY222" fmla="*/ 2025745 h 2323145"/>
              <a:gd name="connsiteX223" fmla="*/ 2312920 w 11269336"/>
              <a:gd name="connsiteY223" fmla="*/ 2036311 h 2323145"/>
              <a:gd name="connsiteX224" fmla="*/ 2307986 w 11269336"/>
              <a:gd name="connsiteY224" fmla="*/ 2035583 h 2323145"/>
              <a:gd name="connsiteX225" fmla="*/ 2285481 w 11269336"/>
              <a:gd name="connsiteY225" fmla="*/ 2045197 h 2323145"/>
              <a:gd name="connsiteX226" fmla="*/ 2273666 w 11269336"/>
              <a:gd name="connsiteY226" fmla="*/ 2048710 h 2323145"/>
              <a:gd name="connsiteX227" fmla="*/ 2270719 w 11269336"/>
              <a:gd name="connsiteY227" fmla="*/ 2052702 h 2323145"/>
              <a:gd name="connsiteX228" fmla="*/ 2253080 w 11269336"/>
              <a:gd name="connsiteY228" fmla="*/ 2056363 h 2323145"/>
              <a:gd name="connsiteX229" fmla="*/ 2250906 w 11269336"/>
              <a:gd name="connsiteY229" fmla="*/ 2055654 h 2323145"/>
              <a:gd name="connsiteX230" fmla="*/ 2236905 w 11269336"/>
              <a:gd name="connsiteY230" fmla="*/ 2062882 h 2323145"/>
              <a:gd name="connsiteX231" fmla="*/ 2225830 w 11269336"/>
              <a:gd name="connsiteY231" fmla="*/ 2074027 h 2323145"/>
              <a:gd name="connsiteX232" fmla="*/ 2073776 w 11269336"/>
              <a:gd name="connsiteY232" fmla="*/ 2089244 h 2323145"/>
              <a:gd name="connsiteX233" fmla="*/ 1948256 w 11269336"/>
              <a:gd name="connsiteY233" fmla="*/ 2146616 h 2323145"/>
              <a:gd name="connsiteX234" fmla="*/ 1865582 w 11269336"/>
              <a:gd name="connsiteY234" fmla="*/ 2153738 h 2323145"/>
              <a:gd name="connsiteX235" fmla="*/ 1835210 w 11269336"/>
              <a:gd name="connsiteY235" fmla="*/ 2134244 h 2323145"/>
              <a:gd name="connsiteX236" fmla="*/ 1632661 w 11269336"/>
              <a:gd name="connsiteY236" fmla="*/ 2173882 h 2323145"/>
              <a:gd name="connsiteX237" fmla="*/ 1579590 w 11269336"/>
              <a:gd name="connsiteY237" fmla="*/ 2173680 h 2323145"/>
              <a:gd name="connsiteX238" fmla="*/ 1535601 w 11269336"/>
              <a:gd name="connsiteY238" fmla="*/ 2194590 h 2323145"/>
              <a:gd name="connsiteX239" fmla="*/ 1515594 w 11269336"/>
              <a:gd name="connsiteY239" fmla="*/ 2189622 h 2323145"/>
              <a:gd name="connsiteX240" fmla="*/ 1512113 w 11269336"/>
              <a:gd name="connsiteY240" fmla="*/ 2188534 h 2323145"/>
              <a:gd name="connsiteX241" fmla="*/ 1498838 w 11269336"/>
              <a:gd name="connsiteY241" fmla="*/ 2189213 h 2323145"/>
              <a:gd name="connsiteX242" fmla="*/ 1494279 w 11269336"/>
              <a:gd name="connsiteY242" fmla="*/ 2183112 h 2323145"/>
              <a:gd name="connsiteX243" fmla="*/ 1473714 w 11269336"/>
              <a:gd name="connsiteY243" fmla="*/ 2179625 h 2323145"/>
              <a:gd name="connsiteX244" fmla="*/ 1449503 w 11269336"/>
              <a:gd name="connsiteY244" fmla="*/ 2182633 h 2323145"/>
              <a:gd name="connsiteX245" fmla="*/ 1266687 w 11269336"/>
              <a:gd name="connsiteY245" fmla="*/ 2212688 h 2323145"/>
              <a:gd name="connsiteX246" fmla="*/ 1239614 w 11269336"/>
              <a:gd name="connsiteY246" fmla="*/ 2209727 h 2323145"/>
              <a:gd name="connsiteX247" fmla="*/ 1202436 w 11269336"/>
              <a:gd name="connsiteY247" fmla="*/ 2209817 h 2323145"/>
              <a:gd name="connsiteX248" fmla="*/ 1136097 w 11269336"/>
              <a:gd name="connsiteY248" fmla="*/ 2205112 h 2323145"/>
              <a:gd name="connsiteX249" fmla="*/ 988232 w 11269336"/>
              <a:gd name="connsiteY249" fmla="*/ 2235635 h 2323145"/>
              <a:gd name="connsiteX250" fmla="*/ 981959 w 11269336"/>
              <a:gd name="connsiteY250" fmla="*/ 2231607 h 2323145"/>
              <a:gd name="connsiteX251" fmla="*/ 938600 w 11269336"/>
              <a:gd name="connsiteY251" fmla="*/ 2238113 h 2323145"/>
              <a:gd name="connsiteX252" fmla="*/ 791788 w 11269336"/>
              <a:gd name="connsiteY252" fmla="*/ 2293224 h 2323145"/>
              <a:gd name="connsiteX253" fmla="*/ 706914 w 11269336"/>
              <a:gd name="connsiteY253" fmla="*/ 2305046 h 2323145"/>
              <a:gd name="connsiteX254" fmla="*/ 675971 w 11269336"/>
              <a:gd name="connsiteY254" fmla="*/ 2304030 h 2323145"/>
              <a:gd name="connsiteX255" fmla="*/ 624180 w 11269336"/>
              <a:gd name="connsiteY255" fmla="*/ 2302650 h 2323145"/>
              <a:gd name="connsiteX256" fmla="*/ 583453 w 11269336"/>
              <a:gd name="connsiteY256" fmla="*/ 2288788 h 2323145"/>
              <a:gd name="connsiteX257" fmla="*/ 540946 w 11269336"/>
              <a:gd name="connsiteY257" fmla="*/ 2292721 h 2323145"/>
              <a:gd name="connsiteX258" fmla="*/ 533680 w 11269336"/>
              <a:gd name="connsiteY258" fmla="*/ 2310233 h 2323145"/>
              <a:gd name="connsiteX259" fmla="*/ 487366 w 11269336"/>
              <a:gd name="connsiteY259" fmla="*/ 2309053 h 2323145"/>
              <a:gd name="connsiteX260" fmla="*/ 416820 w 11269336"/>
              <a:gd name="connsiteY260" fmla="*/ 2305443 h 2323145"/>
              <a:gd name="connsiteX261" fmla="*/ 376805 w 11269336"/>
              <a:gd name="connsiteY261" fmla="*/ 2307647 h 2323145"/>
              <a:gd name="connsiteX262" fmla="*/ 266777 w 11269336"/>
              <a:gd name="connsiteY262" fmla="*/ 2309012 h 2323145"/>
              <a:gd name="connsiteX263" fmla="*/ 156013 w 11269336"/>
              <a:gd name="connsiteY263" fmla="*/ 2306832 h 2323145"/>
              <a:gd name="connsiteX264" fmla="*/ 87258 w 11269336"/>
              <a:gd name="connsiteY264" fmla="*/ 2285511 h 2323145"/>
              <a:gd name="connsiteX265" fmla="*/ 23798 w 11269336"/>
              <a:gd name="connsiteY265" fmla="*/ 2281822 h 2323145"/>
              <a:gd name="connsiteX266" fmla="*/ 0 w 11269336"/>
              <a:gd name="connsiteY266" fmla="*/ 2285369 h 2323145"/>
              <a:gd name="connsiteX267" fmla="*/ 0 w 11269336"/>
              <a:gd name="connsiteY267"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380600 w 11269336"/>
              <a:gd name="connsiteY19" fmla="*/ 549821 h 2323145"/>
              <a:gd name="connsiteX20" fmla="*/ 9139429 w 11269336"/>
              <a:gd name="connsiteY20" fmla="*/ 696446 h 2323145"/>
              <a:gd name="connsiteX21" fmla="*/ 9114263 w 11269336"/>
              <a:gd name="connsiteY21" fmla="*/ 709213 h 2323145"/>
              <a:gd name="connsiteX22" fmla="*/ 9028928 w 11269336"/>
              <a:gd name="connsiteY22" fmla="*/ 745350 h 2323145"/>
              <a:gd name="connsiteX23" fmla="*/ 8977138 w 11269336"/>
              <a:gd name="connsiteY23" fmla="*/ 774970 h 2323145"/>
              <a:gd name="connsiteX24" fmla="*/ 8947030 w 11269336"/>
              <a:gd name="connsiteY24" fmla="*/ 814934 h 2323145"/>
              <a:gd name="connsiteX25" fmla="*/ 8914746 w 11269336"/>
              <a:gd name="connsiteY25" fmla="*/ 826428 h 2323145"/>
              <a:gd name="connsiteX26" fmla="*/ 8917778 w 11269336"/>
              <a:gd name="connsiteY26" fmla="*/ 835198 h 2323145"/>
              <a:gd name="connsiteX27" fmla="*/ 8905560 w 11269336"/>
              <a:gd name="connsiteY27" fmla="*/ 838358 h 2323145"/>
              <a:gd name="connsiteX28" fmla="*/ 8897564 w 11269336"/>
              <a:gd name="connsiteY28" fmla="*/ 834287 h 2323145"/>
              <a:gd name="connsiteX29" fmla="*/ 8878040 w 11269336"/>
              <a:gd name="connsiteY29" fmla="*/ 844150 h 2323145"/>
              <a:gd name="connsiteX30" fmla="*/ 8882654 w 11269336"/>
              <a:gd name="connsiteY30" fmla="*/ 892768 h 2323145"/>
              <a:gd name="connsiteX31" fmla="*/ 8795998 w 11269336"/>
              <a:gd name="connsiteY31" fmla="*/ 863337 h 2323145"/>
              <a:gd name="connsiteX32" fmla="*/ 8776970 w 11269336"/>
              <a:gd name="connsiteY32" fmla="*/ 885177 h 2323145"/>
              <a:gd name="connsiteX33" fmla="*/ 8755719 w 11269336"/>
              <a:gd name="connsiteY33" fmla="*/ 889754 h 2323145"/>
              <a:gd name="connsiteX34" fmla="*/ 8743257 w 11269336"/>
              <a:gd name="connsiteY34" fmla="*/ 904723 h 2323145"/>
              <a:gd name="connsiteX35" fmla="*/ 8721366 w 11269336"/>
              <a:gd name="connsiteY35" fmla="*/ 904711 h 2323145"/>
              <a:gd name="connsiteX36" fmla="*/ 8678353 w 11269336"/>
              <a:gd name="connsiteY36" fmla="*/ 926318 h 2323145"/>
              <a:gd name="connsiteX37" fmla="*/ 8636849 w 11269336"/>
              <a:gd name="connsiteY37" fmla="*/ 937900 h 2323145"/>
              <a:gd name="connsiteX38" fmla="*/ 8620213 w 11269336"/>
              <a:gd name="connsiteY38" fmla="*/ 943068 h 2323145"/>
              <a:gd name="connsiteX39" fmla="*/ 8612581 w 11269336"/>
              <a:gd name="connsiteY39" fmla="*/ 952695 h 2323145"/>
              <a:gd name="connsiteX40" fmla="*/ 8589038 w 11269336"/>
              <a:gd name="connsiteY40" fmla="*/ 963892 h 2323145"/>
              <a:gd name="connsiteX41" fmla="*/ 8579950 w 11269336"/>
              <a:gd name="connsiteY41" fmla="*/ 960899 h 2323145"/>
              <a:gd name="connsiteX42" fmla="*/ 8579319 w 11269336"/>
              <a:gd name="connsiteY42" fmla="*/ 965630 h 2323145"/>
              <a:gd name="connsiteX43" fmla="*/ 8547429 w 11269336"/>
              <a:gd name="connsiteY43" fmla="*/ 984506 h 2323145"/>
              <a:gd name="connsiteX44" fmla="*/ 8478704 w 11269336"/>
              <a:gd name="connsiteY44" fmla="*/ 1025490 h 2323145"/>
              <a:gd name="connsiteX45" fmla="*/ 8461421 w 11269336"/>
              <a:gd name="connsiteY45" fmla="*/ 1035512 h 2323145"/>
              <a:gd name="connsiteX46" fmla="*/ 8445003 w 11269336"/>
              <a:gd name="connsiteY46" fmla="*/ 1036851 h 2323145"/>
              <a:gd name="connsiteX47" fmla="*/ 8357350 w 11269336"/>
              <a:gd name="connsiteY47" fmla="*/ 1060213 h 2323145"/>
              <a:gd name="connsiteX48" fmla="*/ 8335565 w 11269336"/>
              <a:gd name="connsiteY48" fmla="*/ 1061151 h 2323145"/>
              <a:gd name="connsiteX49" fmla="*/ 8325267 w 11269336"/>
              <a:gd name="connsiteY49" fmla="*/ 1055919 h 2323145"/>
              <a:gd name="connsiteX50" fmla="*/ 8293586 w 11269336"/>
              <a:gd name="connsiteY50" fmla="*/ 1076144 h 2323145"/>
              <a:gd name="connsiteX51" fmla="*/ 8242405 w 11269336"/>
              <a:gd name="connsiteY51" fmla="*/ 1095960 h 2323145"/>
              <a:gd name="connsiteX52" fmla="*/ 8197391 w 11269336"/>
              <a:gd name="connsiteY52" fmla="*/ 1107746 h 2323145"/>
              <a:gd name="connsiteX53" fmla="*/ 8081474 w 11269336"/>
              <a:gd name="connsiteY53" fmla="*/ 1130125 h 2323145"/>
              <a:gd name="connsiteX54" fmla="*/ 8053585 w 11269336"/>
              <a:gd name="connsiteY54" fmla="*/ 1129169 h 2323145"/>
              <a:gd name="connsiteX55" fmla="*/ 8038422 w 11269336"/>
              <a:gd name="connsiteY55" fmla="*/ 1119092 h 2323145"/>
              <a:gd name="connsiteX56" fmla="*/ 8029450 w 11269336"/>
              <a:gd name="connsiteY56" fmla="*/ 1125592 h 2323145"/>
              <a:gd name="connsiteX57" fmla="*/ 7959552 w 11269336"/>
              <a:gd name="connsiteY57" fmla="*/ 1140188 h 2323145"/>
              <a:gd name="connsiteX58" fmla="*/ 7914188 w 11269336"/>
              <a:gd name="connsiteY58" fmla="*/ 1150862 h 2323145"/>
              <a:gd name="connsiteX59" fmla="*/ 7914918 w 11269336"/>
              <a:gd name="connsiteY59" fmla="*/ 1168758 h 2323145"/>
              <a:gd name="connsiteX60" fmla="*/ 7875510 w 11269336"/>
              <a:gd name="connsiteY60" fmla="*/ 1183153 h 2323145"/>
              <a:gd name="connsiteX61" fmla="*/ 7829932 w 11269336"/>
              <a:gd name="connsiteY61" fmla="*/ 1180782 h 2323145"/>
              <a:gd name="connsiteX62" fmla="*/ 7779182 w 11269336"/>
              <a:gd name="connsiteY62" fmla="*/ 1192665 h 2323145"/>
              <a:gd name="connsiteX63" fmla="*/ 7748774 w 11269336"/>
              <a:gd name="connsiteY63" fmla="*/ 1199586 h 2323145"/>
              <a:gd name="connsiteX64" fmla="*/ 7671846 w 11269336"/>
              <a:gd name="connsiteY64" fmla="*/ 1231966 h 2323145"/>
              <a:gd name="connsiteX65" fmla="*/ 7554146 w 11269336"/>
              <a:gd name="connsiteY65" fmla="*/ 1319748 h 2323145"/>
              <a:gd name="connsiteX66" fmla="*/ 7515052 w 11269336"/>
              <a:gd name="connsiteY66" fmla="*/ 1336718 h 2323145"/>
              <a:gd name="connsiteX67" fmla="*/ 7507193 w 11269336"/>
              <a:gd name="connsiteY67" fmla="*/ 1334617 h 2323145"/>
              <a:gd name="connsiteX68" fmla="*/ 7461694 w 11269336"/>
              <a:gd name="connsiteY68" fmla="*/ 1375866 h 2323145"/>
              <a:gd name="connsiteX69" fmla="*/ 7377571 w 11269336"/>
              <a:gd name="connsiteY69" fmla="*/ 1400128 h 2323145"/>
              <a:gd name="connsiteX70" fmla="*/ 7311261 w 11269336"/>
              <a:gd name="connsiteY70" fmla="*/ 1412652 h 2323145"/>
              <a:gd name="connsiteX71" fmla="*/ 7275307 w 11269336"/>
              <a:gd name="connsiteY71" fmla="*/ 1422171 h 2323145"/>
              <a:gd name="connsiteX72" fmla="*/ 7247783 w 11269336"/>
              <a:gd name="connsiteY72" fmla="*/ 1426330 h 2323145"/>
              <a:gd name="connsiteX73" fmla="*/ 7185047 w 11269336"/>
              <a:gd name="connsiteY73" fmla="*/ 1451812 h 2323145"/>
              <a:gd name="connsiteX74" fmla="*/ 7084117 w 11269336"/>
              <a:gd name="connsiteY74" fmla="*/ 1500281 h 2323145"/>
              <a:gd name="connsiteX75" fmla="*/ 7062011 w 11269336"/>
              <a:gd name="connsiteY75" fmla="*/ 1509183 h 2323145"/>
              <a:gd name="connsiteX76" fmla="*/ 7040555 w 11269336"/>
              <a:gd name="connsiteY76" fmla="*/ 1511207 h 2323145"/>
              <a:gd name="connsiteX77" fmla="*/ 7033438 w 11269336"/>
              <a:gd name="connsiteY77" fmla="*/ 1506772 h 2323145"/>
              <a:gd name="connsiteX78" fmla="*/ 7020886 w 11269336"/>
              <a:gd name="connsiteY78" fmla="*/ 1510764 h 2323145"/>
              <a:gd name="connsiteX79" fmla="*/ 7017033 w 11269336"/>
              <a:gd name="connsiteY79" fmla="*/ 1510650 h 2323145"/>
              <a:gd name="connsiteX80" fmla="*/ 6995460 w 11269336"/>
              <a:gd name="connsiteY80" fmla="*/ 1511173 h 2323145"/>
              <a:gd name="connsiteX81" fmla="*/ 6962144 w 11269336"/>
              <a:gd name="connsiteY81" fmla="*/ 1541508 h 2323145"/>
              <a:gd name="connsiteX82" fmla="*/ 6910674 w 11269336"/>
              <a:gd name="connsiteY82" fmla="*/ 1554793 h 2323145"/>
              <a:gd name="connsiteX83" fmla="*/ 6732152 w 11269336"/>
              <a:gd name="connsiteY83" fmla="*/ 1642538 h 2323145"/>
              <a:gd name="connsiteX84" fmla="*/ 6694106 w 11269336"/>
              <a:gd name="connsiteY84" fmla="*/ 1632377 h 2323145"/>
              <a:gd name="connsiteX85" fmla="*/ 6617223 w 11269336"/>
              <a:gd name="connsiteY85" fmla="*/ 1659889 h 2323145"/>
              <a:gd name="connsiteX86" fmla="*/ 6521138 w 11269336"/>
              <a:gd name="connsiteY86" fmla="*/ 1744340 h 2323145"/>
              <a:gd name="connsiteX87" fmla="*/ 6380677 w 11269336"/>
              <a:gd name="connsiteY87" fmla="*/ 1796883 h 2323145"/>
              <a:gd name="connsiteX88" fmla="*/ 6374897 w 11269336"/>
              <a:gd name="connsiteY88" fmla="*/ 1809910 h 2323145"/>
              <a:gd name="connsiteX89" fmla="*/ 6364545 w 11269336"/>
              <a:gd name="connsiteY89" fmla="*/ 1820090 h 2323145"/>
              <a:gd name="connsiteX90" fmla="*/ 6362126 w 11269336"/>
              <a:gd name="connsiteY90" fmla="*/ 1819991 h 2323145"/>
              <a:gd name="connsiteX91" fmla="*/ 6346673 w 11269336"/>
              <a:gd name="connsiteY91" fmla="*/ 1827824 h 2323145"/>
              <a:gd name="connsiteX92" fmla="*/ 6345588 w 11269336"/>
              <a:gd name="connsiteY92" fmla="*/ 1832232 h 2323145"/>
              <a:gd name="connsiteX93" fmla="*/ 6335708 w 11269336"/>
              <a:gd name="connsiteY93" fmla="*/ 1838451 h 2323145"/>
              <a:gd name="connsiteX94" fmla="*/ 6318182 w 11269336"/>
              <a:gd name="connsiteY94" fmla="*/ 1852975 h 2323145"/>
              <a:gd name="connsiteX95" fmla="*/ 6313084 w 11269336"/>
              <a:gd name="connsiteY95" fmla="*/ 1853561 h 2323145"/>
              <a:gd name="connsiteX96" fmla="*/ 6283816 w 11269336"/>
              <a:gd name="connsiteY96" fmla="*/ 1872148 h 2323145"/>
              <a:gd name="connsiteX97" fmla="*/ 6282550 w 11269336"/>
              <a:gd name="connsiteY97" fmla="*/ 1871392 h 2323145"/>
              <a:gd name="connsiteX98" fmla="*/ 6270527 w 11269336"/>
              <a:gd name="connsiteY98" fmla="*/ 1872208 h 2323145"/>
              <a:gd name="connsiteX99" fmla="*/ 6249518 w 11269336"/>
              <a:gd name="connsiteY99" fmla="*/ 1876079 h 2323145"/>
              <a:gd name="connsiteX100" fmla="*/ 6190386 w 11269336"/>
              <a:gd name="connsiteY100" fmla="*/ 1872478 h 2323145"/>
              <a:gd name="connsiteX101" fmla="*/ 6159777 w 11269336"/>
              <a:gd name="connsiteY101" fmla="*/ 1891745 h 2323145"/>
              <a:gd name="connsiteX102" fmla="*/ 6153131 w 11269336"/>
              <a:gd name="connsiteY102" fmla="*/ 1895079 h 2323145"/>
              <a:gd name="connsiteX103" fmla="*/ 6152798 w 11269336"/>
              <a:gd name="connsiteY103" fmla="*/ 1894920 h 2323145"/>
              <a:gd name="connsiteX104" fmla="*/ 6145388 w 11269336"/>
              <a:gd name="connsiteY104" fmla="*/ 1897990 h 2323145"/>
              <a:gd name="connsiteX105" fmla="*/ 6141014 w 11269336"/>
              <a:gd name="connsiteY105" fmla="*/ 1901155 h 2323145"/>
              <a:gd name="connsiteX106" fmla="*/ 6128122 w 11269336"/>
              <a:gd name="connsiteY106" fmla="*/ 1907623 h 2323145"/>
              <a:gd name="connsiteX107" fmla="*/ 6122351 w 11269336"/>
              <a:gd name="connsiteY107" fmla="*/ 1908359 h 2323145"/>
              <a:gd name="connsiteX108" fmla="*/ 6064750 w 11269336"/>
              <a:gd name="connsiteY108" fmla="*/ 1896394 h 2323145"/>
              <a:gd name="connsiteX109" fmla="*/ 5964230 w 11269336"/>
              <a:gd name="connsiteY109" fmla="*/ 1910038 h 2323145"/>
              <a:gd name="connsiteX110" fmla="*/ 5865399 w 11269336"/>
              <a:gd name="connsiteY110" fmla="*/ 1926966 h 2323145"/>
              <a:gd name="connsiteX111" fmla="*/ 5829951 w 11269336"/>
              <a:gd name="connsiteY111" fmla="*/ 1934755 h 2323145"/>
              <a:gd name="connsiteX112" fmla="*/ 5765285 w 11269336"/>
              <a:gd name="connsiteY112" fmla="*/ 1941322 h 2323145"/>
              <a:gd name="connsiteX113" fmla="*/ 5734750 w 11269336"/>
              <a:gd name="connsiteY113" fmla="*/ 1939793 h 2323145"/>
              <a:gd name="connsiteX114" fmla="*/ 5733569 w 11269336"/>
              <a:gd name="connsiteY114" fmla="*/ 1940505 h 2323145"/>
              <a:gd name="connsiteX115" fmla="*/ 5730329 w 11269336"/>
              <a:gd name="connsiteY115" fmla="*/ 1937845 h 2323145"/>
              <a:gd name="connsiteX116" fmla="*/ 5724661 w 11269336"/>
              <a:gd name="connsiteY116" fmla="*/ 1937455 h 2323145"/>
              <a:gd name="connsiteX117" fmla="*/ 5710186 w 11269336"/>
              <a:gd name="connsiteY117" fmla="*/ 1941370 h 2323145"/>
              <a:gd name="connsiteX118" fmla="*/ 5704910 w 11269336"/>
              <a:gd name="connsiteY118" fmla="*/ 1943663 h 2323145"/>
              <a:gd name="connsiteX119" fmla="*/ 5696836 w 11269336"/>
              <a:gd name="connsiteY119" fmla="*/ 1945271 h 2323145"/>
              <a:gd name="connsiteX120" fmla="*/ 5696583 w 11269336"/>
              <a:gd name="connsiteY120" fmla="*/ 1945050 h 2323145"/>
              <a:gd name="connsiteX121" fmla="*/ 5689123 w 11269336"/>
              <a:gd name="connsiteY121" fmla="*/ 1947067 h 2323145"/>
              <a:gd name="connsiteX122" fmla="*/ 5653291 w 11269336"/>
              <a:gd name="connsiteY122" fmla="*/ 1960245 h 2323145"/>
              <a:gd name="connsiteX123" fmla="*/ 5599385 w 11269336"/>
              <a:gd name="connsiteY123" fmla="*/ 1945198 h 2323145"/>
              <a:gd name="connsiteX124" fmla="*/ 5578300 w 11269336"/>
              <a:gd name="connsiteY124" fmla="*/ 1944963 h 2323145"/>
              <a:gd name="connsiteX125" fmla="*/ 5566758 w 11269336"/>
              <a:gd name="connsiteY125" fmla="*/ 1943441 h 2323145"/>
              <a:gd name="connsiteX126" fmla="*/ 5565857 w 11269336"/>
              <a:gd name="connsiteY126" fmla="*/ 1942445 h 2323145"/>
              <a:gd name="connsiteX127" fmla="*/ 5531534 w 11269336"/>
              <a:gd name="connsiteY127" fmla="*/ 1955208 h 2323145"/>
              <a:gd name="connsiteX128" fmla="*/ 5526552 w 11269336"/>
              <a:gd name="connsiteY128" fmla="*/ 1954799 h 2323145"/>
              <a:gd name="connsiteX129" fmla="*/ 5504723 w 11269336"/>
              <a:gd name="connsiteY129" fmla="*/ 1965811 h 2323145"/>
              <a:gd name="connsiteX130" fmla="*/ 5493156 w 11269336"/>
              <a:gd name="connsiteY130" fmla="*/ 1970063 h 2323145"/>
              <a:gd name="connsiteX131" fmla="*/ 5490486 w 11269336"/>
              <a:gd name="connsiteY131" fmla="*/ 1974227 h 2323145"/>
              <a:gd name="connsiteX132" fmla="*/ 5473107 w 11269336"/>
              <a:gd name="connsiteY132" fmla="*/ 1979001 h 2323145"/>
              <a:gd name="connsiteX133" fmla="*/ 5470885 w 11269336"/>
              <a:gd name="connsiteY133" fmla="*/ 1978432 h 2323145"/>
              <a:gd name="connsiteX134" fmla="*/ 5457393 w 11269336"/>
              <a:gd name="connsiteY134" fmla="*/ 1986525 h 2323145"/>
              <a:gd name="connsiteX135" fmla="*/ 5447102 w 11269336"/>
              <a:gd name="connsiteY135" fmla="*/ 1998329 h 2323145"/>
              <a:gd name="connsiteX136" fmla="*/ 5159151 w 11269336"/>
              <a:gd name="connsiteY136" fmla="*/ 2029640 h 2323145"/>
              <a:gd name="connsiteX137" fmla="*/ 5041688 w 11269336"/>
              <a:gd name="connsiteY137" fmla="*/ 2022334 h 2323145"/>
              <a:gd name="connsiteX138" fmla="*/ 4860988 w 11269336"/>
              <a:gd name="connsiteY138" fmla="*/ 2135698 h 2323145"/>
              <a:gd name="connsiteX139" fmla="*/ 4807902 w 11269336"/>
              <a:gd name="connsiteY139" fmla="*/ 2138894 h 2323145"/>
              <a:gd name="connsiteX140" fmla="*/ 4765388 w 11269336"/>
              <a:gd name="connsiteY140" fmla="*/ 2162525 h 2323145"/>
              <a:gd name="connsiteX141" fmla="*/ 4745033 w 11269336"/>
              <a:gd name="connsiteY141" fmla="*/ 2158859 h 2323145"/>
              <a:gd name="connsiteX142" fmla="*/ 4741475 w 11269336"/>
              <a:gd name="connsiteY142" fmla="*/ 2157998 h 2323145"/>
              <a:gd name="connsiteX143" fmla="*/ 4728247 w 11269336"/>
              <a:gd name="connsiteY143" fmla="*/ 2159526 h 2323145"/>
              <a:gd name="connsiteX144" fmla="*/ 4723263 w 11269336"/>
              <a:gd name="connsiteY144" fmla="*/ 2153742 h 2323145"/>
              <a:gd name="connsiteX145" fmla="*/ 4702453 w 11269336"/>
              <a:gd name="connsiteY145" fmla="*/ 2151586 h 2323145"/>
              <a:gd name="connsiteX146" fmla="*/ 4678455 w 11269336"/>
              <a:gd name="connsiteY146" fmla="*/ 2156131 h 2323145"/>
              <a:gd name="connsiteX147" fmla="*/ 4593061 w 11269336"/>
              <a:gd name="connsiteY147" fmla="*/ 2171597 h 2323145"/>
              <a:gd name="connsiteX148" fmla="*/ 4579902 w 11269336"/>
              <a:gd name="connsiteY148" fmla="*/ 2177927 h 2323145"/>
              <a:gd name="connsiteX149" fmla="*/ 4533444 w 11269336"/>
              <a:gd name="connsiteY149" fmla="*/ 2181200 h 2323145"/>
              <a:gd name="connsiteX150" fmla="*/ 4492832 w 11269336"/>
              <a:gd name="connsiteY150" fmla="*/ 2188033 h 2323145"/>
              <a:gd name="connsiteX151" fmla="*/ 4467257 w 11269336"/>
              <a:gd name="connsiteY151" fmla="*/ 2196121 h 2323145"/>
              <a:gd name="connsiteX152" fmla="*/ 4459937 w 11269336"/>
              <a:gd name="connsiteY152" fmla="*/ 2195182 h 2323145"/>
              <a:gd name="connsiteX153" fmla="*/ 4433312 w 11269336"/>
              <a:gd name="connsiteY153" fmla="*/ 2199004 h 2323145"/>
              <a:gd name="connsiteX154" fmla="*/ 4420601 w 11269336"/>
              <a:gd name="connsiteY154" fmla="*/ 2205158 h 2323145"/>
              <a:gd name="connsiteX155" fmla="*/ 4405765 w 11269336"/>
              <a:gd name="connsiteY155" fmla="*/ 2199902 h 2323145"/>
              <a:gd name="connsiteX156" fmla="*/ 4401354 w 11269336"/>
              <a:gd name="connsiteY156" fmla="*/ 2194745 h 2323145"/>
              <a:gd name="connsiteX157" fmla="*/ 4383151 w 11269336"/>
              <a:gd name="connsiteY157" fmla="*/ 2201140 h 2323145"/>
              <a:gd name="connsiteX158" fmla="*/ 4366646 w 11269336"/>
              <a:gd name="connsiteY158" fmla="*/ 2198564 h 2323145"/>
              <a:gd name="connsiteX159" fmla="*/ 4354009 w 11269336"/>
              <a:gd name="connsiteY159" fmla="*/ 2204984 h 2323145"/>
              <a:gd name="connsiteX160" fmla="*/ 4348284 w 11269336"/>
              <a:gd name="connsiteY160" fmla="*/ 2205270 h 2323145"/>
              <a:gd name="connsiteX161" fmla="*/ 4333906 w 11269336"/>
              <a:gd name="connsiteY161" fmla="*/ 2205251 h 2323145"/>
              <a:gd name="connsiteX162" fmla="*/ 4308819 w 11269336"/>
              <a:gd name="connsiteY162" fmla="*/ 2203822 h 2323145"/>
              <a:gd name="connsiteX163" fmla="*/ 4301210 w 11269336"/>
              <a:gd name="connsiteY163" fmla="*/ 2204456 h 2323145"/>
              <a:gd name="connsiteX164" fmla="*/ 4283095 w 11269336"/>
              <a:gd name="connsiteY164" fmla="*/ 2198177 h 2323145"/>
              <a:gd name="connsiteX165" fmla="*/ 4250119 w 11269336"/>
              <a:gd name="connsiteY165" fmla="*/ 2196342 h 2323145"/>
              <a:gd name="connsiteX166" fmla="*/ 4189203 w 11269336"/>
              <a:gd name="connsiteY166" fmla="*/ 2178994 h 2323145"/>
              <a:gd name="connsiteX167" fmla="*/ 4154035 w 11269336"/>
              <a:gd name="connsiteY167" fmla="*/ 2171950 h 2323145"/>
              <a:gd name="connsiteX168" fmla="*/ 4129569 w 11269336"/>
              <a:gd name="connsiteY168" fmla="*/ 2163850 h 2323145"/>
              <a:gd name="connsiteX169" fmla="*/ 4061250 w 11269336"/>
              <a:gd name="connsiteY169" fmla="*/ 2159236 h 2323145"/>
              <a:gd name="connsiteX170" fmla="*/ 3945480 w 11269336"/>
              <a:gd name="connsiteY170" fmla="*/ 2158279 h 2323145"/>
              <a:gd name="connsiteX171" fmla="*/ 3921468 w 11269336"/>
              <a:gd name="connsiteY171" fmla="*/ 2156588 h 2323145"/>
              <a:gd name="connsiteX172" fmla="*/ 3903348 w 11269336"/>
              <a:gd name="connsiteY172" fmla="*/ 2149220 h 2323145"/>
              <a:gd name="connsiteX173" fmla="*/ 3901342 w 11269336"/>
              <a:gd name="connsiteY173" fmla="*/ 2142355 h 2323145"/>
              <a:gd name="connsiteX174" fmla="*/ 3888539 w 11269336"/>
              <a:gd name="connsiteY174" fmla="*/ 2140476 h 2323145"/>
              <a:gd name="connsiteX175" fmla="*/ 3885662 w 11269336"/>
              <a:gd name="connsiteY175" fmla="*/ 2138740 h 2323145"/>
              <a:gd name="connsiteX176" fmla="*/ 3868627 w 11269336"/>
              <a:gd name="connsiteY176" fmla="*/ 2130023 h 2323145"/>
              <a:gd name="connsiteX177" fmla="*/ 3819177 w 11269336"/>
              <a:gd name="connsiteY177" fmla="*/ 2142111 h 2323145"/>
              <a:gd name="connsiteX178" fmla="*/ 3769100 w 11269336"/>
              <a:gd name="connsiteY178" fmla="*/ 2131731 h 2323145"/>
              <a:gd name="connsiteX179" fmla="*/ 3562752 w 11269336"/>
              <a:gd name="connsiteY179" fmla="*/ 2131785 h 2323145"/>
              <a:gd name="connsiteX180" fmla="*/ 3541402 w 11269336"/>
              <a:gd name="connsiteY180" fmla="*/ 2106821 h 2323145"/>
              <a:gd name="connsiteX181" fmla="*/ 3365341 w 11269336"/>
              <a:gd name="connsiteY181" fmla="*/ 2077638 h 2323145"/>
              <a:gd name="connsiteX182" fmla="*/ 3170922 w 11269336"/>
              <a:gd name="connsiteY182" fmla="*/ 2115957 h 2323145"/>
              <a:gd name="connsiteX183" fmla="*/ 3156256 w 11269336"/>
              <a:gd name="connsiteY183" fmla="*/ 2124773 h 2323145"/>
              <a:gd name="connsiteX184" fmla="*/ 3140298 w 11269336"/>
              <a:gd name="connsiteY184" fmla="*/ 2129182 h 2323145"/>
              <a:gd name="connsiteX185" fmla="*/ 3138514 w 11269336"/>
              <a:gd name="connsiteY185" fmla="*/ 2128069 h 2323145"/>
              <a:gd name="connsiteX186" fmla="*/ 3120467 w 11269336"/>
              <a:gd name="connsiteY186" fmla="*/ 2128281 h 2323145"/>
              <a:gd name="connsiteX187" fmla="*/ 3116175 w 11269336"/>
              <a:gd name="connsiteY187" fmla="*/ 2131633 h 2323145"/>
              <a:gd name="connsiteX188" fmla="*/ 3103685 w 11269336"/>
              <a:gd name="connsiteY188" fmla="*/ 2132814 h 2323145"/>
              <a:gd name="connsiteX189" fmla="*/ 3078794 w 11269336"/>
              <a:gd name="connsiteY189" fmla="*/ 2137935 h 2323145"/>
              <a:gd name="connsiteX190" fmla="*/ 3074407 w 11269336"/>
              <a:gd name="connsiteY190" fmla="*/ 2136274 h 2323145"/>
              <a:gd name="connsiteX191" fmla="*/ 3037285 w 11269336"/>
              <a:gd name="connsiteY191" fmla="*/ 2139919 h 2323145"/>
              <a:gd name="connsiteX192" fmla="*/ 3036901 w 11269336"/>
              <a:gd name="connsiteY192" fmla="*/ 2138726 h 2323145"/>
              <a:gd name="connsiteX193" fmla="*/ 3026996 w 11269336"/>
              <a:gd name="connsiteY193" fmla="*/ 2134322 h 2323145"/>
              <a:gd name="connsiteX194" fmla="*/ 3007772 w 11269336"/>
              <a:gd name="connsiteY194" fmla="*/ 2128742 h 2323145"/>
              <a:gd name="connsiteX195" fmla="*/ 2965030 w 11269336"/>
              <a:gd name="connsiteY195" fmla="*/ 2100494 h 2323145"/>
              <a:gd name="connsiteX196" fmla="*/ 2926342 w 11269336"/>
              <a:gd name="connsiteY196" fmla="*/ 2104155 h 2323145"/>
              <a:gd name="connsiteX197" fmla="*/ 2918608 w 11269336"/>
              <a:gd name="connsiteY197" fmla="*/ 2104215 h 2323145"/>
              <a:gd name="connsiteX198" fmla="*/ 2918475 w 11269336"/>
              <a:gd name="connsiteY198" fmla="*/ 2103937 h 2323145"/>
              <a:gd name="connsiteX199" fmla="*/ 2910360 w 11269336"/>
              <a:gd name="connsiteY199" fmla="*/ 2103444 h 2323145"/>
              <a:gd name="connsiteX200" fmla="*/ 2904507 w 11269336"/>
              <a:gd name="connsiteY200" fmla="*/ 2104326 h 2323145"/>
              <a:gd name="connsiteX201" fmla="*/ 2889503 w 11269336"/>
              <a:gd name="connsiteY201" fmla="*/ 2104443 h 2323145"/>
              <a:gd name="connsiteX202" fmla="*/ 2884480 w 11269336"/>
              <a:gd name="connsiteY202" fmla="*/ 2102626 h 2323145"/>
              <a:gd name="connsiteX203" fmla="*/ 2882689 w 11269336"/>
              <a:gd name="connsiteY203" fmla="*/ 2099228 h 2323145"/>
              <a:gd name="connsiteX204" fmla="*/ 2881291 w 11269336"/>
              <a:gd name="connsiteY204" fmla="*/ 2099618 h 2323145"/>
              <a:gd name="connsiteX205" fmla="*/ 2853979 w 11269336"/>
              <a:gd name="connsiteY205" fmla="*/ 2090388 h 2323145"/>
              <a:gd name="connsiteX206" fmla="*/ 2791790 w 11269336"/>
              <a:gd name="connsiteY206" fmla="*/ 2080332 h 2323145"/>
              <a:gd name="connsiteX207" fmla="*/ 2755844 w 11269336"/>
              <a:gd name="connsiteY207" fmla="*/ 2078874 h 2323145"/>
              <a:gd name="connsiteX208" fmla="*/ 2657742 w 11269336"/>
              <a:gd name="connsiteY208" fmla="*/ 2070179 h 2323145"/>
              <a:gd name="connsiteX209" fmla="*/ 2559549 w 11269336"/>
              <a:gd name="connsiteY209" fmla="*/ 2057873 h 2323145"/>
              <a:gd name="connsiteX210" fmla="*/ 2512054 w 11269336"/>
              <a:gd name="connsiteY210" fmla="*/ 2031671 h 2323145"/>
              <a:gd name="connsiteX211" fmla="*/ 2506437 w 11269336"/>
              <a:gd name="connsiteY211" fmla="*/ 2030918 h 2323145"/>
              <a:gd name="connsiteX212" fmla="*/ 2491752 w 11269336"/>
              <a:gd name="connsiteY212" fmla="*/ 2033906 h 2323145"/>
              <a:gd name="connsiteX213" fmla="*/ 2486338 w 11269336"/>
              <a:gd name="connsiteY213" fmla="*/ 2035862 h 2323145"/>
              <a:gd name="connsiteX214" fmla="*/ 2478186 w 11269336"/>
              <a:gd name="connsiteY214" fmla="*/ 2036953 h 2323145"/>
              <a:gd name="connsiteX215" fmla="*/ 2477950 w 11269336"/>
              <a:gd name="connsiteY215" fmla="*/ 2036715 h 2323145"/>
              <a:gd name="connsiteX216" fmla="*/ 2470381 w 11269336"/>
              <a:gd name="connsiteY216" fmla="*/ 2038256 h 2323145"/>
              <a:gd name="connsiteX217" fmla="*/ 2433781 w 11269336"/>
              <a:gd name="connsiteY217" fmla="*/ 2049140 h 2323145"/>
              <a:gd name="connsiteX218" fmla="*/ 2381172 w 11269336"/>
              <a:gd name="connsiteY218" fmla="*/ 2030645 h 2323145"/>
              <a:gd name="connsiteX219" fmla="*/ 2360198 w 11269336"/>
              <a:gd name="connsiteY219" fmla="*/ 2029059 h 2323145"/>
              <a:gd name="connsiteX220" fmla="*/ 2348815 w 11269336"/>
              <a:gd name="connsiteY220" fmla="*/ 2026798 h 2323145"/>
              <a:gd name="connsiteX221" fmla="*/ 2347988 w 11269336"/>
              <a:gd name="connsiteY221" fmla="*/ 2025745 h 2323145"/>
              <a:gd name="connsiteX222" fmla="*/ 2312920 w 11269336"/>
              <a:gd name="connsiteY222" fmla="*/ 2036311 h 2323145"/>
              <a:gd name="connsiteX223" fmla="*/ 2307986 w 11269336"/>
              <a:gd name="connsiteY223" fmla="*/ 2035583 h 2323145"/>
              <a:gd name="connsiteX224" fmla="*/ 2285481 w 11269336"/>
              <a:gd name="connsiteY224" fmla="*/ 2045197 h 2323145"/>
              <a:gd name="connsiteX225" fmla="*/ 2273666 w 11269336"/>
              <a:gd name="connsiteY225" fmla="*/ 2048710 h 2323145"/>
              <a:gd name="connsiteX226" fmla="*/ 2270719 w 11269336"/>
              <a:gd name="connsiteY226" fmla="*/ 2052702 h 2323145"/>
              <a:gd name="connsiteX227" fmla="*/ 2253080 w 11269336"/>
              <a:gd name="connsiteY227" fmla="*/ 2056363 h 2323145"/>
              <a:gd name="connsiteX228" fmla="*/ 2250906 w 11269336"/>
              <a:gd name="connsiteY228" fmla="*/ 2055654 h 2323145"/>
              <a:gd name="connsiteX229" fmla="*/ 2236905 w 11269336"/>
              <a:gd name="connsiteY229" fmla="*/ 2062882 h 2323145"/>
              <a:gd name="connsiteX230" fmla="*/ 2225830 w 11269336"/>
              <a:gd name="connsiteY230" fmla="*/ 2074027 h 2323145"/>
              <a:gd name="connsiteX231" fmla="*/ 2073776 w 11269336"/>
              <a:gd name="connsiteY231" fmla="*/ 2089244 h 2323145"/>
              <a:gd name="connsiteX232" fmla="*/ 1948256 w 11269336"/>
              <a:gd name="connsiteY232" fmla="*/ 2146616 h 2323145"/>
              <a:gd name="connsiteX233" fmla="*/ 1865582 w 11269336"/>
              <a:gd name="connsiteY233" fmla="*/ 2153738 h 2323145"/>
              <a:gd name="connsiteX234" fmla="*/ 1835210 w 11269336"/>
              <a:gd name="connsiteY234" fmla="*/ 2134244 h 2323145"/>
              <a:gd name="connsiteX235" fmla="*/ 1632661 w 11269336"/>
              <a:gd name="connsiteY235" fmla="*/ 2173882 h 2323145"/>
              <a:gd name="connsiteX236" fmla="*/ 1579590 w 11269336"/>
              <a:gd name="connsiteY236" fmla="*/ 2173680 h 2323145"/>
              <a:gd name="connsiteX237" fmla="*/ 1535601 w 11269336"/>
              <a:gd name="connsiteY237" fmla="*/ 2194590 h 2323145"/>
              <a:gd name="connsiteX238" fmla="*/ 1515594 w 11269336"/>
              <a:gd name="connsiteY238" fmla="*/ 2189622 h 2323145"/>
              <a:gd name="connsiteX239" fmla="*/ 1512113 w 11269336"/>
              <a:gd name="connsiteY239" fmla="*/ 2188534 h 2323145"/>
              <a:gd name="connsiteX240" fmla="*/ 1498838 w 11269336"/>
              <a:gd name="connsiteY240" fmla="*/ 2189213 h 2323145"/>
              <a:gd name="connsiteX241" fmla="*/ 1494279 w 11269336"/>
              <a:gd name="connsiteY241" fmla="*/ 2183112 h 2323145"/>
              <a:gd name="connsiteX242" fmla="*/ 1473714 w 11269336"/>
              <a:gd name="connsiteY242" fmla="*/ 2179625 h 2323145"/>
              <a:gd name="connsiteX243" fmla="*/ 1449503 w 11269336"/>
              <a:gd name="connsiteY243" fmla="*/ 2182633 h 2323145"/>
              <a:gd name="connsiteX244" fmla="*/ 1266687 w 11269336"/>
              <a:gd name="connsiteY244" fmla="*/ 2212688 h 2323145"/>
              <a:gd name="connsiteX245" fmla="*/ 1239614 w 11269336"/>
              <a:gd name="connsiteY245" fmla="*/ 2209727 h 2323145"/>
              <a:gd name="connsiteX246" fmla="*/ 1202436 w 11269336"/>
              <a:gd name="connsiteY246" fmla="*/ 2209817 h 2323145"/>
              <a:gd name="connsiteX247" fmla="*/ 1136097 w 11269336"/>
              <a:gd name="connsiteY247" fmla="*/ 2205112 h 2323145"/>
              <a:gd name="connsiteX248" fmla="*/ 988232 w 11269336"/>
              <a:gd name="connsiteY248" fmla="*/ 2235635 h 2323145"/>
              <a:gd name="connsiteX249" fmla="*/ 981959 w 11269336"/>
              <a:gd name="connsiteY249" fmla="*/ 2231607 h 2323145"/>
              <a:gd name="connsiteX250" fmla="*/ 938600 w 11269336"/>
              <a:gd name="connsiteY250" fmla="*/ 2238113 h 2323145"/>
              <a:gd name="connsiteX251" fmla="*/ 791788 w 11269336"/>
              <a:gd name="connsiteY251" fmla="*/ 2293224 h 2323145"/>
              <a:gd name="connsiteX252" fmla="*/ 706914 w 11269336"/>
              <a:gd name="connsiteY252" fmla="*/ 2305046 h 2323145"/>
              <a:gd name="connsiteX253" fmla="*/ 675971 w 11269336"/>
              <a:gd name="connsiteY253" fmla="*/ 2304030 h 2323145"/>
              <a:gd name="connsiteX254" fmla="*/ 624180 w 11269336"/>
              <a:gd name="connsiteY254" fmla="*/ 2302650 h 2323145"/>
              <a:gd name="connsiteX255" fmla="*/ 583453 w 11269336"/>
              <a:gd name="connsiteY255" fmla="*/ 2288788 h 2323145"/>
              <a:gd name="connsiteX256" fmla="*/ 540946 w 11269336"/>
              <a:gd name="connsiteY256" fmla="*/ 2292721 h 2323145"/>
              <a:gd name="connsiteX257" fmla="*/ 533680 w 11269336"/>
              <a:gd name="connsiteY257" fmla="*/ 2310233 h 2323145"/>
              <a:gd name="connsiteX258" fmla="*/ 487366 w 11269336"/>
              <a:gd name="connsiteY258" fmla="*/ 2309053 h 2323145"/>
              <a:gd name="connsiteX259" fmla="*/ 416820 w 11269336"/>
              <a:gd name="connsiteY259" fmla="*/ 2305443 h 2323145"/>
              <a:gd name="connsiteX260" fmla="*/ 376805 w 11269336"/>
              <a:gd name="connsiteY260" fmla="*/ 2307647 h 2323145"/>
              <a:gd name="connsiteX261" fmla="*/ 266777 w 11269336"/>
              <a:gd name="connsiteY261" fmla="*/ 2309012 h 2323145"/>
              <a:gd name="connsiteX262" fmla="*/ 156013 w 11269336"/>
              <a:gd name="connsiteY262" fmla="*/ 2306832 h 2323145"/>
              <a:gd name="connsiteX263" fmla="*/ 87258 w 11269336"/>
              <a:gd name="connsiteY263" fmla="*/ 2285511 h 2323145"/>
              <a:gd name="connsiteX264" fmla="*/ 23798 w 11269336"/>
              <a:gd name="connsiteY264" fmla="*/ 2281822 h 2323145"/>
              <a:gd name="connsiteX265" fmla="*/ 0 w 11269336"/>
              <a:gd name="connsiteY265" fmla="*/ 2285369 h 2323145"/>
              <a:gd name="connsiteX266" fmla="*/ 0 w 11269336"/>
              <a:gd name="connsiteY26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39429 w 11269336"/>
              <a:gd name="connsiteY20" fmla="*/ 696446 h 2323145"/>
              <a:gd name="connsiteX21" fmla="*/ 9114263 w 11269336"/>
              <a:gd name="connsiteY21" fmla="*/ 709213 h 2323145"/>
              <a:gd name="connsiteX22" fmla="*/ 9028928 w 11269336"/>
              <a:gd name="connsiteY22" fmla="*/ 745350 h 2323145"/>
              <a:gd name="connsiteX23" fmla="*/ 8977138 w 11269336"/>
              <a:gd name="connsiteY23" fmla="*/ 774970 h 2323145"/>
              <a:gd name="connsiteX24" fmla="*/ 8947030 w 11269336"/>
              <a:gd name="connsiteY24" fmla="*/ 814934 h 2323145"/>
              <a:gd name="connsiteX25" fmla="*/ 8914746 w 11269336"/>
              <a:gd name="connsiteY25" fmla="*/ 826428 h 2323145"/>
              <a:gd name="connsiteX26" fmla="*/ 8917778 w 11269336"/>
              <a:gd name="connsiteY26" fmla="*/ 835198 h 2323145"/>
              <a:gd name="connsiteX27" fmla="*/ 8905560 w 11269336"/>
              <a:gd name="connsiteY27" fmla="*/ 838358 h 2323145"/>
              <a:gd name="connsiteX28" fmla="*/ 8897564 w 11269336"/>
              <a:gd name="connsiteY28" fmla="*/ 834287 h 2323145"/>
              <a:gd name="connsiteX29" fmla="*/ 8878040 w 11269336"/>
              <a:gd name="connsiteY29" fmla="*/ 844150 h 2323145"/>
              <a:gd name="connsiteX30" fmla="*/ 8882654 w 11269336"/>
              <a:gd name="connsiteY30" fmla="*/ 892768 h 2323145"/>
              <a:gd name="connsiteX31" fmla="*/ 8795998 w 11269336"/>
              <a:gd name="connsiteY31" fmla="*/ 863337 h 2323145"/>
              <a:gd name="connsiteX32" fmla="*/ 8776970 w 11269336"/>
              <a:gd name="connsiteY32" fmla="*/ 885177 h 2323145"/>
              <a:gd name="connsiteX33" fmla="*/ 8755719 w 11269336"/>
              <a:gd name="connsiteY33" fmla="*/ 889754 h 2323145"/>
              <a:gd name="connsiteX34" fmla="*/ 8743257 w 11269336"/>
              <a:gd name="connsiteY34" fmla="*/ 904723 h 2323145"/>
              <a:gd name="connsiteX35" fmla="*/ 8721366 w 11269336"/>
              <a:gd name="connsiteY35" fmla="*/ 904711 h 2323145"/>
              <a:gd name="connsiteX36" fmla="*/ 8678353 w 11269336"/>
              <a:gd name="connsiteY36" fmla="*/ 926318 h 2323145"/>
              <a:gd name="connsiteX37" fmla="*/ 8636849 w 11269336"/>
              <a:gd name="connsiteY37" fmla="*/ 937900 h 2323145"/>
              <a:gd name="connsiteX38" fmla="*/ 8620213 w 11269336"/>
              <a:gd name="connsiteY38" fmla="*/ 943068 h 2323145"/>
              <a:gd name="connsiteX39" fmla="*/ 8612581 w 11269336"/>
              <a:gd name="connsiteY39" fmla="*/ 952695 h 2323145"/>
              <a:gd name="connsiteX40" fmla="*/ 8589038 w 11269336"/>
              <a:gd name="connsiteY40" fmla="*/ 963892 h 2323145"/>
              <a:gd name="connsiteX41" fmla="*/ 8579950 w 11269336"/>
              <a:gd name="connsiteY41" fmla="*/ 960899 h 2323145"/>
              <a:gd name="connsiteX42" fmla="*/ 8579319 w 11269336"/>
              <a:gd name="connsiteY42" fmla="*/ 965630 h 2323145"/>
              <a:gd name="connsiteX43" fmla="*/ 8547429 w 11269336"/>
              <a:gd name="connsiteY43" fmla="*/ 984506 h 2323145"/>
              <a:gd name="connsiteX44" fmla="*/ 8478704 w 11269336"/>
              <a:gd name="connsiteY44" fmla="*/ 1025490 h 2323145"/>
              <a:gd name="connsiteX45" fmla="*/ 8461421 w 11269336"/>
              <a:gd name="connsiteY45" fmla="*/ 1035512 h 2323145"/>
              <a:gd name="connsiteX46" fmla="*/ 8445003 w 11269336"/>
              <a:gd name="connsiteY46" fmla="*/ 1036851 h 2323145"/>
              <a:gd name="connsiteX47" fmla="*/ 8357350 w 11269336"/>
              <a:gd name="connsiteY47" fmla="*/ 1060213 h 2323145"/>
              <a:gd name="connsiteX48" fmla="*/ 8335565 w 11269336"/>
              <a:gd name="connsiteY48" fmla="*/ 1061151 h 2323145"/>
              <a:gd name="connsiteX49" fmla="*/ 8325267 w 11269336"/>
              <a:gd name="connsiteY49" fmla="*/ 1055919 h 2323145"/>
              <a:gd name="connsiteX50" fmla="*/ 8293586 w 11269336"/>
              <a:gd name="connsiteY50" fmla="*/ 1076144 h 2323145"/>
              <a:gd name="connsiteX51" fmla="*/ 8242405 w 11269336"/>
              <a:gd name="connsiteY51" fmla="*/ 1095960 h 2323145"/>
              <a:gd name="connsiteX52" fmla="*/ 8197391 w 11269336"/>
              <a:gd name="connsiteY52" fmla="*/ 1107746 h 2323145"/>
              <a:gd name="connsiteX53" fmla="*/ 8081474 w 11269336"/>
              <a:gd name="connsiteY53" fmla="*/ 1130125 h 2323145"/>
              <a:gd name="connsiteX54" fmla="*/ 8053585 w 11269336"/>
              <a:gd name="connsiteY54" fmla="*/ 1129169 h 2323145"/>
              <a:gd name="connsiteX55" fmla="*/ 8038422 w 11269336"/>
              <a:gd name="connsiteY55" fmla="*/ 1119092 h 2323145"/>
              <a:gd name="connsiteX56" fmla="*/ 8029450 w 11269336"/>
              <a:gd name="connsiteY56" fmla="*/ 1125592 h 2323145"/>
              <a:gd name="connsiteX57" fmla="*/ 7959552 w 11269336"/>
              <a:gd name="connsiteY57" fmla="*/ 1140188 h 2323145"/>
              <a:gd name="connsiteX58" fmla="*/ 7914188 w 11269336"/>
              <a:gd name="connsiteY58" fmla="*/ 1150862 h 2323145"/>
              <a:gd name="connsiteX59" fmla="*/ 7914918 w 11269336"/>
              <a:gd name="connsiteY59" fmla="*/ 1168758 h 2323145"/>
              <a:gd name="connsiteX60" fmla="*/ 7875510 w 11269336"/>
              <a:gd name="connsiteY60" fmla="*/ 1183153 h 2323145"/>
              <a:gd name="connsiteX61" fmla="*/ 7829932 w 11269336"/>
              <a:gd name="connsiteY61" fmla="*/ 1180782 h 2323145"/>
              <a:gd name="connsiteX62" fmla="*/ 7779182 w 11269336"/>
              <a:gd name="connsiteY62" fmla="*/ 1192665 h 2323145"/>
              <a:gd name="connsiteX63" fmla="*/ 7748774 w 11269336"/>
              <a:gd name="connsiteY63" fmla="*/ 1199586 h 2323145"/>
              <a:gd name="connsiteX64" fmla="*/ 7671846 w 11269336"/>
              <a:gd name="connsiteY64" fmla="*/ 1231966 h 2323145"/>
              <a:gd name="connsiteX65" fmla="*/ 7554146 w 11269336"/>
              <a:gd name="connsiteY65" fmla="*/ 1319748 h 2323145"/>
              <a:gd name="connsiteX66" fmla="*/ 7515052 w 11269336"/>
              <a:gd name="connsiteY66" fmla="*/ 1336718 h 2323145"/>
              <a:gd name="connsiteX67" fmla="*/ 7507193 w 11269336"/>
              <a:gd name="connsiteY67" fmla="*/ 1334617 h 2323145"/>
              <a:gd name="connsiteX68" fmla="*/ 7461694 w 11269336"/>
              <a:gd name="connsiteY68" fmla="*/ 1375866 h 2323145"/>
              <a:gd name="connsiteX69" fmla="*/ 7377571 w 11269336"/>
              <a:gd name="connsiteY69" fmla="*/ 1400128 h 2323145"/>
              <a:gd name="connsiteX70" fmla="*/ 7311261 w 11269336"/>
              <a:gd name="connsiteY70" fmla="*/ 1412652 h 2323145"/>
              <a:gd name="connsiteX71" fmla="*/ 7275307 w 11269336"/>
              <a:gd name="connsiteY71" fmla="*/ 1422171 h 2323145"/>
              <a:gd name="connsiteX72" fmla="*/ 7247783 w 11269336"/>
              <a:gd name="connsiteY72" fmla="*/ 1426330 h 2323145"/>
              <a:gd name="connsiteX73" fmla="*/ 7185047 w 11269336"/>
              <a:gd name="connsiteY73" fmla="*/ 1451812 h 2323145"/>
              <a:gd name="connsiteX74" fmla="*/ 7084117 w 11269336"/>
              <a:gd name="connsiteY74" fmla="*/ 1500281 h 2323145"/>
              <a:gd name="connsiteX75" fmla="*/ 7062011 w 11269336"/>
              <a:gd name="connsiteY75" fmla="*/ 1509183 h 2323145"/>
              <a:gd name="connsiteX76" fmla="*/ 7040555 w 11269336"/>
              <a:gd name="connsiteY76" fmla="*/ 1511207 h 2323145"/>
              <a:gd name="connsiteX77" fmla="*/ 7033438 w 11269336"/>
              <a:gd name="connsiteY77" fmla="*/ 1506772 h 2323145"/>
              <a:gd name="connsiteX78" fmla="*/ 7020886 w 11269336"/>
              <a:gd name="connsiteY78" fmla="*/ 1510764 h 2323145"/>
              <a:gd name="connsiteX79" fmla="*/ 7017033 w 11269336"/>
              <a:gd name="connsiteY79" fmla="*/ 1510650 h 2323145"/>
              <a:gd name="connsiteX80" fmla="*/ 6995460 w 11269336"/>
              <a:gd name="connsiteY80" fmla="*/ 1511173 h 2323145"/>
              <a:gd name="connsiteX81" fmla="*/ 6962144 w 11269336"/>
              <a:gd name="connsiteY81" fmla="*/ 1541508 h 2323145"/>
              <a:gd name="connsiteX82" fmla="*/ 6910674 w 11269336"/>
              <a:gd name="connsiteY82" fmla="*/ 1554793 h 2323145"/>
              <a:gd name="connsiteX83" fmla="*/ 6732152 w 11269336"/>
              <a:gd name="connsiteY83" fmla="*/ 1642538 h 2323145"/>
              <a:gd name="connsiteX84" fmla="*/ 6694106 w 11269336"/>
              <a:gd name="connsiteY84" fmla="*/ 1632377 h 2323145"/>
              <a:gd name="connsiteX85" fmla="*/ 6617223 w 11269336"/>
              <a:gd name="connsiteY85" fmla="*/ 1659889 h 2323145"/>
              <a:gd name="connsiteX86" fmla="*/ 6521138 w 11269336"/>
              <a:gd name="connsiteY86" fmla="*/ 1744340 h 2323145"/>
              <a:gd name="connsiteX87" fmla="*/ 6380677 w 11269336"/>
              <a:gd name="connsiteY87" fmla="*/ 1796883 h 2323145"/>
              <a:gd name="connsiteX88" fmla="*/ 6374897 w 11269336"/>
              <a:gd name="connsiteY88" fmla="*/ 1809910 h 2323145"/>
              <a:gd name="connsiteX89" fmla="*/ 6364545 w 11269336"/>
              <a:gd name="connsiteY89" fmla="*/ 1820090 h 2323145"/>
              <a:gd name="connsiteX90" fmla="*/ 6362126 w 11269336"/>
              <a:gd name="connsiteY90" fmla="*/ 1819991 h 2323145"/>
              <a:gd name="connsiteX91" fmla="*/ 6346673 w 11269336"/>
              <a:gd name="connsiteY91" fmla="*/ 1827824 h 2323145"/>
              <a:gd name="connsiteX92" fmla="*/ 6345588 w 11269336"/>
              <a:gd name="connsiteY92" fmla="*/ 1832232 h 2323145"/>
              <a:gd name="connsiteX93" fmla="*/ 6335708 w 11269336"/>
              <a:gd name="connsiteY93" fmla="*/ 1838451 h 2323145"/>
              <a:gd name="connsiteX94" fmla="*/ 6318182 w 11269336"/>
              <a:gd name="connsiteY94" fmla="*/ 1852975 h 2323145"/>
              <a:gd name="connsiteX95" fmla="*/ 6313084 w 11269336"/>
              <a:gd name="connsiteY95" fmla="*/ 1853561 h 2323145"/>
              <a:gd name="connsiteX96" fmla="*/ 6283816 w 11269336"/>
              <a:gd name="connsiteY96" fmla="*/ 1872148 h 2323145"/>
              <a:gd name="connsiteX97" fmla="*/ 6282550 w 11269336"/>
              <a:gd name="connsiteY97" fmla="*/ 1871392 h 2323145"/>
              <a:gd name="connsiteX98" fmla="*/ 6270527 w 11269336"/>
              <a:gd name="connsiteY98" fmla="*/ 1872208 h 2323145"/>
              <a:gd name="connsiteX99" fmla="*/ 6249518 w 11269336"/>
              <a:gd name="connsiteY99" fmla="*/ 1876079 h 2323145"/>
              <a:gd name="connsiteX100" fmla="*/ 6190386 w 11269336"/>
              <a:gd name="connsiteY100" fmla="*/ 1872478 h 2323145"/>
              <a:gd name="connsiteX101" fmla="*/ 6159777 w 11269336"/>
              <a:gd name="connsiteY101" fmla="*/ 1891745 h 2323145"/>
              <a:gd name="connsiteX102" fmla="*/ 6153131 w 11269336"/>
              <a:gd name="connsiteY102" fmla="*/ 1895079 h 2323145"/>
              <a:gd name="connsiteX103" fmla="*/ 6152798 w 11269336"/>
              <a:gd name="connsiteY103" fmla="*/ 1894920 h 2323145"/>
              <a:gd name="connsiteX104" fmla="*/ 6145388 w 11269336"/>
              <a:gd name="connsiteY104" fmla="*/ 1897990 h 2323145"/>
              <a:gd name="connsiteX105" fmla="*/ 6141014 w 11269336"/>
              <a:gd name="connsiteY105" fmla="*/ 1901155 h 2323145"/>
              <a:gd name="connsiteX106" fmla="*/ 6128122 w 11269336"/>
              <a:gd name="connsiteY106" fmla="*/ 1907623 h 2323145"/>
              <a:gd name="connsiteX107" fmla="*/ 6122351 w 11269336"/>
              <a:gd name="connsiteY107" fmla="*/ 1908359 h 2323145"/>
              <a:gd name="connsiteX108" fmla="*/ 6064750 w 11269336"/>
              <a:gd name="connsiteY108" fmla="*/ 1896394 h 2323145"/>
              <a:gd name="connsiteX109" fmla="*/ 5964230 w 11269336"/>
              <a:gd name="connsiteY109" fmla="*/ 1910038 h 2323145"/>
              <a:gd name="connsiteX110" fmla="*/ 5865399 w 11269336"/>
              <a:gd name="connsiteY110" fmla="*/ 1926966 h 2323145"/>
              <a:gd name="connsiteX111" fmla="*/ 5829951 w 11269336"/>
              <a:gd name="connsiteY111" fmla="*/ 1934755 h 2323145"/>
              <a:gd name="connsiteX112" fmla="*/ 5765285 w 11269336"/>
              <a:gd name="connsiteY112" fmla="*/ 1941322 h 2323145"/>
              <a:gd name="connsiteX113" fmla="*/ 5734750 w 11269336"/>
              <a:gd name="connsiteY113" fmla="*/ 1939793 h 2323145"/>
              <a:gd name="connsiteX114" fmla="*/ 5733569 w 11269336"/>
              <a:gd name="connsiteY114" fmla="*/ 1940505 h 2323145"/>
              <a:gd name="connsiteX115" fmla="*/ 5730329 w 11269336"/>
              <a:gd name="connsiteY115" fmla="*/ 1937845 h 2323145"/>
              <a:gd name="connsiteX116" fmla="*/ 5724661 w 11269336"/>
              <a:gd name="connsiteY116" fmla="*/ 1937455 h 2323145"/>
              <a:gd name="connsiteX117" fmla="*/ 5710186 w 11269336"/>
              <a:gd name="connsiteY117" fmla="*/ 1941370 h 2323145"/>
              <a:gd name="connsiteX118" fmla="*/ 5704910 w 11269336"/>
              <a:gd name="connsiteY118" fmla="*/ 1943663 h 2323145"/>
              <a:gd name="connsiteX119" fmla="*/ 5696836 w 11269336"/>
              <a:gd name="connsiteY119" fmla="*/ 1945271 h 2323145"/>
              <a:gd name="connsiteX120" fmla="*/ 5696583 w 11269336"/>
              <a:gd name="connsiteY120" fmla="*/ 1945050 h 2323145"/>
              <a:gd name="connsiteX121" fmla="*/ 5689123 w 11269336"/>
              <a:gd name="connsiteY121" fmla="*/ 1947067 h 2323145"/>
              <a:gd name="connsiteX122" fmla="*/ 5653291 w 11269336"/>
              <a:gd name="connsiteY122" fmla="*/ 1960245 h 2323145"/>
              <a:gd name="connsiteX123" fmla="*/ 5599385 w 11269336"/>
              <a:gd name="connsiteY123" fmla="*/ 1945198 h 2323145"/>
              <a:gd name="connsiteX124" fmla="*/ 5578300 w 11269336"/>
              <a:gd name="connsiteY124" fmla="*/ 1944963 h 2323145"/>
              <a:gd name="connsiteX125" fmla="*/ 5566758 w 11269336"/>
              <a:gd name="connsiteY125" fmla="*/ 1943441 h 2323145"/>
              <a:gd name="connsiteX126" fmla="*/ 5565857 w 11269336"/>
              <a:gd name="connsiteY126" fmla="*/ 1942445 h 2323145"/>
              <a:gd name="connsiteX127" fmla="*/ 5531534 w 11269336"/>
              <a:gd name="connsiteY127" fmla="*/ 1955208 h 2323145"/>
              <a:gd name="connsiteX128" fmla="*/ 5526552 w 11269336"/>
              <a:gd name="connsiteY128" fmla="*/ 1954799 h 2323145"/>
              <a:gd name="connsiteX129" fmla="*/ 5504723 w 11269336"/>
              <a:gd name="connsiteY129" fmla="*/ 1965811 h 2323145"/>
              <a:gd name="connsiteX130" fmla="*/ 5493156 w 11269336"/>
              <a:gd name="connsiteY130" fmla="*/ 1970063 h 2323145"/>
              <a:gd name="connsiteX131" fmla="*/ 5490486 w 11269336"/>
              <a:gd name="connsiteY131" fmla="*/ 1974227 h 2323145"/>
              <a:gd name="connsiteX132" fmla="*/ 5473107 w 11269336"/>
              <a:gd name="connsiteY132" fmla="*/ 1979001 h 2323145"/>
              <a:gd name="connsiteX133" fmla="*/ 5470885 w 11269336"/>
              <a:gd name="connsiteY133" fmla="*/ 1978432 h 2323145"/>
              <a:gd name="connsiteX134" fmla="*/ 5457393 w 11269336"/>
              <a:gd name="connsiteY134" fmla="*/ 1986525 h 2323145"/>
              <a:gd name="connsiteX135" fmla="*/ 5447102 w 11269336"/>
              <a:gd name="connsiteY135" fmla="*/ 1998329 h 2323145"/>
              <a:gd name="connsiteX136" fmla="*/ 5159151 w 11269336"/>
              <a:gd name="connsiteY136" fmla="*/ 2029640 h 2323145"/>
              <a:gd name="connsiteX137" fmla="*/ 5041688 w 11269336"/>
              <a:gd name="connsiteY137" fmla="*/ 2022334 h 2323145"/>
              <a:gd name="connsiteX138" fmla="*/ 4860988 w 11269336"/>
              <a:gd name="connsiteY138" fmla="*/ 2135698 h 2323145"/>
              <a:gd name="connsiteX139" fmla="*/ 4807902 w 11269336"/>
              <a:gd name="connsiteY139" fmla="*/ 2138894 h 2323145"/>
              <a:gd name="connsiteX140" fmla="*/ 4765388 w 11269336"/>
              <a:gd name="connsiteY140" fmla="*/ 2162525 h 2323145"/>
              <a:gd name="connsiteX141" fmla="*/ 4745033 w 11269336"/>
              <a:gd name="connsiteY141" fmla="*/ 2158859 h 2323145"/>
              <a:gd name="connsiteX142" fmla="*/ 4741475 w 11269336"/>
              <a:gd name="connsiteY142" fmla="*/ 2157998 h 2323145"/>
              <a:gd name="connsiteX143" fmla="*/ 4728247 w 11269336"/>
              <a:gd name="connsiteY143" fmla="*/ 2159526 h 2323145"/>
              <a:gd name="connsiteX144" fmla="*/ 4723263 w 11269336"/>
              <a:gd name="connsiteY144" fmla="*/ 2153742 h 2323145"/>
              <a:gd name="connsiteX145" fmla="*/ 4702453 w 11269336"/>
              <a:gd name="connsiteY145" fmla="*/ 2151586 h 2323145"/>
              <a:gd name="connsiteX146" fmla="*/ 4678455 w 11269336"/>
              <a:gd name="connsiteY146" fmla="*/ 2156131 h 2323145"/>
              <a:gd name="connsiteX147" fmla="*/ 4593061 w 11269336"/>
              <a:gd name="connsiteY147" fmla="*/ 2171597 h 2323145"/>
              <a:gd name="connsiteX148" fmla="*/ 4579902 w 11269336"/>
              <a:gd name="connsiteY148" fmla="*/ 2177927 h 2323145"/>
              <a:gd name="connsiteX149" fmla="*/ 4533444 w 11269336"/>
              <a:gd name="connsiteY149" fmla="*/ 2181200 h 2323145"/>
              <a:gd name="connsiteX150" fmla="*/ 4492832 w 11269336"/>
              <a:gd name="connsiteY150" fmla="*/ 2188033 h 2323145"/>
              <a:gd name="connsiteX151" fmla="*/ 4467257 w 11269336"/>
              <a:gd name="connsiteY151" fmla="*/ 2196121 h 2323145"/>
              <a:gd name="connsiteX152" fmla="*/ 4459937 w 11269336"/>
              <a:gd name="connsiteY152" fmla="*/ 2195182 h 2323145"/>
              <a:gd name="connsiteX153" fmla="*/ 4433312 w 11269336"/>
              <a:gd name="connsiteY153" fmla="*/ 2199004 h 2323145"/>
              <a:gd name="connsiteX154" fmla="*/ 4420601 w 11269336"/>
              <a:gd name="connsiteY154" fmla="*/ 2205158 h 2323145"/>
              <a:gd name="connsiteX155" fmla="*/ 4405765 w 11269336"/>
              <a:gd name="connsiteY155" fmla="*/ 2199902 h 2323145"/>
              <a:gd name="connsiteX156" fmla="*/ 4401354 w 11269336"/>
              <a:gd name="connsiteY156" fmla="*/ 2194745 h 2323145"/>
              <a:gd name="connsiteX157" fmla="*/ 4383151 w 11269336"/>
              <a:gd name="connsiteY157" fmla="*/ 2201140 h 2323145"/>
              <a:gd name="connsiteX158" fmla="*/ 4366646 w 11269336"/>
              <a:gd name="connsiteY158" fmla="*/ 2198564 h 2323145"/>
              <a:gd name="connsiteX159" fmla="*/ 4354009 w 11269336"/>
              <a:gd name="connsiteY159" fmla="*/ 2204984 h 2323145"/>
              <a:gd name="connsiteX160" fmla="*/ 4348284 w 11269336"/>
              <a:gd name="connsiteY160" fmla="*/ 2205270 h 2323145"/>
              <a:gd name="connsiteX161" fmla="*/ 4333906 w 11269336"/>
              <a:gd name="connsiteY161" fmla="*/ 2205251 h 2323145"/>
              <a:gd name="connsiteX162" fmla="*/ 4308819 w 11269336"/>
              <a:gd name="connsiteY162" fmla="*/ 2203822 h 2323145"/>
              <a:gd name="connsiteX163" fmla="*/ 4301210 w 11269336"/>
              <a:gd name="connsiteY163" fmla="*/ 2204456 h 2323145"/>
              <a:gd name="connsiteX164" fmla="*/ 4283095 w 11269336"/>
              <a:gd name="connsiteY164" fmla="*/ 2198177 h 2323145"/>
              <a:gd name="connsiteX165" fmla="*/ 4250119 w 11269336"/>
              <a:gd name="connsiteY165" fmla="*/ 2196342 h 2323145"/>
              <a:gd name="connsiteX166" fmla="*/ 4189203 w 11269336"/>
              <a:gd name="connsiteY166" fmla="*/ 2178994 h 2323145"/>
              <a:gd name="connsiteX167" fmla="*/ 4154035 w 11269336"/>
              <a:gd name="connsiteY167" fmla="*/ 2171950 h 2323145"/>
              <a:gd name="connsiteX168" fmla="*/ 4129569 w 11269336"/>
              <a:gd name="connsiteY168" fmla="*/ 2163850 h 2323145"/>
              <a:gd name="connsiteX169" fmla="*/ 4061250 w 11269336"/>
              <a:gd name="connsiteY169" fmla="*/ 2159236 h 2323145"/>
              <a:gd name="connsiteX170" fmla="*/ 3945480 w 11269336"/>
              <a:gd name="connsiteY170" fmla="*/ 2158279 h 2323145"/>
              <a:gd name="connsiteX171" fmla="*/ 3921468 w 11269336"/>
              <a:gd name="connsiteY171" fmla="*/ 2156588 h 2323145"/>
              <a:gd name="connsiteX172" fmla="*/ 3903348 w 11269336"/>
              <a:gd name="connsiteY172" fmla="*/ 2149220 h 2323145"/>
              <a:gd name="connsiteX173" fmla="*/ 3901342 w 11269336"/>
              <a:gd name="connsiteY173" fmla="*/ 2142355 h 2323145"/>
              <a:gd name="connsiteX174" fmla="*/ 3888539 w 11269336"/>
              <a:gd name="connsiteY174" fmla="*/ 2140476 h 2323145"/>
              <a:gd name="connsiteX175" fmla="*/ 3885662 w 11269336"/>
              <a:gd name="connsiteY175" fmla="*/ 2138740 h 2323145"/>
              <a:gd name="connsiteX176" fmla="*/ 3868627 w 11269336"/>
              <a:gd name="connsiteY176" fmla="*/ 2130023 h 2323145"/>
              <a:gd name="connsiteX177" fmla="*/ 3819177 w 11269336"/>
              <a:gd name="connsiteY177" fmla="*/ 2142111 h 2323145"/>
              <a:gd name="connsiteX178" fmla="*/ 3769100 w 11269336"/>
              <a:gd name="connsiteY178" fmla="*/ 2131731 h 2323145"/>
              <a:gd name="connsiteX179" fmla="*/ 3562752 w 11269336"/>
              <a:gd name="connsiteY179" fmla="*/ 2131785 h 2323145"/>
              <a:gd name="connsiteX180" fmla="*/ 3541402 w 11269336"/>
              <a:gd name="connsiteY180" fmla="*/ 2106821 h 2323145"/>
              <a:gd name="connsiteX181" fmla="*/ 3365341 w 11269336"/>
              <a:gd name="connsiteY181" fmla="*/ 2077638 h 2323145"/>
              <a:gd name="connsiteX182" fmla="*/ 3170922 w 11269336"/>
              <a:gd name="connsiteY182" fmla="*/ 2115957 h 2323145"/>
              <a:gd name="connsiteX183" fmla="*/ 3156256 w 11269336"/>
              <a:gd name="connsiteY183" fmla="*/ 2124773 h 2323145"/>
              <a:gd name="connsiteX184" fmla="*/ 3140298 w 11269336"/>
              <a:gd name="connsiteY184" fmla="*/ 2129182 h 2323145"/>
              <a:gd name="connsiteX185" fmla="*/ 3138514 w 11269336"/>
              <a:gd name="connsiteY185" fmla="*/ 2128069 h 2323145"/>
              <a:gd name="connsiteX186" fmla="*/ 3120467 w 11269336"/>
              <a:gd name="connsiteY186" fmla="*/ 2128281 h 2323145"/>
              <a:gd name="connsiteX187" fmla="*/ 3116175 w 11269336"/>
              <a:gd name="connsiteY187" fmla="*/ 2131633 h 2323145"/>
              <a:gd name="connsiteX188" fmla="*/ 3103685 w 11269336"/>
              <a:gd name="connsiteY188" fmla="*/ 2132814 h 2323145"/>
              <a:gd name="connsiteX189" fmla="*/ 3078794 w 11269336"/>
              <a:gd name="connsiteY189" fmla="*/ 2137935 h 2323145"/>
              <a:gd name="connsiteX190" fmla="*/ 3074407 w 11269336"/>
              <a:gd name="connsiteY190" fmla="*/ 2136274 h 2323145"/>
              <a:gd name="connsiteX191" fmla="*/ 3037285 w 11269336"/>
              <a:gd name="connsiteY191" fmla="*/ 2139919 h 2323145"/>
              <a:gd name="connsiteX192" fmla="*/ 3036901 w 11269336"/>
              <a:gd name="connsiteY192" fmla="*/ 2138726 h 2323145"/>
              <a:gd name="connsiteX193" fmla="*/ 3026996 w 11269336"/>
              <a:gd name="connsiteY193" fmla="*/ 2134322 h 2323145"/>
              <a:gd name="connsiteX194" fmla="*/ 3007772 w 11269336"/>
              <a:gd name="connsiteY194" fmla="*/ 2128742 h 2323145"/>
              <a:gd name="connsiteX195" fmla="*/ 2965030 w 11269336"/>
              <a:gd name="connsiteY195" fmla="*/ 2100494 h 2323145"/>
              <a:gd name="connsiteX196" fmla="*/ 2926342 w 11269336"/>
              <a:gd name="connsiteY196" fmla="*/ 2104155 h 2323145"/>
              <a:gd name="connsiteX197" fmla="*/ 2918608 w 11269336"/>
              <a:gd name="connsiteY197" fmla="*/ 2104215 h 2323145"/>
              <a:gd name="connsiteX198" fmla="*/ 2918475 w 11269336"/>
              <a:gd name="connsiteY198" fmla="*/ 2103937 h 2323145"/>
              <a:gd name="connsiteX199" fmla="*/ 2910360 w 11269336"/>
              <a:gd name="connsiteY199" fmla="*/ 2103444 h 2323145"/>
              <a:gd name="connsiteX200" fmla="*/ 2904507 w 11269336"/>
              <a:gd name="connsiteY200" fmla="*/ 2104326 h 2323145"/>
              <a:gd name="connsiteX201" fmla="*/ 2889503 w 11269336"/>
              <a:gd name="connsiteY201" fmla="*/ 2104443 h 2323145"/>
              <a:gd name="connsiteX202" fmla="*/ 2884480 w 11269336"/>
              <a:gd name="connsiteY202" fmla="*/ 2102626 h 2323145"/>
              <a:gd name="connsiteX203" fmla="*/ 2882689 w 11269336"/>
              <a:gd name="connsiteY203" fmla="*/ 2099228 h 2323145"/>
              <a:gd name="connsiteX204" fmla="*/ 2881291 w 11269336"/>
              <a:gd name="connsiteY204" fmla="*/ 2099618 h 2323145"/>
              <a:gd name="connsiteX205" fmla="*/ 2853979 w 11269336"/>
              <a:gd name="connsiteY205" fmla="*/ 2090388 h 2323145"/>
              <a:gd name="connsiteX206" fmla="*/ 2791790 w 11269336"/>
              <a:gd name="connsiteY206" fmla="*/ 2080332 h 2323145"/>
              <a:gd name="connsiteX207" fmla="*/ 2755844 w 11269336"/>
              <a:gd name="connsiteY207" fmla="*/ 2078874 h 2323145"/>
              <a:gd name="connsiteX208" fmla="*/ 2657742 w 11269336"/>
              <a:gd name="connsiteY208" fmla="*/ 2070179 h 2323145"/>
              <a:gd name="connsiteX209" fmla="*/ 2559549 w 11269336"/>
              <a:gd name="connsiteY209" fmla="*/ 2057873 h 2323145"/>
              <a:gd name="connsiteX210" fmla="*/ 2512054 w 11269336"/>
              <a:gd name="connsiteY210" fmla="*/ 2031671 h 2323145"/>
              <a:gd name="connsiteX211" fmla="*/ 2506437 w 11269336"/>
              <a:gd name="connsiteY211" fmla="*/ 2030918 h 2323145"/>
              <a:gd name="connsiteX212" fmla="*/ 2491752 w 11269336"/>
              <a:gd name="connsiteY212" fmla="*/ 2033906 h 2323145"/>
              <a:gd name="connsiteX213" fmla="*/ 2486338 w 11269336"/>
              <a:gd name="connsiteY213" fmla="*/ 2035862 h 2323145"/>
              <a:gd name="connsiteX214" fmla="*/ 2478186 w 11269336"/>
              <a:gd name="connsiteY214" fmla="*/ 2036953 h 2323145"/>
              <a:gd name="connsiteX215" fmla="*/ 2477950 w 11269336"/>
              <a:gd name="connsiteY215" fmla="*/ 2036715 h 2323145"/>
              <a:gd name="connsiteX216" fmla="*/ 2470381 w 11269336"/>
              <a:gd name="connsiteY216" fmla="*/ 2038256 h 2323145"/>
              <a:gd name="connsiteX217" fmla="*/ 2433781 w 11269336"/>
              <a:gd name="connsiteY217" fmla="*/ 2049140 h 2323145"/>
              <a:gd name="connsiteX218" fmla="*/ 2381172 w 11269336"/>
              <a:gd name="connsiteY218" fmla="*/ 2030645 h 2323145"/>
              <a:gd name="connsiteX219" fmla="*/ 2360198 w 11269336"/>
              <a:gd name="connsiteY219" fmla="*/ 2029059 h 2323145"/>
              <a:gd name="connsiteX220" fmla="*/ 2348815 w 11269336"/>
              <a:gd name="connsiteY220" fmla="*/ 2026798 h 2323145"/>
              <a:gd name="connsiteX221" fmla="*/ 2347988 w 11269336"/>
              <a:gd name="connsiteY221" fmla="*/ 2025745 h 2323145"/>
              <a:gd name="connsiteX222" fmla="*/ 2312920 w 11269336"/>
              <a:gd name="connsiteY222" fmla="*/ 2036311 h 2323145"/>
              <a:gd name="connsiteX223" fmla="*/ 2307986 w 11269336"/>
              <a:gd name="connsiteY223" fmla="*/ 2035583 h 2323145"/>
              <a:gd name="connsiteX224" fmla="*/ 2285481 w 11269336"/>
              <a:gd name="connsiteY224" fmla="*/ 2045197 h 2323145"/>
              <a:gd name="connsiteX225" fmla="*/ 2273666 w 11269336"/>
              <a:gd name="connsiteY225" fmla="*/ 2048710 h 2323145"/>
              <a:gd name="connsiteX226" fmla="*/ 2270719 w 11269336"/>
              <a:gd name="connsiteY226" fmla="*/ 2052702 h 2323145"/>
              <a:gd name="connsiteX227" fmla="*/ 2253080 w 11269336"/>
              <a:gd name="connsiteY227" fmla="*/ 2056363 h 2323145"/>
              <a:gd name="connsiteX228" fmla="*/ 2250906 w 11269336"/>
              <a:gd name="connsiteY228" fmla="*/ 2055654 h 2323145"/>
              <a:gd name="connsiteX229" fmla="*/ 2236905 w 11269336"/>
              <a:gd name="connsiteY229" fmla="*/ 2062882 h 2323145"/>
              <a:gd name="connsiteX230" fmla="*/ 2225830 w 11269336"/>
              <a:gd name="connsiteY230" fmla="*/ 2074027 h 2323145"/>
              <a:gd name="connsiteX231" fmla="*/ 2073776 w 11269336"/>
              <a:gd name="connsiteY231" fmla="*/ 2089244 h 2323145"/>
              <a:gd name="connsiteX232" fmla="*/ 1948256 w 11269336"/>
              <a:gd name="connsiteY232" fmla="*/ 2146616 h 2323145"/>
              <a:gd name="connsiteX233" fmla="*/ 1865582 w 11269336"/>
              <a:gd name="connsiteY233" fmla="*/ 2153738 h 2323145"/>
              <a:gd name="connsiteX234" fmla="*/ 1835210 w 11269336"/>
              <a:gd name="connsiteY234" fmla="*/ 2134244 h 2323145"/>
              <a:gd name="connsiteX235" fmla="*/ 1632661 w 11269336"/>
              <a:gd name="connsiteY235" fmla="*/ 2173882 h 2323145"/>
              <a:gd name="connsiteX236" fmla="*/ 1579590 w 11269336"/>
              <a:gd name="connsiteY236" fmla="*/ 2173680 h 2323145"/>
              <a:gd name="connsiteX237" fmla="*/ 1535601 w 11269336"/>
              <a:gd name="connsiteY237" fmla="*/ 2194590 h 2323145"/>
              <a:gd name="connsiteX238" fmla="*/ 1515594 w 11269336"/>
              <a:gd name="connsiteY238" fmla="*/ 2189622 h 2323145"/>
              <a:gd name="connsiteX239" fmla="*/ 1512113 w 11269336"/>
              <a:gd name="connsiteY239" fmla="*/ 2188534 h 2323145"/>
              <a:gd name="connsiteX240" fmla="*/ 1498838 w 11269336"/>
              <a:gd name="connsiteY240" fmla="*/ 2189213 h 2323145"/>
              <a:gd name="connsiteX241" fmla="*/ 1494279 w 11269336"/>
              <a:gd name="connsiteY241" fmla="*/ 2183112 h 2323145"/>
              <a:gd name="connsiteX242" fmla="*/ 1473714 w 11269336"/>
              <a:gd name="connsiteY242" fmla="*/ 2179625 h 2323145"/>
              <a:gd name="connsiteX243" fmla="*/ 1449503 w 11269336"/>
              <a:gd name="connsiteY243" fmla="*/ 2182633 h 2323145"/>
              <a:gd name="connsiteX244" fmla="*/ 1266687 w 11269336"/>
              <a:gd name="connsiteY244" fmla="*/ 2212688 h 2323145"/>
              <a:gd name="connsiteX245" fmla="*/ 1239614 w 11269336"/>
              <a:gd name="connsiteY245" fmla="*/ 2209727 h 2323145"/>
              <a:gd name="connsiteX246" fmla="*/ 1202436 w 11269336"/>
              <a:gd name="connsiteY246" fmla="*/ 2209817 h 2323145"/>
              <a:gd name="connsiteX247" fmla="*/ 1136097 w 11269336"/>
              <a:gd name="connsiteY247" fmla="*/ 2205112 h 2323145"/>
              <a:gd name="connsiteX248" fmla="*/ 988232 w 11269336"/>
              <a:gd name="connsiteY248" fmla="*/ 2235635 h 2323145"/>
              <a:gd name="connsiteX249" fmla="*/ 981959 w 11269336"/>
              <a:gd name="connsiteY249" fmla="*/ 2231607 h 2323145"/>
              <a:gd name="connsiteX250" fmla="*/ 938600 w 11269336"/>
              <a:gd name="connsiteY250" fmla="*/ 2238113 h 2323145"/>
              <a:gd name="connsiteX251" fmla="*/ 791788 w 11269336"/>
              <a:gd name="connsiteY251" fmla="*/ 2293224 h 2323145"/>
              <a:gd name="connsiteX252" fmla="*/ 706914 w 11269336"/>
              <a:gd name="connsiteY252" fmla="*/ 2305046 h 2323145"/>
              <a:gd name="connsiteX253" fmla="*/ 675971 w 11269336"/>
              <a:gd name="connsiteY253" fmla="*/ 2304030 h 2323145"/>
              <a:gd name="connsiteX254" fmla="*/ 624180 w 11269336"/>
              <a:gd name="connsiteY254" fmla="*/ 2302650 h 2323145"/>
              <a:gd name="connsiteX255" fmla="*/ 583453 w 11269336"/>
              <a:gd name="connsiteY255" fmla="*/ 2288788 h 2323145"/>
              <a:gd name="connsiteX256" fmla="*/ 540946 w 11269336"/>
              <a:gd name="connsiteY256" fmla="*/ 2292721 h 2323145"/>
              <a:gd name="connsiteX257" fmla="*/ 533680 w 11269336"/>
              <a:gd name="connsiteY257" fmla="*/ 2310233 h 2323145"/>
              <a:gd name="connsiteX258" fmla="*/ 487366 w 11269336"/>
              <a:gd name="connsiteY258" fmla="*/ 2309053 h 2323145"/>
              <a:gd name="connsiteX259" fmla="*/ 416820 w 11269336"/>
              <a:gd name="connsiteY259" fmla="*/ 2305443 h 2323145"/>
              <a:gd name="connsiteX260" fmla="*/ 376805 w 11269336"/>
              <a:gd name="connsiteY260" fmla="*/ 2307647 h 2323145"/>
              <a:gd name="connsiteX261" fmla="*/ 266777 w 11269336"/>
              <a:gd name="connsiteY261" fmla="*/ 2309012 h 2323145"/>
              <a:gd name="connsiteX262" fmla="*/ 156013 w 11269336"/>
              <a:gd name="connsiteY262" fmla="*/ 2306832 h 2323145"/>
              <a:gd name="connsiteX263" fmla="*/ 87258 w 11269336"/>
              <a:gd name="connsiteY263" fmla="*/ 2285511 h 2323145"/>
              <a:gd name="connsiteX264" fmla="*/ 23798 w 11269336"/>
              <a:gd name="connsiteY264" fmla="*/ 2281822 h 2323145"/>
              <a:gd name="connsiteX265" fmla="*/ 0 w 11269336"/>
              <a:gd name="connsiteY265" fmla="*/ 2285369 h 2323145"/>
              <a:gd name="connsiteX266" fmla="*/ 0 w 11269336"/>
              <a:gd name="connsiteY26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39429 w 11269336"/>
              <a:gd name="connsiteY20" fmla="*/ 696446 h 2323145"/>
              <a:gd name="connsiteX21" fmla="*/ 9028928 w 11269336"/>
              <a:gd name="connsiteY21" fmla="*/ 745350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028928 w 11269336"/>
              <a:gd name="connsiteY21" fmla="*/ 745350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9070855 w 11269336"/>
              <a:gd name="connsiteY23" fmla="*/ 794621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9070855 w 11269336"/>
              <a:gd name="connsiteY23" fmla="*/ 794621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795998 w 11269336"/>
              <a:gd name="connsiteY29" fmla="*/ 863337 h 2323145"/>
              <a:gd name="connsiteX30" fmla="*/ 8776970 w 11269336"/>
              <a:gd name="connsiteY30" fmla="*/ 885177 h 2323145"/>
              <a:gd name="connsiteX31" fmla="*/ 8755719 w 11269336"/>
              <a:gd name="connsiteY31" fmla="*/ 889754 h 2323145"/>
              <a:gd name="connsiteX32" fmla="*/ 8743257 w 11269336"/>
              <a:gd name="connsiteY32" fmla="*/ 904723 h 2323145"/>
              <a:gd name="connsiteX33" fmla="*/ 8721366 w 11269336"/>
              <a:gd name="connsiteY33" fmla="*/ 904711 h 2323145"/>
              <a:gd name="connsiteX34" fmla="*/ 8678353 w 11269336"/>
              <a:gd name="connsiteY34" fmla="*/ 926318 h 2323145"/>
              <a:gd name="connsiteX35" fmla="*/ 8636849 w 11269336"/>
              <a:gd name="connsiteY35" fmla="*/ 937900 h 2323145"/>
              <a:gd name="connsiteX36" fmla="*/ 8620213 w 11269336"/>
              <a:gd name="connsiteY36" fmla="*/ 943068 h 2323145"/>
              <a:gd name="connsiteX37" fmla="*/ 8612581 w 11269336"/>
              <a:gd name="connsiteY37" fmla="*/ 952695 h 2323145"/>
              <a:gd name="connsiteX38" fmla="*/ 8589038 w 11269336"/>
              <a:gd name="connsiteY38" fmla="*/ 963892 h 2323145"/>
              <a:gd name="connsiteX39" fmla="*/ 8579950 w 11269336"/>
              <a:gd name="connsiteY39" fmla="*/ 960899 h 2323145"/>
              <a:gd name="connsiteX40" fmla="*/ 8579319 w 11269336"/>
              <a:gd name="connsiteY40" fmla="*/ 965630 h 2323145"/>
              <a:gd name="connsiteX41" fmla="*/ 8547429 w 11269336"/>
              <a:gd name="connsiteY41" fmla="*/ 984506 h 2323145"/>
              <a:gd name="connsiteX42" fmla="*/ 8478704 w 11269336"/>
              <a:gd name="connsiteY42" fmla="*/ 1025490 h 2323145"/>
              <a:gd name="connsiteX43" fmla="*/ 8461421 w 11269336"/>
              <a:gd name="connsiteY43" fmla="*/ 1035512 h 2323145"/>
              <a:gd name="connsiteX44" fmla="*/ 8445003 w 11269336"/>
              <a:gd name="connsiteY44" fmla="*/ 1036851 h 2323145"/>
              <a:gd name="connsiteX45" fmla="*/ 8357350 w 11269336"/>
              <a:gd name="connsiteY45" fmla="*/ 1060213 h 2323145"/>
              <a:gd name="connsiteX46" fmla="*/ 8335565 w 11269336"/>
              <a:gd name="connsiteY46" fmla="*/ 1061151 h 2323145"/>
              <a:gd name="connsiteX47" fmla="*/ 8325267 w 11269336"/>
              <a:gd name="connsiteY47" fmla="*/ 1055919 h 2323145"/>
              <a:gd name="connsiteX48" fmla="*/ 8293586 w 11269336"/>
              <a:gd name="connsiteY48" fmla="*/ 1076144 h 2323145"/>
              <a:gd name="connsiteX49" fmla="*/ 8242405 w 11269336"/>
              <a:gd name="connsiteY49" fmla="*/ 1095960 h 2323145"/>
              <a:gd name="connsiteX50" fmla="*/ 8197391 w 11269336"/>
              <a:gd name="connsiteY50" fmla="*/ 1107746 h 2323145"/>
              <a:gd name="connsiteX51" fmla="*/ 8081474 w 11269336"/>
              <a:gd name="connsiteY51" fmla="*/ 1130125 h 2323145"/>
              <a:gd name="connsiteX52" fmla="*/ 8053585 w 11269336"/>
              <a:gd name="connsiteY52" fmla="*/ 1129169 h 2323145"/>
              <a:gd name="connsiteX53" fmla="*/ 8038422 w 11269336"/>
              <a:gd name="connsiteY53" fmla="*/ 1119092 h 2323145"/>
              <a:gd name="connsiteX54" fmla="*/ 8029450 w 11269336"/>
              <a:gd name="connsiteY54" fmla="*/ 1125592 h 2323145"/>
              <a:gd name="connsiteX55" fmla="*/ 7959552 w 11269336"/>
              <a:gd name="connsiteY55" fmla="*/ 1140188 h 2323145"/>
              <a:gd name="connsiteX56" fmla="*/ 7914188 w 11269336"/>
              <a:gd name="connsiteY56" fmla="*/ 1150862 h 2323145"/>
              <a:gd name="connsiteX57" fmla="*/ 7914918 w 11269336"/>
              <a:gd name="connsiteY57" fmla="*/ 1168758 h 2323145"/>
              <a:gd name="connsiteX58" fmla="*/ 7875510 w 11269336"/>
              <a:gd name="connsiteY58" fmla="*/ 1183153 h 2323145"/>
              <a:gd name="connsiteX59" fmla="*/ 7829932 w 11269336"/>
              <a:gd name="connsiteY59" fmla="*/ 1180782 h 2323145"/>
              <a:gd name="connsiteX60" fmla="*/ 7779182 w 11269336"/>
              <a:gd name="connsiteY60" fmla="*/ 1192665 h 2323145"/>
              <a:gd name="connsiteX61" fmla="*/ 7748774 w 11269336"/>
              <a:gd name="connsiteY61" fmla="*/ 1199586 h 2323145"/>
              <a:gd name="connsiteX62" fmla="*/ 7671846 w 11269336"/>
              <a:gd name="connsiteY62" fmla="*/ 1231966 h 2323145"/>
              <a:gd name="connsiteX63" fmla="*/ 7554146 w 11269336"/>
              <a:gd name="connsiteY63" fmla="*/ 1319748 h 2323145"/>
              <a:gd name="connsiteX64" fmla="*/ 7515052 w 11269336"/>
              <a:gd name="connsiteY64" fmla="*/ 1336718 h 2323145"/>
              <a:gd name="connsiteX65" fmla="*/ 7507193 w 11269336"/>
              <a:gd name="connsiteY65" fmla="*/ 1334617 h 2323145"/>
              <a:gd name="connsiteX66" fmla="*/ 7461694 w 11269336"/>
              <a:gd name="connsiteY66" fmla="*/ 1375866 h 2323145"/>
              <a:gd name="connsiteX67" fmla="*/ 7377571 w 11269336"/>
              <a:gd name="connsiteY67" fmla="*/ 1400128 h 2323145"/>
              <a:gd name="connsiteX68" fmla="*/ 7311261 w 11269336"/>
              <a:gd name="connsiteY68" fmla="*/ 1412652 h 2323145"/>
              <a:gd name="connsiteX69" fmla="*/ 7275307 w 11269336"/>
              <a:gd name="connsiteY69" fmla="*/ 1422171 h 2323145"/>
              <a:gd name="connsiteX70" fmla="*/ 7247783 w 11269336"/>
              <a:gd name="connsiteY70" fmla="*/ 1426330 h 2323145"/>
              <a:gd name="connsiteX71" fmla="*/ 7185047 w 11269336"/>
              <a:gd name="connsiteY71" fmla="*/ 1451812 h 2323145"/>
              <a:gd name="connsiteX72" fmla="*/ 7084117 w 11269336"/>
              <a:gd name="connsiteY72" fmla="*/ 1500281 h 2323145"/>
              <a:gd name="connsiteX73" fmla="*/ 7062011 w 11269336"/>
              <a:gd name="connsiteY73" fmla="*/ 1509183 h 2323145"/>
              <a:gd name="connsiteX74" fmla="*/ 7040555 w 11269336"/>
              <a:gd name="connsiteY74" fmla="*/ 1511207 h 2323145"/>
              <a:gd name="connsiteX75" fmla="*/ 7033438 w 11269336"/>
              <a:gd name="connsiteY75" fmla="*/ 1506772 h 2323145"/>
              <a:gd name="connsiteX76" fmla="*/ 7020886 w 11269336"/>
              <a:gd name="connsiteY76" fmla="*/ 1510764 h 2323145"/>
              <a:gd name="connsiteX77" fmla="*/ 7017033 w 11269336"/>
              <a:gd name="connsiteY77" fmla="*/ 1510650 h 2323145"/>
              <a:gd name="connsiteX78" fmla="*/ 6995460 w 11269336"/>
              <a:gd name="connsiteY78" fmla="*/ 1511173 h 2323145"/>
              <a:gd name="connsiteX79" fmla="*/ 6962144 w 11269336"/>
              <a:gd name="connsiteY79" fmla="*/ 1541508 h 2323145"/>
              <a:gd name="connsiteX80" fmla="*/ 6910674 w 11269336"/>
              <a:gd name="connsiteY80" fmla="*/ 1554793 h 2323145"/>
              <a:gd name="connsiteX81" fmla="*/ 6732152 w 11269336"/>
              <a:gd name="connsiteY81" fmla="*/ 1642538 h 2323145"/>
              <a:gd name="connsiteX82" fmla="*/ 6694106 w 11269336"/>
              <a:gd name="connsiteY82" fmla="*/ 1632377 h 2323145"/>
              <a:gd name="connsiteX83" fmla="*/ 6617223 w 11269336"/>
              <a:gd name="connsiteY83" fmla="*/ 1659889 h 2323145"/>
              <a:gd name="connsiteX84" fmla="*/ 6521138 w 11269336"/>
              <a:gd name="connsiteY84" fmla="*/ 1744340 h 2323145"/>
              <a:gd name="connsiteX85" fmla="*/ 6380677 w 11269336"/>
              <a:gd name="connsiteY85" fmla="*/ 1796883 h 2323145"/>
              <a:gd name="connsiteX86" fmla="*/ 6374897 w 11269336"/>
              <a:gd name="connsiteY86" fmla="*/ 1809910 h 2323145"/>
              <a:gd name="connsiteX87" fmla="*/ 6364545 w 11269336"/>
              <a:gd name="connsiteY87" fmla="*/ 1820090 h 2323145"/>
              <a:gd name="connsiteX88" fmla="*/ 6362126 w 11269336"/>
              <a:gd name="connsiteY88" fmla="*/ 1819991 h 2323145"/>
              <a:gd name="connsiteX89" fmla="*/ 6346673 w 11269336"/>
              <a:gd name="connsiteY89" fmla="*/ 1827824 h 2323145"/>
              <a:gd name="connsiteX90" fmla="*/ 6345588 w 11269336"/>
              <a:gd name="connsiteY90" fmla="*/ 1832232 h 2323145"/>
              <a:gd name="connsiteX91" fmla="*/ 6335708 w 11269336"/>
              <a:gd name="connsiteY91" fmla="*/ 1838451 h 2323145"/>
              <a:gd name="connsiteX92" fmla="*/ 6318182 w 11269336"/>
              <a:gd name="connsiteY92" fmla="*/ 1852975 h 2323145"/>
              <a:gd name="connsiteX93" fmla="*/ 6313084 w 11269336"/>
              <a:gd name="connsiteY93" fmla="*/ 1853561 h 2323145"/>
              <a:gd name="connsiteX94" fmla="*/ 6283816 w 11269336"/>
              <a:gd name="connsiteY94" fmla="*/ 1872148 h 2323145"/>
              <a:gd name="connsiteX95" fmla="*/ 6282550 w 11269336"/>
              <a:gd name="connsiteY95" fmla="*/ 1871392 h 2323145"/>
              <a:gd name="connsiteX96" fmla="*/ 6270527 w 11269336"/>
              <a:gd name="connsiteY96" fmla="*/ 1872208 h 2323145"/>
              <a:gd name="connsiteX97" fmla="*/ 6249518 w 11269336"/>
              <a:gd name="connsiteY97" fmla="*/ 1876079 h 2323145"/>
              <a:gd name="connsiteX98" fmla="*/ 6190386 w 11269336"/>
              <a:gd name="connsiteY98" fmla="*/ 1872478 h 2323145"/>
              <a:gd name="connsiteX99" fmla="*/ 6159777 w 11269336"/>
              <a:gd name="connsiteY99" fmla="*/ 1891745 h 2323145"/>
              <a:gd name="connsiteX100" fmla="*/ 6153131 w 11269336"/>
              <a:gd name="connsiteY100" fmla="*/ 1895079 h 2323145"/>
              <a:gd name="connsiteX101" fmla="*/ 6152798 w 11269336"/>
              <a:gd name="connsiteY101" fmla="*/ 1894920 h 2323145"/>
              <a:gd name="connsiteX102" fmla="*/ 6145388 w 11269336"/>
              <a:gd name="connsiteY102" fmla="*/ 1897990 h 2323145"/>
              <a:gd name="connsiteX103" fmla="*/ 6141014 w 11269336"/>
              <a:gd name="connsiteY103" fmla="*/ 1901155 h 2323145"/>
              <a:gd name="connsiteX104" fmla="*/ 6128122 w 11269336"/>
              <a:gd name="connsiteY104" fmla="*/ 1907623 h 2323145"/>
              <a:gd name="connsiteX105" fmla="*/ 6122351 w 11269336"/>
              <a:gd name="connsiteY105" fmla="*/ 1908359 h 2323145"/>
              <a:gd name="connsiteX106" fmla="*/ 6064750 w 11269336"/>
              <a:gd name="connsiteY106" fmla="*/ 1896394 h 2323145"/>
              <a:gd name="connsiteX107" fmla="*/ 5964230 w 11269336"/>
              <a:gd name="connsiteY107" fmla="*/ 1910038 h 2323145"/>
              <a:gd name="connsiteX108" fmla="*/ 5865399 w 11269336"/>
              <a:gd name="connsiteY108" fmla="*/ 1926966 h 2323145"/>
              <a:gd name="connsiteX109" fmla="*/ 5829951 w 11269336"/>
              <a:gd name="connsiteY109" fmla="*/ 1934755 h 2323145"/>
              <a:gd name="connsiteX110" fmla="*/ 5765285 w 11269336"/>
              <a:gd name="connsiteY110" fmla="*/ 1941322 h 2323145"/>
              <a:gd name="connsiteX111" fmla="*/ 5734750 w 11269336"/>
              <a:gd name="connsiteY111" fmla="*/ 1939793 h 2323145"/>
              <a:gd name="connsiteX112" fmla="*/ 5733569 w 11269336"/>
              <a:gd name="connsiteY112" fmla="*/ 1940505 h 2323145"/>
              <a:gd name="connsiteX113" fmla="*/ 5730329 w 11269336"/>
              <a:gd name="connsiteY113" fmla="*/ 1937845 h 2323145"/>
              <a:gd name="connsiteX114" fmla="*/ 5724661 w 11269336"/>
              <a:gd name="connsiteY114" fmla="*/ 1937455 h 2323145"/>
              <a:gd name="connsiteX115" fmla="*/ 5710186 w 11269336"/>
              <a:gd name="connsiteY115" fmla="*/ 1941370 h 2323145"/>
              <a:gd name="connsiteX116" fmla="*/ 5704910 w 11269336"/>
              <a:gd name="connsiteY116" fmla="*/ 1943663 h 2323145"/>
              <a:gd name="connsiteX117" fmla="*/ 5696836 w 11269336"/>
              <a:gd name="connsiteY117" fmla="*/ 1945271 h 2323145"/>
              <a:gd name="connsiteX118" fmla="*/ 5696583 w 11269336"/>
              <a:gd name="connsiteY118" fmla="*/ 1945050 h 2323145"/>
              <a:gd name="connsiteX119" fmla="*/ 5689123 w 11269336"/>
              <a:gd name="connsiteY119" fmla="*/ 1947067 h 2323145"/>
              <a:gd name="connsiteX120" fmla="*/ 5653291 w 11269336"/>
              <a:gd name="connsiteY120" fmla="*/ 1960245 h 2323145"/>
              <a:gd name="connsiteX121" fmla="*/ 5599385 w 11269336"/>
              <a:gd name="connsiteY121" fmla="*/ 1945198 h 2323145"/>
              <a:gd name="connsiteX122" fmla="*/ 5578300 w 11269336"/>
              <a:gd name="connsiteY122" fmla="*/ 1944963 h 2323145"/>
              <a:gd name="connsiteX123" fmla="*/ 5566758 w 11269336"/>
              <a:gd name="connsiteY123" fmla="*/ 1943441 h 2323145"/>
              <a:gd name="connsiteX124" fmla="*/ 5565857 w 11269336"/>
              <a:gd name="connsiteY124" fmla="*/ 1942445 h 2323145"/>
              <a:gd name="connsiteX125" fmla="*/ 5531534 w 11269336"/>
              <a:gd name="connsiteY125" fmla="*/ 1955208 h 2323145"/>
              <a:gd name="connsiteX126" fmla="*/ 5526552 w 11269336"/>
              <a:gd name="connsiteY126" fmla="*/ 1954799 h 2323145"/>
              <a:gd name="connsiteX127" fmla="*/ 5504723 w 11269336"/>
              <a:gd name="connsiteY127" fmla="*/ 1965811 h 2323145"/>
              <a:gd name="connsiteX128" fmla="*/ 5493156 w 11269336"/>
              <a:gd name="connsiteY128" fmla="*/ 1970063 h 2323145"/>
              <a:gd name="connsiteX129" fmla="*/ 5490486 w 11269336"/>
              <a:gd name="connsiteY129" fmla="*/ 1974227 h 2323145"/>
              <a:gd name="connsiteX130" fmla="*/ 5473107 w 11269336"/>
              <a:gd name="connsiteY130" fmla="*/ 1979001 h 2323145"/>
              <a:gd name="connsiteX131" fmla="*/ 5470885 w 11269336"/>
              <a:gd name="connsiteY131" fmla="*/ 1978432 h 2323145"/>
              <a:gd name="connsiteX132" fmla="*/ 5457393 w 11269336"/>
              <a:gd name="connsiteY132" fmla="*/ 1986525 h 2323145"/>
              <a:gd name="connsiteX133" fmla="*/ 5447102 w 11269336"/>
              <a:gd name="connsiteY133" fmla="*/ 1998329 h 2323145"/>
              <a:gd name="connsiteX134" fmla="*/ 5159151 w 11269336"/>
              <a:gd name="connsiteY134" fmla="*/ 2029640 h 2323145"/>
              <a:gd name="connsiteX135" fmla="*/ 5041688 w 11269336"/>
              <a:gd name="connsiteY135" fmla="*/ 2022334 h 2323145"/>
              <a:gd name="connsiteX136" fmla="*/ 4860988 w 11269336"/>
              <a:gd name="connsiteY136" fmla="*/ 2135698 h 2323145"/>
              <a:gd name="connsiteX137" fmla="*/ 4807902 w 11269336"/>
              <a:gd name="connsiteY137" fmla="*/ 2138894 h 2323145"/>
              <a:gd name="connsiteX138" fmla="*/ 4765388 w 11269336"/>
              <a:gd name="connsiteY138" fmla="*/ 2162525 h 2323145"/>
              <a:gd name="connsiteX139" fmla="*/ 4745033 w 11269336"/>
              <a:gd name="connsiteY139" fmla="*/ 2158859 h 2323145"/>
              <a:gd name="connsiteX140" fmla="*/ 4741475 w 11269336"/>
              <a:gd name="connsiteY140" fmla="*/ 2157998 h 2323145"/>
              <a:gd name="connsiteX141" fmla="*/ 4728247 w 11269336"/>
              <a:gd name="connsiteY141" fmla="*/ 2159526 h 2323145"/>
              <a:gd name="connsiteX142" fmla="*/ 4723263 w 11269336"/>
              <a:gd name="connsiteY142" fmla="*/ 2153742 h 2323145"/>
              <a:gd name="connsiteX143" fmla="*/ 4702453 w 11269336"/>
              <a:gd name="connsiteY143" fmla="*/ 2151586 h 2323145"/>
              <a:gd name="connsiteX144" fmla="*/ 4678455 w 11269336"/>
              <a:gd name="connsiteY144" fmla="*/ 2156131 h 2323145"/>
              <a:gd name="connsiteX145" fmla="*/ 4593061 w 11269336"/>
              <a:gd name="connsiteY145" fmla="*/ 2171597 h 2323145"/>
              <a:gd name="connsiteX146" fmla="*/ 4579902 w 11269336"/>
              <a:gd name="connsiteY146" fmla="*/ 2177927 h 2323145"/>
              <a:gd name="connsiteX147" fmla="*/ 4533444 w 11269336"/>
              <a:gd name="connsiteY147" fmla="*/ 2181200 h 2323145"/>
              <a:gd name="connsiteX148" fmla="*/ 4492832 w 11269336"/>
              <a:gd name="connsiteY148" fmla="*/ 2188033 h 2323145"/>
              <a:gd name="connsiteX149" fmla="*/ 4467257 w 11269336"/>
              <a:gd name="connsiteY149" fmla="*/ 2196121 h 2323145"/>
              <a:gd name="connsiteX150" fmla="*/ 4459937 w 11269336"/>
              <a:gd name="connsiteY150" fmla="*/ 2195182 h 2323145"/>
              <a:gd name="connsiteX151" fmla="*/ 4433312 w 11269336"/>
              <a:gd name="connsiteY151" fmla="*/ 2199004 h 2323145"/>
              <a:gd name="connsiteX152" fmla="*/ 4420601 w 11269336"/>
              <a:gd name="connsiteY152" fmla="*/ 2205158 h 2323145"/>
              <a:gd name="connsiteX153" fmla="*/ 4405765 w 11269336"/>
              <a:gd name="connsiteY153" fmla="*/ 2199902 h 2323145"/>
              <a:gd name="connsiteX154" fmla="*/ 4401354 w 11269336"/>
              <a:gd name="connsiteY154" fmla="*/ 2194745 h 2323145"/>
              <a:gd name="connsiteX155" fmla="*/ 4383151 w 11269336"/>
              <a:gd name="connsiteY155" fmla="*/ 2201140 h 2323145"/>
              <a:gd name="connsiteX156" fmla="*/ 4366646 w 11269336"/>
              <a:gd name="connsiteY156" fmla="*/ 2198564 h 2323145"/>
              <a:gd name="connsiteX157" fmla="*/ 4354009 w 11269336"/>
              <a:gd name="connsiteY157" fmla="*/ 2204984 h 2323145"/>
              <a:gd name="connsiteX158" fmla="*/ 4348284 w 11269336"/>
              <a:gd name="connsiteY158" fmla="*/ 2205270 h 2323145"/>
              <a:gd name="connsiteX159" fmla="*/ 4333906 w 11269336"/>
              <a:gd name="connsiteY159" fmla="*/ 2205251 h 2323145"/>
              <a:gd name="connsiteX160" fmla="*/ 4308819 w 11269336"/>
              <a:gd name="connsiteY160" fmla="*/ 2203822 h 2323145"/>
              <a:gd name="connsiteX161" fmla="*/ 4301210 w 11269336"/>
              <a:gd name="connsiteY161" fmla="*/ 2204456 h 2323145"/>
              <a:gd name="connsiteX162" fmla="*/ 4283095 w 11269336"/>
              <a:gd name="connsiteY162" fmla="*/ 2198177 h 2323145"/>
              <a:gd name="connsiteX163" fmla="*/ 4250119 w 11269336"/>
              <a:gd name="connsiteY163" fmla="*/ 2196342 h 2323145"/>
              <a:gd name="connsiteX164" fmla="*/ 4189203 w 11269336"/>
              <a:gd name="connsiteY164" fmla="*/ 2178994 h 2323145"/>
              <a:gd name="connsiteX165" fmla="*/ 4154035 w 11269336"/>
              <a:gd name="connsiteY165" fmla="*/ 2171950 h 2323145"/>
              <a:gd name="connsiteX166" fmla="*/ 4129569 w 11269336"/>
              <a:gd name="connsiteY166" fmla="*/ 2163850 h 2323145"/>
              <a:gd name="connsiteX167" fmla="*/ 4061250 w 11269336"/>
              <a:gd name="connsiteY167" fmla="*/ 2159236 h 2323145"/>
              <a:gd name="connsiteX168" fmla="*/ 3945480 w 11269336"/>
              <a:gd name="connsiteY168" fmla="*/ 2158279 h 2323145"/>
              <a:gd name="connsiteX169" fmla="*/ 3921468 w 11269336"/>
              <a:gd name="connsiteY169" fmla="*/ 2156588 h 2323145"/>
              <a:gd name="connsiteX170" fmla="*/ 3903348 w 11269336"/>
              <a:gd name="connsiteY170" fmla="*/ 2149220 h 2323145"/>
              <a:gd name="connsiteX171" fmla="*/ 3901342 w 11269336"/>
              <a:gd name="connsiteY171" fmla="*/ 2142355 h 2323145"/>
              <a:gd name="connsiteX172" fmla="*/ 3888539 w 11269336"/>
              <a:gd name="connsiteY172" fmla="*/ 2140476 h 2323145"/>
              <a:gd name="connsiteX173" fmla="*/ 3885662 w 11269336"/>
              <a:gd name="connsiteY173" fmla="*/ 2138740 h 2323145"/>
              <a:gd name="connsiteX174" fmla="*/ 3868627 w 11269336"/>
              <a:gd name="connsiteY174" fmla="*/ 2130023 h 2323145"/>
              <a:gd name="connsiteX175" fmla="*/ 3819177 w 11269336"/>
              <a:gd name="connsiteY175" fmla="*/ 2142111 h 2323145"/>
              <a:gd name="connsiteX176" fmla="*/ 3769100 w 11269336"/>
              <a:gd name="connsiteY176" fmla="*/ 2131731 h 2323145"/>
              <a:gd name="connsiteX177" fmla="*/ 3562752 w 11269336"/>
              <a:gd name="connsiteY177" fmla="*/ 2131785 h 2323145"/>
              <a:gd name="connsiteX178" fmla="*/ 3541402 w 11269336"/>
              <a:gd name="connsiteY178" fmla="*/ 2106821 h 2323145"/>
              <a:gd name="connsiteX179" fmla="*/ 3365341 w 11269336"/>
              <a:gd name="connsiteY179" fmla="*/ 2077638 h 2323145"/>
              <a:gd name="connsiteX180" fmla="*/ 3170922 w 11269336"/>
              <a:gd name="connsiteY180" fmla="*/ 2115957 h 2323145"/>
              <a:gd name="connsiteX181" fmla="*/ 3156256 w 11269336"/>
              <a:gd name="connsiteY181" fmla="*/ 2124773 h 2323145"/>
              <a:gd name="connsiteX182" fmla="*/ 3140298 w 11269336"/>
              <a:gd name="connsiteY182" fmla="*/ 2129182 h 2323145"/>
              <a:gd name="connsiteX183" fmla="*/ 3138514 w 11269336"/>
              <a:gd name="connsiteY183" fmla="*/ 2128069 h 2323145"/>
              <a:gd name="connsiteX184" fmla="*/ 3120467 w 11269336"/>
              <a:gd name="connsiteY184" fmla="*/ 2128281 h 2323145"/>
              <a:gd name="connsiteX185" fmla="*/ 3116175 w 11269336"/>
              <a:gd name="connsiteY185" fmla="*/ 2131633 h 2323145"/>
              <a:gd name="connsiteX186" fmla="*/ 3103685 w 11269336"/>
              <a:gd name="connsiteY186" fmla="*/ 2132814 h 2323145"/>
              <a:gd name="connsiteX187" fmla="*/ 3078794 w 11269336"/>
              <a:gd name="connsiteY187" fmla="*/ 2137935 h 2323145"/>
              <a:gd name="connsiteX188" fmla="*/ 3074407 w 11269336"/>
              <a:gd name="connsiteY188" fmla="*/ 2136274 h 2323145"/>
              <a:gd name="connsiteX189" fmla="*/ 3037285 w 11269336"/>
              <a:gd name="connsiteY189" fmla="*/ 2139919 h 2323145"/>
              <a:gd name="connsiteX190" fmla="*/ 3036901 w 11269336"/>
              <a:gd name="connsiteY190" fmla="*/ 2138726 h 2323145"/>
              <a:gd name="connsiteX191" fmla="*/ 3026996 w 11269336"/>
              <a:gd name="connsiteY191" fmla="*/ 2134322 h 2323145"/>
              <a:gd name="connsiteX192" fmla="*/ 3007772 w 11269336"/>
              <a:gd name="connsiteY192" fmla="*/ 2128742 h 2323145"/>
              <a:gd name="connsiteX193" fmla="*/ 2965030 w 11269336"/>
              <a:gd name="connsiteY193" fmla="*/ 2100494 h 2323145"/>
              <a:gd name="connsiteX194" fmla="*/ 2926342 w 11269336"/>
              <a:gd name="connsiteY194" fmla="*/ 2104155 h 2323145"/>
              <a:gd name="connsiteX195" fmla="*/ 2918608 w 11269336"/>
              <a:gd name="connsiteY195" fmla="*/ 2104215 h 2323145"/>
              <a:gd name="connsiteX196" fmla="*/ 2918475 w 11269336"/>
              <a:gd name="connsiteY196" fmla="*/ 2103937 h 2323145"/>
              <a:gd name="connsiteX197" fmla="*/ 2910360 w 11269336"/>
              <a:gd name="connsiteY197" fmla="*/ 2103444 h 2323145"/>
              <a:gd name="connsiteX198" fmla="*/ 2904507 w 11269336"/>
              <a:gd name="connsiteY198" fmla="*/ 2104326 h 2323145"/>
              <a:gd name="connsiteX199" fmla="*/ 2889503 w 11269336"/>
              <a:gd name="connsiteY199" fmla="*/ 2104443 h 2323145"/>
              <a:gd name="connsiteX200" fmla="*/ 2884480 w 11269336"/>
              <a:gd name="connsiteY200" fmla="*/ 2102626 h 2323145"/>
              <a:gd name="connsiteX201" fmla="*/ 2882689 w 11269336"/>
              <a:gd name="connsiteY201" fmla="*/ 2099228 h 2323145"/>
              <a:gd name="connsiteX202" fmla="*/ 2881291 w 11269336"/>
              <a:gd name="connsiteY202" fmla="*/ 2099618 h 2323145"/>
              <a:gd name="connsiteX203" fmla="*/ 2853979 w 11269336"/>
              <a:gd name="connsiteY203" fmla="*/ 2090388 h 2323145"/>
              <a:gd name="connsiteX204" fmla="*/ 2791790 w 11269336"/>
              <a:gd name="connsiteY204" fmla="*/ 2080332 h 2323145"/>
              <a:gd name="connsiteX205" fmla="*/ 2755844 w 11269336"/>
              <a:gd name="connsiteY205" fmla="*/ 2078874 h 2323145"/>
              <a:gd name="connsiteX206" fmla="*/ 2657742 w 11269336"/>
              <a:gd name="connsiteY206" fmla="*/ 2070179 h 2323145"/>
              <a:gd name="connsiteX207" fmla="*/ 2559549 w 11269336"/>
              <a:gd name="connsiteY207" fmla="*/ 2057873 h 2323145"/>
              <a:gd name="connsiteX208" fmla="*/ 2512054 w 11269336"/>
              <a:gd name="connsiteY208" fmla="*/ 2031671 h 2323145"/>
              <a:gd name="connsiteX209" fmla="*/ 2506437 w 11269336"/>
              <a:gd name="connsiteY209" fmla="*/ 2030918 h 2323145"/>
              <a:gd name="connsiteX210" fmla="*/ 2491752 w 11269336"/>
              <a:gd name="connsiteY210" fmla="*/ 2033906 h 2323145"/>
              <a:gd name="connsiteX211" fmla="*/ 2486338 w 11269336"/>
              <a:gd name="connsiteY211" fmla="*/ 2035862 h 2323145"/>
              <a:gd name="connsiteX212" fmla="*/ 2478186 w 11269336"/>
              <a:gd name="connsiteY212" fmla="*/ 2036953 h 2323145"/>
              <a:gd name="connsiteX213" fmla="*/ 2477950 w 11269336"/>
              <a:gd name="connsiteY213" fmla="*/ 2036715 h 2323145"/>
              <a:gd name="connsiteX214" fmla="*/ 2470381 w 11269336"/>
              <a:gd name="connsiteY214" fmla="*/ 2038256 h 2323145"/>
              <a:gd name="connsiteX215" fmla="*/ 2433781 w 11269336"/>
              <a:gd name="connsiteY215" fmla="*/ 2049140 h 2323145"/>
              <a:gd name="connsiteX216" fmla="*/ 2381172 w 11269336"/>
              <a:gd name="connsiteY216" fmla="*/ 2030645 h 2323145"/>
              <a:gd name="connsiteX217" fmla="*/ 2360198 w 11269336"/>
              <a:gd name="connsiteY217" fmla="*/ 2029059 h 2323145"/>
              <a:gd name="connsiteX218" fmla="*/ 2348815 w 11269336"/>
              <a:gd name="connsiteY218" fmla="*/ 2026798 h 2323145"/>
              <a:gd name="connsiteX219" fmla="*/ 2347988 w 11269336"/>
              <a:gd name="connsiteY219" fmla="*/ 2025745 h 2323145"/>
              <a:gd name="connsiteX220" fmla="*/ 2312920 w 11269336"/>
              <a:gd name="connsiteY220" fmla="*/ 2036311 h 2323145"/>
              <a:gd name="connsiteX221" fmla="*/ 2307986 w 11269336"/>
              <a:gd name="connsiteY221" fmla="*/ 2035583 h 2323145"/>
              <a:gd name="connsiteX222" fmla="*/ 2285481 w 11269336"/>
              <a:gd name="connsiteY222" fmla="*/ 2045197 h 2323145"/>
              <a:gd name="connsiteX223" fmla="*/ 2273666 w 11269336"/>
              <a:gd name="connsiteY223" fmla="*/ 2048710 h 2323145"/>
              <a:gd name="connsiteX224" fmla="*/ 2270719 w 11269336"/>
              <a:gd name="connsiteY224" fmla="*/ 2052702 h 2323145"/>
              <a:gd name="connsiteX225" fmla="*/ 2253080 w 11269336"/>
              <a:gd name="connsiteY225" fmla="*/ 2056363 h 2323145"/>
              <a:gd name="connsiteX226" fmla="*/ 2250906 w 11269336"/>
              <a:gd name="connsiteY226" fmla="*/ 2055654 h 2323145"/>
              <a:gd name="connsiteX227" fmla="*/ 2236905 w 11269336"/>
              <a:gd name="connsiteY227" fmla="*/ 2062882 h 2323145"/>
              <a:gd name="connsiteX228" fmla="*/ 2225830 w 11269336"/>
              <a:gd name="connsiteY228" fmla="*/ 2074027 h 2323145"/>
              <a:gd name="connsiteX229" fmla="*/ 2073776 w 11269336"/>
              <a:gd name="connsiteY229" fmla="*/ 2089244 h 2323145"/>
              <a:gd name="connsiteX230" fmla="*/ 1948256 w 11269336"/>
              <a:gd name="connsiteY230" fmla="*/ 2146616 h 2323145"/>
              <a:gd name="connsiteX231" fmla="*/ 1865582 w 11269336"/>
              <a:gd name="connsiteY231" fmla="*/ 2153738 h 2323145"/>
              <a:gd name="connsiteX232" fmla="*/ 1835210 w 11269336"/>
              <a:gd name="connsiteY232" fmla="*/ 2134244 h 2323145"/>
              <a:gd name="connsiteX233" fmla="*/ 1632661 w 11269336"/>
              <a:gd name="connsiteY233" fmla="*/ 2173882 h 2323145"/>
              <a:gd name="connsiteX234" fmla="*/ 1579590 w 11269336"/>
              <a:gd name="connsiteY234" fmla="*/ 2173680 h 2323145"/>
              <a:gd name="connsiteX235" fmla="*/ 1535601 w 11269336"/>
              <a:gd name="connsiteY235" fmla="*/ 2194590 h 2323145"/>
              <a:gd name="connsiteX236" fmla="*/ 1515594 w 11269336"/>
              <a:gd name="connsiteY236" fmla="*/ 2189622 h 2323145"/>
              <a:gd name="connsiteX237" fmla="*/ 1512113 w 11269336"/>
              <a:gd name="connsiteY237" fmla="*/ 2188534 h 2323145"/>
              <a:gd name="connsiteX238" fmla="*/ 1498838 w 11269336"/>
              <a:gd name="connsiteY238" fmla="*/ 2189213 h 2323145"/>
              <a:gd name="connsiteX239" fmla="*/ 1494279 w 11269336"/>
              <a:gd name="connsiteY239" fmla="*/ 2183112 h 2323145"/>
              <a:gd name="connsiteX240" fmla="*/ 1473714 w 11269336"/>
              <a:gd name="connsiteY240" fmla="*/ 2179625 h 2323145"/>
              <a:gd name="connsiteX241" fmla="*/ 1449503 w 11269336"/>
              <a:gd name="connsiteY241" fmla="*/ 2182633 h 2323145"/>
              <a:gd name="connsiteX242" fmla="*/ 1266687 w 11269336"/>
              <a:gd name="connsiteY242" fmla="*/ 2212688 h 2323145"/>
              <a:gd name="connsiteX243" fmla="*/ 1239614 w 11269336"/>
              <a:gd name="connsiteY243" fmla="*/ 2209727 h 2323145"/>
              <a:gd name="connsiteX244" fmla="*/ 1202436 w 11269336"/>
              <a:gd name="connsiteY244" fmla="*/ 2209817 h 2323145"/>
              <a:gd name="connsiteX245" fmla="*/ 1136097 w 11269336"/>
              <a:gd name="connsiteY245" fmla="*/ 2205112 h 2323145"/>
              <a:gd name="connsiteX246" fmla="*/ 988232 w 11269336"/>
              <a:gd name="connsiteY246" fmla="*/ 2235635 h 2323145"/>
              <a:gd name="connsiteX247" fmla="*/ 981959 w 11269336"/>
              <a:gd name="connsiteY247" fmla="*/ 2231607 h 2323145"/>
              <a:gd name="connsiteX248" fmla="*/ 938600 w 11269336"/>
              <a:gd name="connsiteY248" fmla="*/ 2238113 h 2323145"/>
              <a:gd name="connsiteX249" fmla="*/ 791788 w 11269336"/>
              <a:gd name="connsiteY249" fmla="*/ 2293224 h 2323145"/>
              <a:gd name="connsiteX250" fmla="*/ 706914 w 11269336"/>
              <a:gd name="connsiteY250" fmla="*/ 2305046 h 2323145"/>
              <a:gd name="connsiteX251" fmla="*/ 675971 w 11269336"/>
              <a:gd name="connsiteY251" fmla="*/ 2304030 h 2323145"/>
              <a:gd name="connsiteX252" fmla="*/ 624180 w 11269336"/>
              <a:gd name="connsiteY252" fmla="*/ 2302650 h 2323145"/>
              <a:gd name="connsiteX253" fmla="*/ 583453 w 11269336"/>
              <a:gd name="connsiteY253" fmla="*/ 2288788 h 2323145"/>
              <a:gd name="connsiteX254" fmla="*/ 540946 w 11269336"/>
              <a:gd name="connsiteY254" fmla="*/ 2292721 h 2323145"/>
              <a:gd name="connsiteX255" fmla="*/ 533680 w 11269336"/>
              <a:gd name="connsiteY255" fmla="*/ 2310233 h 2323145"/>
              <a:gd name="connsiteX256" fmla="*/ 487366 w 11269336"/>
              <a:gd name="connsiteY256" fmla="*/ 2309053 h 2323145"/>
              <a:gd name="connsiteX257" fmla="*/ 416820 w 11269336"/>
              <a:gd name="connsiteY257" fmla="*/ 2305443 h 2323145"/>
              <a:gd name="connsiteX258" fmla="*/ 376805 w 11269336"/>
              <a:gd name="connsiteY258" fmla="*/ 2307647 h 2323145"/>
              <a:gd name="connsiteX259" fmla="*/ 266777 w 11269336"/>
              <a:gd name="connsiteY259" fmla="*/ 2309012 h 2323145"/>
              <a:gd name="connsiteX260" fmla="*/ 156013 w 11269336"/>
              <a:gd name="connsiteY260" fmla="*/ 2306832 h 2323145"/>
              <a:gd name="connsiteX261" fmla="*/ 87258 w 11269336"/>
              <a:gd name="connsiteY261" fmla="*/ 2285511 h 2323145"/>
              <a:gd name="connsiteX262" fmla="*/ 23798 w 11269336"/>
              <a:gd name="connsiteY262" fmla="*/ 2281822 h 2323145"/>
              <a:gd name="connsiteX263" fmla="*/ 0 w 11269336"/>
              <a:gd name="connsiteY263" fmla="*/ 2285369 h 2323145"/>
              <a:gd name="connsiteX264" fmla="*/ 0 w 11269336"/>
              <a:gd name="connsiteY264"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8914746 w 11269336"/>
              <a:gd name="connsiteY23" fmla="*/ 826428 h 2323145"/>
              <a:gd name="connsiteX24" fmla="*/ 8917778 w 11269336"/>
              <a:gd name="connsiteY24" fmla="*/ 835198 h 2323145"/>
              <a:gd name="connsiteX25" fmla="*/ 8905560 w 11269336"/>
              <a:gd name="connsiteY25" fmla="*/ 838358 h 2323145"/>
              <a:gd name="connsiteX26" fmla="*/ 8897564 w 11269336"/>
              <a:gd name="connsiteY26" fmla="*/ 834287 h 2323145"/>
              <a:gd name="connsiteX27" fmla="*/ 8878040 w 11269336"/>
              <a:gd name="connsiteY27" fmla="*/ 844150 h 2323145"/>
              <a:gd name="connsiteX28" fmla="*/ 8795998 w 11269336"/>
              <a:gd name="connsiteY28" fmla="*/ 863337 h 2323145"/>
              <a:gd name="connsiteX29" fmla="*/ 8776970 w 11269336"/>
              <a:gd name="connsiteY29" fmla="*/ 885177 h 2323145"/>
              <a:gd name="connsiteX30" fmla="*/ 8755719 w 11269336"/>
              <a:gd name="connsiteY30" fmla="*/ 889754 h 2323145"/>
              <a:gd name="connsiteX31" fmla="*/ 8743257 w 11269336"/>
              <a:gd name="connsiteY31" fmla="*/ 904723 h 2323145"/>
              <a:gd name="connsiteX32" fmla="*/ 8721366 w 11269336"/>
              <a:gd name="connsiteY32" fmla="*/ 904711 h 2323145"/>
              <a:gd name="connsiteX33" fmla="*/ 8678353 w 11269336"/>
              <a:gd name="connsiteY33" fmla="*/ 926318 h 2323145"/>
              <a:gd name="connsiteX34" fmla="*/ 8636849 w 11269336"/>
              <a:gd name="connsiteY34" fmla="*/ 937900 h 2323145"/>
              <a:gd name="connsiteX35" fmla="*/ 8620213 w 11269336"/>
              <a:gd name="connsiteY35" fmla="*/ 943068 h 2323145"/>
              <a:gd name="connsiteX36" fmla="*/ 8612581 w 11269336"/>
              <a:gd name="connsiteY36" fmla="*/ 952695 h 2323145"/>
              <a:gd name="connsiteX37" fmla="*/ 8589038 w 11269336"/>
              <a:gd name="connsiteY37" fmla="*/ 963892 h 2323145"/>
              <a:gd name="connsiteX38" fmla="*/ 8579950 w 11269336"/>
              <a:gd name="connsiteY38" fmla="*/ 960899 h 2323145"/>
              <a:gd name="connsiteX39" fmla="*/ 8579319 w 11269336"/>
              <a:gd name="connsiteY39" fmla="*/ 965630 h 2323145"/>
              <a:gd name="connsiteX40" fmla="*/ 8547429 w 11269336"/>
              <a:gd name="connsiteY40" fmla="*/ 984506 h 2323145"/>
              <a:gd name="connsiteX41" fmla="*/ 8478704 w 11269336"/>
              <a:gd name="connsiteY41" fmla="*/ 1025490 h 2323145"/>
              <a:gd name="connsiteX42" fmla="*/ 8461421 w 11269336"/>
              <a:gd name="connsiteY42" fmla="*/ 1035512 h 2323145"/>
              <a:gd name="connsiteX43" fmla="*/ 8445003 w 11269336"/>
              <a:gd name="connsiteY43" fmla="*/ 1036851 h 2323145"/>
              <a:gd name="connsiteX44" fmla="*/ 8357350 w 11269336"/>
              <a:gd name="connsiteY44" fmla="*/ 1060213 h 2323145"/>
              <a:gd name="connsiteX45" fmla="*/ 8335565 w 11269336"/>
              <a:gd name="connsiteY45" fmla="*/ 1061151 h 2323145"/>
              <a:gd name="connsiteX46" fmla="*/ 8325267 w 11269336"/>
              <a:gd name="connsiteY46" fmla="*/ 1055919 h 2323145"/>
              <a:gd name="connsiteX47" fmla="*/ 8293586 w 11269336"/>
              <a:gd name="connsiteY47" fmla="*/ 1076144 h 2323145"/>
              <a:gd name="connsiteX48" fmla="*/ 8242405 w 11269336"/>
              <a:gd name="connsiteY48" fmla="*/ 1095960 h 2323145"/>
              <a:gd name="connsiteX49" fmla="*/ 8197391 w 11269336"/>
              <a:gd name="connsiteY49" fmla="*/ 1107746 h 2323145"/>
              <a:gd name="connsiteX50" fmla="*/ 8081474 w 11269336"/>
              <a:gd name="connsiteY50" fmla="*/ 1130125 h 2323145"/>
              <a:gd name="connsiteX51" fmla="*/ 8053585 w 11269336"/>
              <a:gd name="connsiteY51" fmla="*/ 1129169 h 2323145"/>
              <a:gd name="connsiteX52" fmla="*/ 8038422 w 11269336"/>
              <a:gd name="connsiteY52" fmla="*/ 1119092 h 2323145"/>
              <a:gd name="connsiteX53" fmla="*/ 8029450 w 11269336"/>
              <a:gd name="connsiteY53" fmla="*/ 1125592 h 2323145"/>
              <a:gd name="connsiteX54" fmla="*/ 7959552 w 11269336"/>
              <a:gd name="connsiteY54" fmla="*/ 1140188 h 2323145"/>
              <a:gd name="connsiteX55" fmla="*/ 7914188 w 11269336"/>
              <a:gd name="connsiteY55" fmla="*/ 1150862 h 2323145"/>
              <a:gd name="connsiteX56" fmla="*/ 7914918 w 11269336"/>
              <a:gd name="connsiteY56" fmla="*/ 1168758 h 2323145"/>
              <a:gd name="connsiteX57" fmla="*/ 7875510 w 11269336"/>
              <a:gd name="connsiteY57" fmla="*/ 1183153 h 2323145"/>
              <a:gd name="connsiteX58" fmla="*/ 7829932 w 11269336"/>
              <a:gd name="connsiteY58" fmla="*/ 1180782 h 2323145"/>
              <a:gd name="connsiteX59" fmla="*/ 7779182 w 11269336"/>
              <a:gd name="connsiteY59" fmla="*/ 1192665 h 2323145"/>
              <a:gd name="connsiteX60" fmla="*/ 7748774 w 11269336"/>
              <a:gd name="connsiteY60" fmla="*/ 1199586 h 2323145"/>
              <a:gd name="connsiteX61" fmla="*/ 7671846 w 11269336"/>
              <a:gd name="connsiteY61" fmla="*/ 1231966 h 2323145"/>
              <a:gd name="connsiteX62" fmla="*/ 7554146 w 11269336"/>
              <a:gd name="connsiteY62" fmla="*/ 1319748 h 2323145"/>
              <a:gd name="connsiteX63" fmla="*/ 7515052 w 11269336"/>
              <a:gd name="connsiteY63" fmla="*/ 1336718 h 2323145"/>
              <a:gd name="connsiteX64" fmla="*/ 7507193 w 11269336"/>
              <a:gd name="connsiteY64" fmla="*/ 1334617 h 2323145"/>
              <a:gd name="connsiteX65" fmla="*/ 7461694 w 11269336"/>
              <a:gd name="connsiteY65" fmla="*/ 1375866 h 2323145"/>
              <a:gd name="connsiteX66" fmla="*/ 7377571 w 11269336"/>
              <a:gd name="connsiteY66" fmla="*/ 1400128 h 2323145"/>
              <a:gd name="connsiteX67" fmla="*/ 7311261 w 11269336"/>
              <a:gd name="connsiteY67" fmla="*/ 1412652 h 2323145"/>
              <a:gd name="connsiteX68" fmla="*/ 7275307 w 11269336"/>
              <a:gd name="connsiteY68" fmla="*/ 1422171 h 2323145"/>
              <a:gd name="connsiteX69" fmla="*/ 7247783 w 11269336"/>
              <a:gd name="connsiteY69" fmla="*/ 1426330 h 2323145"/>
              <a:gd name="connsiteX70" fmla="*/ 7185047 w 11269336"/>
              <a:gd name="connsiteY70" fmla="*/ 1451812 h 2323145"/>
              <a:gd name="connsiteX71" fmla="*/ 7084117 w 11269336"/>
              <a:gd name="connsiteY71" fmla="*/ 1500281 h 2323145"/>
              <a:gd name="connsiteX72" fmla="*/ 7062011 w 11269336"/>
              <a:gd name="connsiteY72" fmla="*/ 1509183 h 2323145"/>
              <a:gd name="connsiteX73" fmla="*/ 7040555 w 11269336"/>
              <a:gd name="connsiteY73" fmla="*/ 1511207 h 2323145"/>
              <a:gd name="connsiteX74" fmla="*/ 7033438 w 11269336"/>
              <a:gd name="connsiteY74" fmla="*/ 1506772 h 2323145"/>
              <a:gd name="connsiteX75" fmla="*/ 7020886 w 11269336"/>
              <a:gd name="connsiteY75" fmla="*/ 1510764 h 2323145"/>
              <a:gd name="connsiteX76" fmla="*/ 7017033 w 11269336"/>
              <a:gd name="connsiteY76" fmla="*/ 1510650 h 2323145"/>
              <a:gd name="connsiteX77" fmla="*/ 6995460 w 11269336"/>
              <a:gd name="connsiteY77" fmla="*/ 1511173 h 2323145"/>
              <a:gd name="connsiteX78" fmla="*/ 6962144 w 11269336"/>
              <a:gd name="connsiteY78" fmla="*/ 1541508 h 2323145"/>
              <a:gd name="connsiteX79" fmla="*/ 6910674 w 11269336"/>
              <a:gd name="connsiteY79" fmla="*/ 1554793 h 2323145"/>
              <a:gd name="connsiteX80" fmla="*/ 6732152 w 11269336"/>
              <a:gd name="connsiteY80" fmla="*/ 1642538 h 2323145"/>
              <a:gd name="connsiteX81" fmla="*/ 6694106 w 11269336"/>
              <a:gd name="connsiteY81" fmla="*/ 1632377 h 2323145"/>
              <a:gd name="connsiteX82" fmla="*/ 6617223 w 11269336"/>
              <a:gd name="connsiteY82" fmla="*/ 1659889 h 2323145"/>
              <a:gd name="connsiteX83" fmla="*/ 6521138 w 11269336"/>
              <a:gd name="connsiteY83" fmla="*/ 1744340 h 2323145"/>
              <a:gd name="connsiteX84" fmla="*/ 6380677 w 11269336"/>
              <a:gd name="connsiteY84" fmla="*/ 1796883 h 2323145"/>
              <a:gd name="connsiteX85" fmla="*/ 6374897 w 11269336"/>
              <a:gd name="connsiteY85" fmla="*/ 1809910 h 2323145"/>
              <a:gd name="connsiteX86" fmla="*/ 6364545 w 11269336"/>
              <a:gd name="connsiteY86" fmla="*/ 1820090 h 2323145"/>
              <a:gd name="connsiteX87" fmla="*/ 6362126 w 11269336"/>
              <a:gd name="connsiteY87" fmla="*/ 1819991 h 2323145"/>
              <a:gd name="connsiteX88" fmla="*/ 6346673 w 11269336"/>
              <a:gd name="connsiteY88" fmla="*/ 1827824 h 2323145"/>
              <a:gd name="connsiteX89" fmla="*/ 6345588 w 11269336"/>
              <a:gd name="connsiteY89" fmla="*/ 1832232 h 2323145"/>
              <a:gd name="connsiteX90" fmla="*/ 6335708 w 11269336"/>
              <a:gd name="connsiteY90" fmla="*/ 1838451 h 2323145"/>
              <a:gd name="connsiteX91" fmla="*/ 6318182 w 11269336"/>
              <a:gd name="connsiteY91" fmla="*/ 1852975 h 2323145"/>
              <a:gd name="connsiteX92" fmla="*/ 6313084 w 11269336"/>
              <a:gd name="connsiteY92" fmla="*/ 1853561 h 2323145"/>
              <a:gd name="connsiteX93" fmla="*/ 6283816 w 11269336"/>
              <a:gd name="connsiteY93" fmla="*/ 1872148 h 2323145"/>
              <a:gd name="connsiteX94" fmla="*/ 6282550 w 11269336"/>
              <a:gd name="connsiteY94" fmla="*/ 1871392 h 2323145"/>
              <a:gd name="connsiteX95" fmla="*/ 6270527 w 11269336"/>
              <a:gd name="connsiteY95" fmla="*/ 1872208 h 2323145"/>
              <a:gd name="connsiteX96" fmla="*/ 6249518 w 11269336"/>
              <a:gd name="connsiteY96" fmla="*/ 1876079 h 2323145"/>
              <a:gd name="connsiteX97" fmla="*/ 6190386 w 11269336"/>
              <a:gd name="connsiteY97" fmla="*/ 1872478 h 2323145"/>
              <a:gd name="connsiteX98" fmla="*/ 6159777 w 11269336"/>
              <a:gd name="connsiteY98" fmla="*/ 1891745 h 2323145"/>
              <a:gd name="connsiteX99" fmla="*/ 6153131 w 11269336"/>
              <a:gd name="connsiteY99" fmla="*/ 1895079 h 2323145"/>
              <a:gd name="connsiteX100" fmla="*/ 6152798 w 11269336"/>
              <a:gd name="connsiteY100" fmla="*/ 1894920 h 2323145"/>
              <a:gd name="connsiteX101" fmla="*/ 6145388 w 11269336"/>
              <a:gd name="connsiteY101" fmla="*/ 1897990 h 2323145"/>
              <a:gd name="connsiteX102" fmla="*/ 6141014 w 11269336"/>
              <a:gd name="connsiteY102" fmla="*/ 1901155 h 2323145"/>
              <a:gd name="connsiteX103" fmla="*/ 6128122 w 11269336"/>
              <a:gd name="connsiteY103" fmla="*/ 1907623 h 2323145"/>
              <a:gd name="connsiteX104" fmla="*/ 6122351 w 11269336"/>
              <a:gd name="connsiteY104" fmla="*/ 1908359 h 2323145"/>
              <a:gd name="connsiteX105" fmla="*/ 6064750 w 11269336"/>
              <a:gd name="connsiteY105" fmla="*/ 1896394 h 2323145"/>
              <a:gd name="connsiteX106" fmla="*/ 5964230 w 11269336"/>
              <a:gd name="connsiteY106" fmla="*/ 1910038 h 2323145"/>
              <a:gd name="connsiteX107" fmla="*/ 5865399 w 11269336"/>
              <a:gd name="connsiteY107" fmla="*/ 1926966 h 2323145"/>
              <a:gd name="connsiteX108" fmla="*/ 5829951 w 11269336"/>
              <a:gd name="connsiteY108" fmla="*/ 1934755 h 2323145"/>
              <a:gd name="connsiteX109" fmla="*/ 5765285 w 11269336"/>
              <a:gd name="connsiteY109" fmla="*/ 1941322 h 2323145"/>
              <a:gd name="connsiteX110" fmla="*/ 5734750 w 11269336"/>
              <a:gd name="connsiteY110" fmla="*/ 1939793 h 2323145"/>
              <a:gd name="connsiteX111" fmla="*/ 5733569 w 11269336"/>
              <a:gd name="connsiteY111" fmla="*/ 1940505 h 2323145"/>
              <a:gd name="connsiteX112" fmla="*/ 5730329 w 11269336"/>
              <a:gd name="connsiteY112" fmla="*/ 1937845 h 2323145"/>
              <a:gd name="connsiteX113" fmla="*/ 5724661 w 11269336"/>
              <a:gd name="connsiteY113" fmla="*/ 1937455 h 2323145"/>
              <a:gd name="connsiteX114" fmla="*/ 5710186 w 11269336"/>
              <a:gd name="connsiteY114" fmla="*/ 1941370 h 2323145"/>
              <a:gd name="connsiteX115" fmla="*/ 5704910 w 11269336"/>
              <a:gd name="connsiteY115" fmla="*/ 1943663 h 2323145"/>
              <a:gd name="connsiteX116" fmla="*/ 5696836 w 11269336"/>
              <a:gd name="connsiteY116" fmla="*/ 1945271 h 2323145"/>
              <a:gd name="connsiteX117" fmla="*/ 5696583 w 11269336"/>
              <a:gd name="connsiteY117" fmla="*/ 1945050 h 2323145"/>
              <a:gd name="connsiteX118" fmla="*/ 5689123 w 11269336"/>
              <a:gd name="connsiteY118" fmla="*/ 1947067 h 2323145"/>
              <a:gd name="connsiteX119" fmla="*/ 5653291 w 11269336"/>
              <a:gd name="connsiteY119" fmla="*/ 1960245 h 2323145"/>
              <a:gd name="connsiteX120" fmla="*/ 5599385 w 11269336"/>
              <a:gd name="connsiteY120" fmla="*/ 1945198 h 2323145"/>
              <a:gd name="connsiteX121" fmla="*/ 5578300 w 11269336"/>
              <a:gd name="connsiteY121" fmla="*/ 1944963 h 2323145"/>
              <a:gd name="connsiteX122" fmla="*/ 5566758 w 11269336"/>
              <a:gd name="connsiteY122" fmla="*/ 1943441 h 2323145"/>
              <a:gd name="connsiteX123" fmla="*/ 5565857 w 11269336"/>
              <a:gd name="connsiteY123" fmla="*/ 1942445 h 2323145"/>
              <a:gd name="connsiteX124" fmla="*/ 5531534 w 11269336"/>
              <a:gd name="connsiteY124" fmla="*/ 1955208 h 2323145"/>
              <a:gd name="connsiteX125" fmla="*/ 5526552 w 11269336"/>
              <a:gd name="connsiteY125" fmla="*/ 1954799 h 2323145"/>
              <a:gd name="connsiteX126" fmla="*/ 5504723 w 11269336"/>
              <a:gd name="connsiteY126" fmla="*/ 1965811 h 2323145"/>
              <a:gd name="connsiteX127" fmla="*/ 5493156 w 11269336"/>
              <a:gd name="connsiteY127" fmla="*/ 1970063 h 2323145"/>
              <a:gd name="connsiteX128" fmla="*/ 5490486 w 11269336"/>
              <a:gd name="connsiteY128" fmla="*/ 1974227 h 2323145"/>
              <a:gd name="connsiteX129" fmla="*/ 5473107 w 11269336"/>
              <a:gd name="connsiteY129" fmla="*/ 1979001 h 2323145"/>
              <a:gd name="connsiteX130" fmla="*/ 5470885 w 11269336"/>
              <a:gd name="connsiteY130" fmla="*/ 1978432 h 2323145"/>
              <a:gd name="connsiteX131" fmla="*/ 5457393 w 11269336"/>
              <a:gd name="connsiteY131" fmla="*/ 1986525 h 2323145"/>
              <a:gd name="connsiteX132" fmla="*/ 5447102 w 11269336"/>
              <a:gd name="connsiteY132" fmla="*/ 1998329 h 2323145"/>
              <a:gd name="connsiteX133" fmla="*/ 5159151 w 11269336"/>
              <a:gd name="connsiteY133" fmla="*/ 2029640 h 2323145"/>
              <a:gd name="connsiteX134" fmla="*/ 5041688 w 11269336"/>
              <a:gd name="connsiteY134" fmla="*/ 2022334 h 2323145"/>
              <a:gd name="connsiteX135" fmla="*/ 4860988 w 11269336"/>
              <a:gd name="connsiteY135" fmla="*/ 2135698 h 2323145"/>
              <a:gd name="connsiteX136" fmla="*/ 4807902 w 11269336"/>
              <a:gd name="connsiteY136" fmla="*/ 2138894 h 2323145"/>
              <a:gd name="connsiteX137" fmla="*/ 4765388 w 11269336"/>
              <a:gd name="connsiteY137" fmla="*/ 2162525 h 2323145"/>
              <a:gd name="connsiteX138" fmla="*/ 4745033 w 11269336"/>
              <a:gd name="connsiteY138" fmla="*/ 2158859 h 2323145"/>
              <a:gd name="connsiteX139" fmla="*/ 4741475 w 11269336"/>
              <a:gd name="connsiteY139" fmla="*/ 2157998 h 2323145"/>
              <a:gd name="connsiteX140" fmla="*/ 4728247 w 11269336"/>
              <a:gd name="connsiteY140" fmla="*/ 2159526 h 2323145"/>
              <a:gd name="connsiteX141" fmla="*/ 4723263 w 11269336"/>
              <a:gd name="connsiteY141" fmla="*/ 2153742 h 2323145"/>
              <a:gd name="connsiteX142" fmla="*/ 4702453 w 11269336"/>
              <a:gd name="connsiteY142" fmla="*/ 2151586 h 2323145"/>
              <a:gd name="connsiteX143" fmla="*/ 4678455 w 11269336"/>
              <a:gd name="connsiteY143" fmla="*/ 2156131 h 2323145"/>
              <a:gd name="connsiteX144" fmla="*/ 4593061 w 11269336"/>
              <a:gd name="connsiteY144" fmla="*/ 2171597 h 2323145"/>
              <a:gd name="connsiteX145" fmla="*/ 4579902 w 11269336"/>
              <a:gd name="connsiteY145" fmla="*/ 2177927 h 2323145"/>
              <a:gd name="connsiteX146" fmla="*/ 4533444 w 11269336"/>
              <a:gd name="connsiteY146" fmla="*/ 2181200 h 2323145"/>
              <a:gd name="connsiteX147" fmla="*/ 4492832 w 11269336"/>
              <a:gd name="connsiteY147" fmla="*/ 2188033 h 2323145"/>
              <a:gd name="connsiteX148" fmla="*/ 4467257 w 11269336"/>
              <a:gd name="connsiteY148" fmla="*/ 2196121 h 2323145"/>
              <a:gd name="connsiteX149" fmla="*/ 4459937 w 11269336"/>
              <a:gd name="connsiteY149" fmla="*/ 2195182 h 2323145"/>
              <a:gd name="connsiteX150" fmla="*/ 4433312 w 11269336"/>
              <a:gd name="connsiteY150" fmla="*/ 2199004 h 2323145"/>
              <a:gd name="connsiteX151" fmla="*/ 4420601 w 11269336"/>
              <a:gd name="connsiteY151" fmla="*/ 2205158 h 2323145"/>
              <a:gd name="connsiteX152" fmla="*/ 4405765 w 11269336"/>
              <a:gd name="connsiteY152" fmla="*/ 2199902 h 2323145"/>
              <a:gd name="connsiteX153" fmla="*/ 4401354 w 11269336"/>
              <a:gd name="connsiteY153" fmla="*/ 2194745 h 2323145"/>
              <a:gd name="connsiteX154" fmla="*/ 4383151 w 11269336"/>
              <a:gd name="connsiteY154" fmla="*/ 2201140 h 2323145"/>
              <a:gd name="connsiteX155" fmla="*/ 4366646 w 11269336"/>
              <a:gd name="connsiteY155" fmla="*/ 2198564 h 2323145"/>
              <a:gd name="connsiteX156" fmla="*/ 4354009 w 11269336"/>
              <a:gd name="connsiteY156" fmla="*/ 2204984 h 2323145"/>
              <a:gd name="connsiteX157" fmla="*/ 4348284 w 11269336"/>
              <a:gd name="connsiteY157" fmla="*/ 2205270 h 2323145"/>
              <a:gd name="connsiteX158" fmla="*/ 4333906 w 11269336"/>
              <a:gd name="connsiteY158" fmla="*/ 2205251 h 2323145"/>
              <a:gd name="connsiteX159" fmla="*/ 4308819 w 11269336"/>
              <a:gd name="connsiteY159" fmla="*/ 2203822 h 2323145"/>
              <a:gd name="connsiteX160" fmla="*/ 4301210 w 11269336"/>
              <a:gd name="connsiteY160" fmla="*/ 2204456 h 2323145"/>
              <a:gd name="connsiteX161" fmla="*/ 4283095 w 11269336"/>
              <a:gd name="connsiteY161" fmla="*/ 2198177 h 2323145"/>
              <a:gd name="connsiteX162" fmla="*/ 4250119 w 11269336"/>
              <a:gd name="connsiteY162" fmla="*/ 2196342 h 2323145"/>
              <a:gd name="connsiteX163" fmla="*/ 4189203 w 11269336"/>
              <a:gd name="connsiteY163" fmla="*/ 2178994 h 2323145"/>
              <a:gd name="connsiteX164" fmla="*/ 4154035 w 11269336"/>
              <a:gd name="connsiteY164" fmla="*/ 2171950 h 2323145"/>
              <a:gd name="connsiteX165" fmla="*/ 4129569 w 11269336"/>
              <a:gd name="connsiteY165" fmla="*/ 2163850 h 2323145"/>
              <a:gd name="connsiteX166" fmla="*/ 4061250 w 11269336"/>
              <a:gd name="connsiteY166" fmla="*/ 2159236 h 2323145"/>
              <a:gd name="connsiteX167" fmla="*/ 3945480 w 11269336"/>
              <a:gd name="connsiteY167" fmla="*/ 2158279 h 2323145"/>
              <a:gd name="connsiteX168" fmla="*/ 3921468 w 11269336"/>
              <a:gd name="connsiteY168" fmla="*/ 2156588 h 2323145"/>
              <a:gd name="connsiteX169" fmla="*/ 3903348 w 11269336"/>
              <a:gd name="connsiteY169" fmla="*/ 2149220 h 2323145"/>
              <a:gd name="connsiteX170" fmla="*/ 3901342 w 11269336"/>
              <a:gd name="connsiteY170" fmla="*/ 2142355 h 2323145"/>
              <a:gd name="connsiteX171" fmla="*/ 3888539 w 11269336"/>
              <a:gd name="connsiteY171" fmla="*/ 2140476 h 2323145"/>
              <a:gd name="connsiteX172" fmla="*/ 3885662 w 11269336"/>
              <a:gd name="connsiteY172" fmla="*/ 2138740 h 2323145"/>
              <a:gd name="connsiteX173" fmla="*/ 3868627 w 11269336"/>
              <a:gd name="connsiteY173" fmla="*/ 2130023 h 2323145"/>
              <a:gd name="connsiteX174" fmla="*/ 3819177 w 11269336"/>
              <a:gd name="connsiteY174" fmla="*/ 2142111 h 2323145"/>
              <a:gd name="connsiteX175" fmla="*/ 3769100 w 11269336"/>
              <a:gd name="connsiteY175" fmla="*/ 2131731 h 2323145"/>
              <a:gd name="connsiteX176" fmla="*/ 3562752 w 11269336"/>
              <a:gd name="connsiteY176" fmla="*/ 2131785 h 2323145"/>
              <a:gd name="connsiteX177" fmla="*/ 3541402 w 11269336"/>
              <a:gd name="connsiteY177" fmla="*/ 2106821 h 2323145"/>
              <a:gd name="connsiteX178" fmla="*/ 3365341 w 11269336"/>
              <a:gd name="connsiteY178" fmla="*/ 2077638 h 2323145"/>
              <a:gd name="connsiteX179" fmla="*/ 3170922 w 11269336"/>
              <a:gd name="connsiteY179" fmla="*/ 2115957 h 2323145"/>
              <a:gd name="connsiteX180" fmla="*/ 3156256 w 11269336"/>
              <a:gd name="connsiteY180" fmla="*/ 2124773 h 2323145"/>
              <a:gd name="connsiteX181" fmla="*/ 3140298 w 11269336"/>
              <a:gd name="connsiteY181" fmla="*/ 2129182 h 2323145"/>
              <a:gd name="connsiteX182" fmla="*/ 3138514 w 11269336"/>
              <a:gd name="connsiteY182" fmla="*/ 2128069 h 2323145"/>
              <a:gd name="connsiteX183" fmla="*/ 3120467 w 11269336"/>
              <a:gd name="connsiteY183" fmla="*/ 2128281 h 2323145"/>
              <a:gd name="connsiteX184" fmla="*/ 3116175 w 11269336"/>
              <a:gd name="connsiteY184" fmla="*/ 2131633 h 2323145"/>
              <a:gd name="connsiteX185" fmla="*/ 3103685 w 11269336"/>
              <a:gd name="connsiteY185" fmla="*/ 2132814 h 2323145"/>
              <a:gd name="connsiteX186" fmla="*/ 3078794 w 11269336"/>
              <a:gd name="connsiteY186" fmla="*/ 2137935 h 2323145"/>
              <a:gd name="connsiteX187" fmla="*/ 3074407 w 11269336"/>
              <a:gd name="connsiteY187" fmla="*/ 2136274 h 2323145"/>
              <a:gd name="connsiteX188" fmla="*/ 3037285 w 11269336"/>
              <a:gd name="connsiteY188" fmla="*/ 2139919 h 2323145"/>
              <a:gd name="connsiteX189" fmla="*/ 3036901 w 11269336"/>
              <a:gd name="connsiteY189" fmla="*/ 2138726 h 2323145"/>
              <a:gd name="connsiteX190" fmla="*/ 3026996 w 11269336"/>
              <a:gd name="connsiteY190" fmla="*/ 2134322 h 2323145"/>
              <a:gd name="connsiteX191" fmla="*/ 3007772 w 11269336"/>
              <a:gd name="connsiteY191" fmla="*/ 2128742 h 2323145"/>
              <a:gd name="connsiteX192" fmla="*/ 2965030 w 11269336"/>
              <a:gd name="connsiteY192" fmla="*/ 2100494 h 2323145"/>
              <a:gd name="connsiteX193" fmla="*/ 2926342 w 11269336"/>
              <a:gd name="connsiteY193" fmla="*/ 2104155 h 2323145"/>
              <a:gd name="connsiteX194" fmla="*/ 2918608 w 11269336"/>
              <a:gd name="connsiteY194" fmla="*/ 2104215 h 2323145"/>
              <a:gd name="connsiteX195" fmla="*/ 2918475 w 11269336"/>
              <a:gd name="connsiteY195" fmla="*/ 2103937 h 2323145"/>
              <a:gd name="connsiteX196" fmla="*/ 2910360 w 11269336"/>
              <a:gd name="connsiteY196" fmla="*/ 2103444 h 2323145"/>
              <a:gd name="connsiteX197" fmla="*/ 2904507 w 11269336"/>
              <a:gd name="connsiteY197" fmla="*/ 2104326 h 2323145"/>
              <a:gd name="connsiteX198" fmla="*/ 2889503 w 11269336"/>
              <a:gd name="connsiteY198" fmla="*/ 2104443 h 2323145"/>
              <a:gd name="connsiteX199" fmla="*/ 2884480 w 11269336"/>
              <a:gd name="connsiteY199" fmla="*/ 2102626 h 2323145"/>
              <a:gd name="connsiteX200" fmla="*/ 2882689 w 11269336"/>
              <a:gd name="connsiteY200" fmla="*/ 2099228 h 2323145"/>
              <a:gd name="connsiteX201" fmla="*/ 2881291 w 11269336"/>
              <a:gd name="connsiteY201" fmla="*/ 2099618 h 2323145"/>
              <a:gd name="connsiteX202" fmla="*/ 2853979 w 11269336"/>
              <a:gd name="connsiteY202" fmla="*/ 2090388 h 2323145"/>
              <a:gd name="connsiteX203" fmla="*/ 2791790 w 11269336"/>
              <a:gd name="connsiteY203" fmla="*/ 2080332 h 2323145"/>
              <a:gd name="connsiteX204" fmla="*/ 2755844 w 11269336"/>
              <a:gd name="connsiteY204" fmla="*/ 2078874 h 2323145"/>
              <a:gd name="connsiteX205" fmla="*/ 2657742 w 11269336"/>
              <a:gd name="connsiteY205" fmla="*/ 2070179 h 2323145"/>
              <a:gd name="connsiteX206" fmla="*/ 2559549 w 11269336"/>
              <a:gd name="connsiteY206" fmla="*/ 2057873 h 2323145"/>
              <a:gd name="connsiteX207" fmla="*/ 2512054 w 11269336"/>
              <a:gd name="connsiteY207" fmla="*/ 2031671 h 2323145"/>
              <a:gd name="connsiteX208" fmla="*/ 2506437 w 11269336"/>
              <a:gd name="connsiteY208" fmla="*/ 2030918 h 2323145"/>
              <a:gd name="connsiteX209" fmla="*/ 2491752 w 11269336"/>
              <a:gd name="connsiteY209" fmla="*/ 2033906 h 2323145"/>
              <a:gd name="connsiteX210" fmla="*/ 2486338 w 11269336"/>
              <a:gd name="connsiteY210" fmla="*/ 2035862 h 2323145"/>
              <a:gd name="connsiteX211" fmla="*/ 2478186 w 11269336"/>
              <a:gd name="connsiteY211" fmla="*/ 2036953 h 2323145"/>
              <a:gd name="connsiteX212" fmla="*/ 2477950 w 11269336"/>
              <a:gd name="connsiteY212" fmla="*/ 2036715 h 2323145"/>
              <a:gd name="connsiteX213" fmla="*/ 2470381 w 11269336"/>
              <a:gd name="connsiteY213" fmla="*/ 2038256 h 2323145"/>
              <a:gd name="connsiteX214" fmla="*/ 2433781 w 11269336"/>
              <a:gd name="connsiteY214" fmla="*/ 2049140 h 2323145"/>
              <a:gd name="connsiteX215" fmla="*/ 2381172 w 11269336"/>
              <a:gd name="connsiteY215" fmla="*/ 2030645 h 2323145"/>
              <a:gd name="connsiteX216" fmla="*/ 2360198 w 11269336"/>
              <a:gd name="connsiteY216" fmla="*/ 2029059 h 2323145"/>
              <a:gd name="connsiteX217" fmla="*/ 2348815 w 11269336"/>
              <a:gd name="connsiteY217" fmla="*/ 2026798 h 2323145"/>
              <a:gd name="connsiteX218" fmla="*/ 2347988 w 11269336"/>
              <a:gd name="connsiteY218" fmla="*/ 2025745 h 2323145"/>
              <a:gd name="connsiteX219" fmla="*/ 2312920 w 11269336"/>
              <a:gd name="connsiteY219" fmla="*/ 2036311 h 2323145"/>
              <a:gd name="connsiteX220" fmla="*/ 2307986 w 11269336"/>
              <a:gd name="connsiteY220" fmla="*/ 2035583 h 2323145"/>
              <a:gd name="connsiteX221" fmla="*/ 2285481 w 11269336"/>
              <a:gd name="connsiteY221" fmla="*/ 2045197 h 2323145"/>
              <a:gd name="connsiteX222" fmla="*/ 2273666 w 11269336"/>
              <a:gd name="connsiteY222" fmla="*/ 2048710 h 2323145"/>
              <a:gd name="connsiteX223" fmla="*/ 2270719 w 11269336"/>
              <a:gd name="connsiteY223" fmla="*/ 2052702 h 2323145"/>
              <a:gd name="connsiteX224" fmla="*/ 2253080 w 11269336"/>
              <a:gd name="connsiteY224" fmla="*/ 2056363 h 2323145"/>
              <a:gd name="connsiteX225" fmla="*/ 2250906 w 11269336"/>
              <a:gd name="connsiteY225" fmla="*/ 2055654 h 2323145"/>
              <a:gd name="connsiteX226" fmla="*/ 2236905 w 11269336"/>
              <a:gd name="connsiteY226" fmla="*/ 2062882 h 2323145"/>
              <a:gd name="connsiteX227" fmla="*/ 2225830 w 11269336"/>
              <a:gd name="connsiteY227" fmla="*/ 2074027 h 2323145"/>
              <a:gd name="connsiteX228" fmla="*/ 2073776 w 11269336"/>
              <a:gd name="connsiteY228" fmla="*/ 2089244 h 2323145"/>
              <a:gd name="connsiteX229" fmla="*/ 1948256 w 11269336"/>
              <a:gd name="connsiteY229" fmla="*/ 2146616 h 2323145"/>
              <a:gd name="connsiteX230" fmla="*/ 1865582 w 11269336"/>
              <a:gd name="connsiteY230" fmla="*/ 2153738 h 2323145"/>
              <a:gd name="connsiteX231" fmla="*/ 1835210 w 11269336"/>
              <a:gd name="connsiteY231" fmla="*/ 2134244 h 2323145"/>
              <a:gd name="connsiteX232" fmla="*/ 1632661 w 11269336"/>
              <a:gd name="connsiteY232" fmla="*/ 2173882 h 2323145"/>
              <a:gd name="connsiteX233" fmla="*/ 1579590 w 11269336"/>
              <a:gd name="connsiteY233" fmla="*/ 2173680 h 2323145"/>
              <a:gd name="connsiteX234" fmla="*/ 1535601 w 11269336"/>
              <a:gd name="connsiteY234" fmla="*/ 2194590 h 2323145"/>
              <a:gd name="connsiteX235" fmla="*/ 1515594 w 11269336"/>
              <a:gd name="connsiteY235" fmla="*/ 2189622 h 2323145"/>
              <a:gd name="connsiteX236" fmla="*/ 1512113 w 11269336"/>
              <a:gd name="connsiteY236" fmla="*/ 2188534 h 2323145"/>
              <a:gd name="connsiteX237" fmla="*/ 1498838 w 11269336"/>
              <a:gd name="connsiteY237" fmla="*/ 2189213 h 2323145"/>
              <a:gd name="connsiteX238" fmla="*/ 1494279 w 11269336"/>
              <a:gd name="connsiteY238" fmla="*/ 2183112 h 2323145"/>
              <a:gd name="connsiteX239" fmla="*/ 1473714 w 11269336"/>
              <a:gd name="connsiteY239" fmla="*/ 2179625 h 2323145"/>
              <a:gd name="connsiteX240" fmla="*/ 1449503 w 11269336"/>
              <a:gd name="connsiteY240" fmla="*/ 2182633 h 2323145"/>
              <a:gd name="connsiteX241" fmla="*/ 1266687 w 11269336"/>
              <a:gd name="connsiteY241" fmla="*/ 2212688 h 2323145"/>
              <a:gd name="connsiteX242" fmla="*/ 1239614 w 11269336"/>
              <a:gd name="connsiteY242" fmla="*/ 2209727 h 2323145"/>
              <a:gd name="connsiteX243" fmla="*/ 1202436 w 11269336"/>
              <a:gd name="connsiteY243" fmla="*/ 2209817 h 2323145"/>
              <a:gd name="connsiteX244" fmla="*/ 1136097 w 11269336"/>
              <a:gd name="connsiteY244" fmla="*/ 2205112 h 2323145"/>
              <a:gd name="connsiteX245" fmla="*/ 988232 w 11269336"/>
              <a:gd name="connsiteY245" fmla="*/ 2235635 h 2323145"/>
              <a:gd name="connsiteX246" fmla="*/ 981959 w 11269336"/>
              <a:gd name="connsiteY246" fmla="*/ 2231607 h 2323145"/>
              <a:gd name="connsiteX247" fmla="*/ 938600 w 11269336"/>
              <a:gd name="connsiteY247" fmla="*/ 2238113 h 2323145"/>
              <a:gd name="connsiteX248" fmla="*/ 791788 w 11269336"/>
              <a:gd name="connsiteY248" fmla="*/ 2293224 h 2323145"/>
              <a:gd name="connsiteX249" fmla="*/ 706914 w 11269336"/>
              <a:gd name="connsiteY249" fmla="*/ 2305046 h 2323145"/>
              <a:gd name="connsiteX250" fmla="*/ 675971 w 11269336"/>
              <a:gd name="connsiteY250" fmla="*/ 2304030 h 2323145"/>
              <a:gd name="connsiteX251" fmla="*/ 624180 w 11269336"/>
              <a:gd name="connsiteY251" fmla="*/ 2302650 h 2323145"/>
              <a:gd name="connsiteX252" fmla="*/ 583453 w 11269336"/>
              <a:gd name="connsiteY252" fmla="*/ 2288788 h 2323145"/>
              <a:gd name="connsiteX253" fmla="*/ 540946 w 11269336"/>
              <a:gd name="connsiteY253" fmla="*/ 2292721 h 2323145"/>
              <a:gd name="connsiteX254" fmla="*/ 533680 w 11269336"/>
              <a:gd name="connsiteY254" fmla="*/ 2310233 h 2323145"/>
              <a:gd name="connsiteX255" fmla="*/ 487366 w 11269336"/>
              <a:gd name="connsiteY255" fmla="*/ 2309053 h 2323145"/>
              <a:gd name="connsiteX256" fmla="*/ 416820 w 11269336"/>
              <a:gd name="connsiteY256" fmla="*/ 2305443 h 2323145"/>
              <a:gd name="connsiteX257" fmla="*/ 376805 w 11269336"/>
              <a:gd name="connsiteY257" fmla="*/ 2307647 h 2323145"/>
              <a:gd name="connsiteX258" fmla="*/ 266777 w 11269336"/>
              <a:gd name="connsiteY258" fmla="*/ 2309012 h 2323145"/>
              <a:gd name="connsiteX259" fmla="*/ 156013 w 11269336"/>
              <a:gd name="connsiteY259" fmla="*/ 2306832 h 2323145"/>
              <a:gd name="connsiteX260" fmla="*/ 87258 w 11269336"/>
              <a:gd name="connsiteY260" fmla="*/ 2285511 h 2323145"/>
              <a:gd name="connsiteX261" fmla="*/ 23798 w 11269336"/>
              <a:gd name="connsiteY261" fmla="*/ 2281822 h 2323145"/>
              <a:gd name="connsiteX262" fmla="*/ 0 w 11269336"/>
              <a:gd name="connsiteY262" fmla="*/ 2285369 h 2323145"/>
              <a:gd name="connsiteX263" fmla="*/ 0 w 11269336"/>
              <a:gd name="connsiteY26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9062863 w 11269336"/>
              <a:gd name="connsiteY22" fmla="*/ 754656 h 2323145"/>
              <a:gd name="connsiteX23" fmla="*/ 8914746 w 11269336"/>
              <a:gd name="connsiteY23" fmla="*/ 826428 h 2323145"/>
              <a:gd name="connsiteX24" fmla="*/ 8917778 w 11269336"/>
              <a:gd name="connsiteY24" fmla="*/ 835198 h 2323145"/>
              <a:gd name="connsiteX25" fmla="*/ 8905560 w 11269336"/>
              <a:gd name="connsiteY25" fmla="*/ 838358 h 2323145"/>
              <a:gd name="connsiteX26" fmla="*/ 8897564 w 11269336"/>
              <a:gd name="connsiteY26" fmla="*/ 834287 h 2323145"/>
              <a:gd name="connsiteX27" fmla="*/ 8878040 w 11269336"/>
              <a:gd name="connsiteY27" fmla="*/ 844150 h 2323145"/>
              <a:gd name="connsiteX28" fmla="*/ 8795998 w 11269336"/>
              <a:gd name="connsiteY28" fmla="*/ 863337 h 2323145"/>
              <a:gd name="connsiteX29" fmla="*/ 8776970 w 11269336"/>
              <a:gd name="connsiteY29" fmla="*/ 885177 h 2323145"/>
              <a:gd name="connsiteX30" fmla="*/ 8755719 w 11269336"/>
              <a:gd name="connsiteY30" fmla="*/ 889754 h 2323145"/>
              <a:gd name="connsiteX31" fmla="*/ 8743257 w 11269336"/>
              <a:gd name="connsiteY31" fmla="*/ 904723 h 2323145"/>
              <a:gd name="connsiteX32" fmla="*/ 8721366 w 11269336"/>
              <a:gd name="connsiteY32" fmla="*/ 904711 h 2323145"/>
              <a:gd name="connsiteX33" fmla="*/ 8678353 w 11269336"/>
              <a:gd name="connsiteY33" fmla="*/ 926318 h 2323145"/>
              <a:gd name="connsiteX34" fmla="*/ 8636849 w 11269336"/>
              <a:gd name="connsiteY34" fmla="*/ 937900 h 2323145"/>
              <a:gd name="connsiteX35" fmla="*/ 8620213 w 11269336"/>
              <a:gd name="connsiteY35" fmla="*/ 943068 h 2323145"/>
              <a:gd name="connsiteX36" fmla="*/ 8612581 w 11269336"/>
              <a:gd name="connsiteY36" fmla="*/ 952695 h 2323145"/>
              <a:gd name="connsiteX37" fmla="*/ 8589038 w 11269336"/>
              <a:gd name="connsiteY37" fmla="*/ 963892 h 2323145"/>
              <a:gd name="connsiteX38" fmla="*/ 8579950 w 11269336"/>
              <a:gd name="connsiteY38" fmla="*/ 960899 h 2323145"/>
              <a:gd name="connsiteX39" fmla="*/ 8579319 w 11269336"/>
              <a:gd name="connsiteY39" fmla="*/ 965630 h 2323145"/>
              <a:gd name="connsiteX40" fmla="*/ 8547429 w 11269336"/>
              <a:gd name="connsiteY40" fmla="*/ 984506 h 2323145"/>
              <a:gd name="connsiteX41" fmla="*/ 8478704 w 11269336"/>
              <a:gd name="connsiteY41" fmla="*/ 1025490 h 2323145"/>
              <a:gd name="connsiteX42" fmla="*/ 8461421 w 11269336"/>
              <a:gd name="connsiteY42" fmla="*/ 1035512 h 2323145"/>
              <a:gd name="connsiteX43" fmla="*/ 8445003 w 11269336"/>
              <a:gd name="connsiteY43" fmla="*/ 1036851 h 2323145"/>
              <a:gd name="connsiteX44" fmla="*/ 8357350 w 11269336"/>
              <a:gd name="connsiteY44" fmla="*/ 1060213 h 2323145"/>
              <a:gd name="connsiteX45" fmla="*/ 8335565 w 11269336"/>
              <a:gd name="connsiteY45" fmla="*/ 1061151 h 2323145"/>
              <a:gd name="connsiteX46" fmla="*/ 8325267 w 11269336"/>
              <a:gd name="connsiteY46" fmla="*/ 1055919 h 2323145"/>
              <a:gd name="connsiteX47" fmla="*/ 8293586 w 11269336"/>
              <a:gd name="connsiteY47" fmla="*/ 1076144 h 2323145"/>
              <a:gd name="connsiteX48" fmla="*/ 8242405 w 11269336"/>
              <a:gd name="connsiteY48" fmla="*/ 1095960 h 2323145"/>
              <a:gd name="connsiteX49" fmla="*/ 8197391 w 11269336"/>
              <a:gd name="connsiteY49" fmla="*/ 1107746 h 2323145"/>
              <a:gd name="connsiteX50" fmla="*/ 8081474 w 11269336"/>
              <a:gd name="connsiteY50" fmla="*/ 1130125 h 2323145"/>
              <a:gd name="connsiteX51" fmla="*/ 8053585 w 11269336"/>
              <a:gd name="connsiteY51" fmla="*/ 1129169 h 2323145"/>
              <a:gd name="connsiteX52" fmla="*/ 8038422 w 11269336"/>
              <a:gd name="connsiteY52" fmla="*/ 1119092 h 2323145"/>
              <a:gd name="connsiteX53" fmla="*/ 8029450 w 11269336"/>
              <a:gd name="connsiteY53" fmla="*/ 1125592 h 2323145"/>
              <a:gd name="connsiteX54" fmla="*/ 7959552 w 11269336"/>
              <a:gd name="connsiteY54" fmla="*/ 1140188 h 2323145"/>
              <a:gd name="connsiteX55" fmla="*/ 7914188 w 11269336"/>
              <a:gd name="connsiteY55" fmla="*/ 1150862 h 2323145"/>
              <a:gd name="connsiteX56" fmla="*/ 7914918 w 11269336"/>
              <a:gd name="connsiteY56" fmla="*/ 1168758 h 2323145"/>
              <a:gd name="connsiteX57" fmla="*/ 7875510 w 11269336"/>
              <a:gd name="connsiteY57" fmla="*/ 1183153 h 2323145"/>
              <a:gd name="connsiteX58" fmla="*/ 7829932 w 11269336"/>
              <a:gd name="connsiteY58" fmla="*/ 1180782 h 2323145"/>
              <a:gd name="connsiteX59" fmla="*/ 7779182 w 11269336"/>
              <a:gd name="connsiteY59" fmla="*/ 1192665 h 2323145"/>
              <a:gd name="connsiteX60" fmla="*/ 7748774 w 11269336"/>
              <a:gd name="connsiteY60" fmla="*/ 1199586 h 2323145"/>
              <a:gd name="connsiteX61" fmla="*/ 7671846 w 11269336"/>
              <a:gd name="connsiteY61" fmla="*/ 1231966 h 2323145"/>
              <a:gd name="connsiteX62" fmla="*/ 7554146 w 11269336"/>
              <a:gd name="connsiteY62" fmla="*/ 1319748 h 2323145"/>
              <a:gd name="connsiteX63" fmla="*/ 7515052 w 11269336"/>
              <a:gd name="connsiteY63" fmla="*/ 1336718 h 2323145"/>
              <a:gd name="connsiteX64" fmla="*/ 7507193 w 11269336"/>
              <a:gd name="connsiteY64" fmla="*/ 1334617 h 2323145"/>
              <a:gd name="connsiteX65" fmla="*/ 7461694 w 11269336"/>
              <a:gd name="connsiteY65" fmla="*/ 1375866 h 2323145"/>
              <a:gd name="connsiteX66" fmla="*/ 7377571 w 11269336"/>
              <a:gd name="connsiteY66" fmla="*/ 1400128 h 2323145"/>
              <a:gd name="connsiteX67" fmla="*/ 7311261 w 11269336"/>
              <a:gd name="connsiteY67" fmla="*/ 1412652 h 2323145"/>
              <a:gd name="connsiteX68" fmla="*/ 7275307 w 11269336"/>
              <a:gd name="connsiteY68" fmla="*/ 1422171 h 2323145"/>
              <a:gd name="connsiteX69" fmla="*/ 7247783 w 11269336"/>
              <a:gd name="connsiteY69" fmla="*/ 1426330 h 2323145"/>
              <a:gd name="connsiteX70" fmla="*/ 7185047 w 11269336"/>
              <a:gd name="connsiteY70" fmla="*/ 1451812 h 2323145"/>
              <a:gd name="connsiteX71" fmla="*/ 7084117 w 11269336"/>
              <a:gd name="connsiteY71" fmla="*/ 1500281 h 2323145"/>
              <a:gd name="connsiteX72" fmla="*/ 7062011 w 11269336"/>
              <a:gd name="connsiteY72" fmla="*/ 1509183 h 2323145"/>
              <a:gd name="connsiteX73" fmla="*/ 7040555 w 11269336"/>
              <a:gd name="connsiteY73" fmla="*/ 1511207 h 2323145"/>
              <a:gd name="connsiteX74" fmla="*/ 7033438 w 11269336"/>
              <a:gd name="connsiteY74" fmla="*/ 1506772 h 2323145"/>
              <a:gd name="connsiteX75" fmla="*/ 7020886 w 11269336"/>
              <a:gd name="connsiteY75" fmla="*/ 1510764 h 2323145"/>
              <a:gd name="connsiteX76" fmla="*/ 7017033 w 11269336"/>
              <a:gd name="connsiteY76" fmla="*/ 1510650 h 2323145"/>
              <a:gd name="connsiteX77" fmla="*/ 6995460 w 11269336"/>
              <a:gd name="connsiteY77" fmla="*/ 1511173 h 2323145"/>
              <a:gd name="connsiteX78" fmla="*/ 6962144 w 11269336"/>
              <a:gd name="connsiteY78" fmla="*/ 1541508 h 2323145"/>
              <a:gd name="connsiteX79" fmla="*/ 6910674 w 11269336"/>
              <a:gd name="connsiteY79" fmla="*/ 1554793 h 2323145"/>
              <a:gd name="connsiteX80" fmla="*/ 6732152 w 11269336"/>
              <a:gd name="connsiteY80" fmla="*/ 1642538 h 2323145"/>
              <a:gd name="connsiteX81" fmla="*/ 6694106 w 11269336"/>
              <a:gd name="connsiteY81" fmla="*/ 1632377 h 2323145"/>
              <a:gd name="connsiteX82" fmla="*/ 6617223 w 11269336"/>
              <a:gd name="connsiteY82" fmla="*/ 1659889 h 2323145"/>
              <a:gd name="connsiteX83" fmla="*/ 6521138 w 11269336"/>
              <a:gd name="connsiteY83" fmla="*/ 1744340 h 2323145"/>
              <a:gd name="connsiteX84" fmla="*/ 6380677 w 11269336"/>
              <a:gd name="connsiteY84" fmla="*/ 1796883 h 2323145"/>
              <a:gd name="connsiteX85" fmla="*/ 6374897 w 11269336"/>
              <a:gd name="connsiteY85" fmla="*/ 1809910 h 2323145"/>
              <a:gd name="connsiteX86" fmla="*/ 6364545 w 11269336"/>
              <a:gd name="connsiteY86" fmla="*/ 1820090 h 2323145"/>
              <a:gd name="connsiteX87" fmla="*/ 6362126 w 11269336"/>
              <a:gd name="connsiteY87" fmla="*/ 1819991 h 2323145"/>
              <a:gd name="connsiteX88" fmla="*/ 6346673 w 11269336"/>
              <a:gd name="connsiteY88" fmla="*/ 1827824 h 2323145"/>
              <a:gd name="connsiteX89" fmla="*/ 6345588 w 11269336"/>
              <a:gd name="connsiteY89" fmla="*/ 1832232 h 2323145"/>
              <a:gd name="connsiteX90" fmla="*/ 6335708 w 11269336"/>
              <a:gd name="connsiteY90" fmla="*/ 1838451 h 2323145"/>
              <a:gd name="connsiteX91" fmla="*/ 6318182 w 11269336"/>
              <a:gd name="connsiteY91" fmla="*/ 1852975 h 2323145"/>
              <a:gd name="connsiteX92" fmla="*/ 6313084 w 11269336"/>
              <a:gd name="connsiteY92" fmla="*/ 1853561 h 2323145"/>
              <a:gd name="connsiteX93" fmla="*/ 6283816 w 11269336"/>
              <a:gd name="connsiteY93" fmla="*/ 1872148 h 2323145"/>
              <a:gd name="connsiteX94" fmla="*/ 6282550 w 11269336"/>
              <a:gd name="connsiteY94" fmla="*/ 1871392 h 2323145"/>
              <a:gd name="connsiteX95" fmla="*/ 6270527 w 11269336"/>
              <a:gd name="connsiteY95" fmla="*/ 1872208 h 2323145"/>
              <a:gd name="connsiteX96" fmla="*/ 6249518 w 11269336"/>
              <a:gd name="connsiteY96" fmla="*/ 1876079 h 2323145"/>
              <a:gd name="connsiteX97" fmla="*/ 6190386 w 11269336"/>
              <a:gd name="connsiteY97" fmla="*/ 1872478 h 2323145"/>
              <a:gd name="connsiteX98" fmla="*/ 6159777 w 11269336"/>
              <a:gd name="connsiteY98" fmla="*/ 1891745 h 2323145"/>
              <a:gd name="connsiteX99" fmla="*/ 6153131 w 11269336"/>
              <a:gd name="connsiteY99" fmla="*/ 1895079 h 2323145"/>
              <a:gd name="connsiteX100" fmla="*/ 6152798 w 11269336"/>
              <a:gd name="connsiteY100" fmla="*/ 1894920 h 2323145"/>
              <a:gd name="connsiteX101" fmla="*/ 6145388 w 11269336"/>
              <a:gd name="connsiteY101" fmla="*/ 1897990 h 2323145"/>
              <a:gd name="connsiteX102" fmla="*/ 6141014 w 11269336"/>
              <a:gd name="connsiteY102" fmla="*/ 1901155 h 2323145"/>
              <a:gd name="connsiteX103" fmla="*/ 6128122 w 11269336"/>
              <a:gd name="connsiteY103" fmla="*/ 1907623 h 2323145"/>
              <a:gd name="connsiteX104" fmla="*/ 6122351 w 11269336"/>
              <a:gd name="connsiteY104" fmla="*/ 1908359 h 2323145"/>
              <a:gd name="connsiteX105" fmla="*/ 6064750 w 11269336"/>
              <a:gd name="connsiteY105" fmla="*/ 1896394 h 2323145"/>
              <a:gd name="connsiteX106" fmla="*/ 5964230 w 11269336"/>
              <a:gd name="connsiteY106" fmla="*/ 1910038 h 2323145"/>
              <a:gd name="connsiteX107" fmla="*/ 5865399 w 11269336"/>
              <a:gd name="connsiteY107" fmla="*/ 1926966 h 2323145"/>
              <a:gd name="connsiteX108" fmla="*/ 5829951 w 11269336"/>
              <a:gd name="connsiteY108" fmla="*/ 1934755 h 2323145"/>
              <a:gd name="connsiteX109" fmla="*/ 5765285 w 11269336"/>
              <a:gd name="connsiteY109" fmla="*/ 1941322 h 2323145"/>
              <a:gd name="connsiteX110" fmla="*/ 5734750 w 11269336"/>
              <a:gd name="connsiteY110" fmla="*/ 1939793 h 2323145"/>
              <a:gd name="connsiteX111" fmla="*/ 5733569 w 11269336"/>
              <a:gd name="connsiteY111" fmla="*/ 1940505 h 2323145"/>
              <a:gd name="connsiteX112" fmla="*/ 5730329 w 11269336"/>
              <a:gd name="connsiteY112" fmla="*/ 1937845 h 2323145"/>
              <a:gd name="connsiteX113" fmla="*/ 5724661 w 11269336"/>
              <a:gd name="connsiteY113" fmla="*/ 1937455 h 2323145"/>
              <a:gd name="connsiteX114" fmla="*/ 5710186 w 11269336"/>
              <a:gd name="connsiteY114" fmla="*/ 1941370 h 2323145"/>
              <a:gd name="connsiteX115" fmla="*/ 5704910 w 11269336"/>
              <a:gd name="connsiteY115" fmla="*/ 1943663 h 2323145"/>
              <a:gd name="connsiteX116" fmla="*/ 5696836 w 11269336"/>
              <a:gd name="connsiteY116" fmla="*/ 1945271 h 2323145"/>
              <a:gd name="connsiteX117" fmla="*/ 5696583 w 11269336"/>
              <a:gd name="connsiteY117" fmla="*/ 1945050 h 2323145"/>
              <a:gd name="connsiteX118" fmla="*/ 5689123 w 11269336"/>
              <a:gd name="connsiteY118" fmla="*/ 1947067 h 2323145"/>
              <a:gd name="connsiteX119" fmla="*/ 5653291 w 11269336"/>
              <a:gd name="connsiteY119" fmla="*/ 1960245 h 2323145"/>
              <a:gd name="connsiteX120" fmla="*/ 5599385 w 11269336"/>
              <a:gd name="connsiteY120" fmla="*/ 1945198 h 2323145"/>
              <a:gd name="connsiteX121" fmla="*/ 5578300 w 11269336"/>
              <a:gd name="connsiteY121" fmla="*/ 1944963 h 2323145"/>
              <a:gd name="connsiteX122" fmla="*/ 5566758 w 11269336"/>
              <a:gd name="connsiteY122" fmla="*/ 1943441 h 2323145"/>
              <a:gd name="connsiteX123" fmla="*/ 5565857 w 11269336"/>
              <a:gd name="connsiteY123" fmla="*/ 1942445 h 2323145"/>
              <a:gd name="connsiteX124" fmla="*/ 5531534 w 11269336"/>
              <a:gd name="connsiteY124" fmla="*/ 1955208 h 2323145"/>
              <a:gd name="connsiteX125" fmla="*/ 5526552 w 11269336"/>
              <a:gd name="connsiteY125" fmla="*/ 1954799 h 2323145"/>
              <a:gd name="connsiteX126" fmla="*/ 5504723 w 11269336"/>
              <a:gd name="connsiteY126" fmla="*/ 1965811 h 2323145"/>
              <a:gd name="connsiteX127" fmla="*/ 5493156 w 11269336"/>
              <a:gd name="connsiteY127" fmla="*/ 1970063 h 2323145"/>
              <a:gd name="connsiteX128" fmla="*/ 5490486 w 11269336"/>
              <a:gd name="connsiteY128" fmla="*/ 1974227 h 2323145"/>
              <a:gd name="connsiteX129" fmla="*/ 5473107 w 11269336"/>
              <a:gd name="connsiteY129" fmla="*/ 1979001 h 2323145"/>
              <a:gd name="connsiteX130" fmla="*/ 5470885 w 11269336"/>
              <a:gd name="connsiteY130" fmla="*/ 1978432 h 2323145"/>
              <a:gd name="connsiteX131" fmla="*/ 5457393 w 11269336"/>
              <a:gd name="connsiteY131" fmla="*/ 1986525 h 2323145"/>
              <a:gd name="connsiteX132" fmla="*/ 5447102 w 11269336"/>
              <a:gd name="connsiteY132" fmla="*/ 1998329 h 2323145"/>
              <a:gd name="connsiteX133" fmla="*/ 5159151 w 11269336"/>
              <a:gd name="connsiteY133" fmla="*/ 2029640 h 2323145"/>
              <a:gd name="connsiteX134" fmla="*/ 5041688 w 11269336"/>
              <a:gd name="connsiteY134" fmla="*/ 2022334 h 2323145"/>
              <a:gd name="connsiteX135" fmla="*/ 4860988 w 11269336"/>
              <a:gd name="connsiteY135" fmla="*/ 2135698 h 2323145"/>
              <a:gd name="connsiteX136" fmla="*/ 4807902 w 11269336"/>
              <a:gd name="connsiteY136" fmla="*/ 2138894 h 2323145"/>
              <a:gd name="connsiteX137" fmla="*/ 4765388 w 11269336"/>
              <a:gd name="connsiteY137" fmla="*/ 2162525 h 2323145"/>
              <a:gd name="connsiteX138" fmla="*/ 4745033 w 11269336"/>
              <a:gd name="connsiteY138" fmla="*/ 2158859 h 2323145"/>
              <a:gd name="connsiteX139" fmla="*/ 4741475 w 11269336"/>
              <a:gd name="connsiteY139" fmla="*/ 2157998 h 2323145"/>
              <a:gd name="connsiteX140" fmla="*/ 4728247 w 11269336"/>
              <a:gd name="connsiteY140" fmla="*/ 2159526 h 2323145"/>
              <a:gd name="connsiteX141" fmla="*/ 4723263 w 11269336"/>
              <a:gd name="connsiteY141" fmla="*/ 2153742 h 2323145"/>
              <a:gd name="connsiteX142" fmla="*/ 4702453 w 11269336"/>
              <a:gd name="connsiteY142" fmla="*/ 2151586 h 2323145"/>
              <a:gd name="connsiteX143" fmla="*/ 4678455 w 11269336"/>
              <a:gd name="connsiteY143" fmla="*/ 2156131 h 2323145"/>
              <a:gd name="connsiteX144" fmla="*/ 4593061 w 11269336"/>
              <a:gd name="connsiteY144" fmla="*/ 2171597 h 2323145"/>
              <a:gd name="connsiteX145" fmla="*/ 4579902 w 11269336"/>
              <a:gd name="connsiteY145" fmla="*/ 2177927 h 2323145"/>
              <a:gd name="connsiteX146" fmla="*/ 4533444 w 11269336"/>
              <a:gd name="connsiteY146" fmla="*/ 2181200 h 2323145"/>
              <a:gd name="connsiteX147" fmla="*/ 4492832 w 11269336"/>
              <a:gd name="connsiteY147" fmla="*/ 2188033 h 2323145"/>
              <a:gd name="connsiteX148" fmla="*/ 4467257 w 11269336"/>
              <a:gd name="connsiteY148" fmla="*/ 2196121 h 2323145"/>
              <a:gd name="connsiteX149" fmla="*/ 4459937 w 11269336"/>
              <a:gd name="connsiteY149" fmla="*/ 2195182 h 2323145"/>
              <a:gd name="connsiteX150" fmla="*/ 4433312 w 11269336"/>
              <a:gd name="connsiteY150" fmla="*/ 2199004 h 2323145"/>
              <a:gd name="connsiteX151" fmla="*/ 4420601 w 11269336"/>
              <a:gd name="connsiteY151" fmla="*/ 2205158 h 2323145"/>
              <a:gd name="connsiteX152" fmla="*/ 4405765 w 11269336"/>
              <a:gd name="connsiteY152" fmla="*/ 2199902 h 2323145"/>
              <a:gd name="connsiteX153" fmla="*/ 4401354 w 11269336"/>
              <a:gd name="connsiteY153" fmla="*/ 2194745 h 2323145"/>
              <a:gd name="connsiteX154" fmla="*/ 4383151 w 11269336"/>
              <a:gd name="connsiteY154" fmla="*/ 2201140 h 2323145"/>
              <a:gd name="connsiteX155" fmla="*/ 4366646 w 11269336"/>
              <a:gd name="connsiteY155" fmla="*/ 2198564 h 2323145"/>
              <a:gd name="connsiteX156" fmla="*/ 4354009 w 11269336"/>
              <a:gd name="connsiteY156" fmla="*/ 2204984 h 2323145"/>
              <a:gd name="connsiteX157" fmla="*/ 4348284 w 11269336"/>
              <a:gd name="connsiteY157" fmla="*/ 2205270 h 2323145"/>
              <a:gd name="connsiteX158" fmla="*/ 4333906 w 11269336"/>
              <a:gd name="connsiteY158" fmla="*/ 2205251 h 2323145"/>
              <a:gd name="connsiteX159" fmla="*/ 4308819 w 11269336"/>
              <a:gd name="connsiteY159" fmla="*/ 2203822 h 2323145"/>
              <a:gd name="connsiteX160" fmla="*/ 4301210 w 11269336"/>
              <a:gd name="connsiteY160" fmla="*/ 2204456 h 2323145"/>
              <a:gd name="connsiteX161" fmla="*/ 4283095 w 11269336"/>
              <a:gd name="connsiteY161" fmla="*/ 2198177 h 2323145"/>
              <a:gd name="connsiteX162" fmla="*/ 4250119 w 11269336"/>
              <a:gd name="connsiteY162" fmla="*/ 2196342 h 2323145"/>
              <a:gd name="connsiteX163" fmla="*/ 4189203 w 11269336"/>
              <a:gd name="connsiteY163" fmla="*/ 2178994 h 2323145"/>
              <a:gd name="connsiteX164" fmla="*/ 4154035 w 11269336"/>
              <a:gd name="connsiteY164" fmla="*/ 2171950 h 2323145"/>
              <a:gd name="connsiteX165" fmla="*/ 4129569 w 11269336"/>
              <a:gd name="connsiteY165" fmla="*/ 2163850 h 2323145"/>
              <a:gd name="connsiteX166" fmla="*/ 4061250 w 11269336"/>
              <a:gd name="connsiteY166" fmla="*/ 2159236 h 2323145"/>
              <a:gd name="connsiteX167" fmla="*/ 3945480 w 11269336"/>
              <a:gd name="connsiteY167" fmla="*/ 2158279 h 2323145"/>
              <a:gd name="connsiteX168" fmla="*/ 3921468 w 11269336"/>
              <a:gd name="connsiteY168" fmla="*/ 2156588 h 2323145"/>
              <a:gd name="connsiteX169" fmla="*/ 3903348 w 11269336"/>
              <a:gd name="connsiteY169" fmla="*/ 2149220 h 2323145"/>
              <a:gd name="connsiteX170" fmla="*/ 3901342 w 11269336"/>
              <a:gd name="connsiteY170" fmla="*/ 2142355 h 2323145"/>
              <a:gd name="connsiteX171" fmla="*/ 3888539 w 11269336"/>
              <a:gd name="connsiteY171" fmla="*/ 2140476 h 2323145"/>
              <a:gd name="connsiteX172" fmla="*/ 3885662 w 11269336"/>
              <a:gd name="connsiteY172" fmla="*/ 2138740 h 2323145"/>
              <a:gd name="connsiteX173" fmla="*/ 3868627 w 11269336"/>
              <a:gd name="connsiteY173" fmla="*/ 2130023 h 2323145"/>
              <a:gd name="connsiteX174" fmla="*/ 3819177 w 11269336"/>
              <a:gd name="connsiteY174" fmla="*/ 2142111 h 2323145"/>
              <a:gd name="connsiteX175" fmla="*/ 3769100 w 11269336"/>
              <a:gd name="connsiteY175" fmla="*/ 2131731 h 2323145"/>
              <a:gd name="connsiteX176" fmla="*/ 3562752 w 11269336"/>
              <a:gd name="connsiteY176" fmla="*/ 2131785 h 2323145"/>
              <a:gd name="connsiteX177" fmla="*/ 3541402 w 11269336"/>
              <a:gd name="connsiteY177" fmla="*/ 2106821 h 2323145"/>
              <a:gd name="connsiteX178" fmla="*/ 3365341 w 11269336"/>
              <a:gd name="connsiteY178" fmla="*/ 2077638 h 2323145"/>
              <a:gd name="connsiteX179" fmla="*/ 3170922 w 11269336"/>
              <a:gd name="connsiteY179" fmla="*/ 2115957 h 2323145"/>
              <a:gd name="connsiteX180" fmla="*/ 3156256 w 11269336"/>
              <a:gd name="connsiteY180" fmla="*/ 2124773 h 2323145"/>
              <a:gd name="connsiteX181" fmla="*/ 3140298 w 11269336"/>
              <a:gd name="connsiteY181" fmla="*/ 2129182 h 2323145"/>
              <a:gd name="connsiteX182" fmla="*/ 3138514 w 11269336"/>
              <a:gd name="connsiteY182" fmla="*/ 2128069 h 2323145"/>
              <a:gd name="connsiteX183" fmla="*/ 3120467 w 11269336"/>
              <a:gd name="connsiteY183" fmla="*/ 2128281 h 2323145"/>
              <a:gd name="connsiteX184" fmla="*/ 3116175 w 11269336"/>
              <a:gd name="connsiteY184" fmla="*/ 2131633 h 2323145"/>
              <a:gd name="connsiteX185" fmla="*/ 3103685 w 11269336"/>
              <a:gd name="connsiteY185" fmla="*/ 2132814 h 2323145"/>
              <a:gd name="connsiteX186" fmla="*/ 3078794 w 11269336"/>
              <a:gd name="connsiteY186" fmla="*/ 2137935 h 2323145"/>
              <a:gd name="connsiteX187" fmla="*/ 3074407 w 11269336"/>
              <a:gd name="connsiteY187" fmla="*/ 2136274 h 2323145"/>
              <a:gd name="connsiteX188" fmla="*/ 3037285 w 11269336"/>
              <a:gd name="connsiteY188" fmla="*/ 2139919 h 2323145"/>
              <a:gd name="connsiteX189" fmla="*/ 3036901 w 11269336"/>
              <a:gd name="connsiteY189" fmla="*/ 2138726 h 2323145"/>
              <a:gd name="connsiteX190" fmla="*/ 3026996 w 11269336"/>
              <a:gd name="connsiteY190" fmla="*/ 2134322 h 2323145"/>
              <a:gd name="connsiteX191" fmla="*/ 3007772 w 11269336"/>
              <a:gd name="connsiteY191" fmla="*/ 2128742 h 2323145"/>
              <a:gd name="connsiteX192" fmla="*/ 2965030 w 11269336"/>
              <a:gd name="connsiteY192" fmla="*/ 2100494 h 2323145"/>
              <a:gd name="connsiteX193" fmla="*/ 2926342 w 11269336"/>
              <a:gd name="connsiteY193" fmla="*/ 2104155 h 2323145"/>
              <a:gd name="connsiteX194" fmla="*/ 2918608 w 11269336"/>
              <a:gd name="connsiteY194" fmla="*/ 2104215 h 2323145"/>
              <a:gd name="connsiteX195" fmla="*/ 2918475 w 11269336"/>
              <a:gd name="connsiteY195" fmla="*/ 2103937 h 2323145"/>
              <a:gd name="connsiteX196" fmla="*/ 2910360 w 11269336"/>
              <a:gd name="connsiteY196" fmla="*/ 2103444 h 2323145"/>
              <a:gd name="connsiteX197" fmla="*/ 2904507 w 11269336"/>
              <a:gd name="connsiteY197" fmla="*/ 2104326 h 2323145"/>
              <a:gd name="connsiteX198" fmla="*/ 2889503 w 11269336"/>
              <a:gd name="connsiteY198" fmla="*/ 2104443 h 2323145"/>
              <a:gd name="connsiteX199" fmla="*/ 2884480 w 11269336"/>
              <a:gd name="connsiteY199" fmla="*/ 2102626 h 2323145"/>
              <a:gd name="connsiteX200" fmla="*/ 2882689 w 11269336"/>
              <a:gd name="connsiteY200" fmla="*/ 2099228 h 2323145"/>
              <a:gd name="connsiteX201" fmla="*/ 2881291 w 11269336"/>
              <a:gd name="connsiteY201" fmla="*/ 2099618 h 2323145"/>
              <a:gd name="connsiteX202" fmla="*/ 2853979 w 11269336"/>
              <a:gd name="connsiteY202" fmla="*/ 2090388 h 2323145"/>
              <a:gd name="connsiteX203" fmla="*/ 2791790 w 11269336"/>
              <a:gd name="connsiteY203" fmla="*/ 2080332 h 2323145"/>
              <a:gd name="connsiteX204" fmla="*/ 2755844 w 11269336"/>
              <a:gd name="connsiteY204" fmla="*/ 2078874 h 2323145"/>
              <a:gd name="connsiteX205" fmla="*/ 2657742 w 11269336"/>
              <a:gd name="connsiteY205" fmla="*/ 2070179 h 2323145"/>
              <a:gd name="connsiteX206" fmla="*/ 2559549 w 11269336"/>
              <a:gd name="connsiteY206" fmla="*/ 2057873 h 2323145"/>
              <a:gd name="connsiteX207" fmla="*/ 2512054 w 11269336"/>
              <a:gd name="connsiteY207" fmla="*/ 2031671 h 2323145"/>
              <a:gd name="connsiteX208" fmla="*/ 2506437 w 11269336"/>
              <a:gd name="connsiteY208" fmla="*/ 2030918 h 2323145"/>
              <a:gd name="connsiteX209" fmla="*/ 2491752 w 11269336"/>
              <a:gd name="connsiteY209" fmla="*/ 2033906 h 2323145"/>
              <a:gd name="connsiteX210" fmla="*/ 2486338 w 11269336"/>
              <a:gd name="connsiteY210" fmla="*/ 2035862 h 2323145"/>
              <a:gd name="connsiteX211" fmla="*/ 2478186 w 11269336"/>
              <a:gd name="connsiteY211" fmla="*/ 2036953 h 2323145"/>
              <a:gd name="connsiteX212" fmla="*/ 2477950 w 11269336"/>
              <a:gd name="connsiteY212" fmla="*/ 2036715 h 2323145"/>
              <a:gd name="connsiteX213" fmla="*/ 2470381 w 11269336"/>
              <a:gd name="connsiteY213" fmla="*/ 2038256 h 2323145"/>
              <a:gd name="connsiteX214" fmla="*/ 2433781 w 11269336"/>
              <a:gd name="connsiteY214" fmla="*/ 2049140 h 2323145"/>
              <a:gd name="connsiteX215" fmla="*/ 2381172 w 11269336"/>
              <a:gd name="connsiteY215" fmla="*/ 2030645 h 2323145"/>
              <a:gd name="connsiteX216" fmla="*/ 2360198 w 11269336"/>
              <a:gd name="connsiteY216" fmla="*/ 2029059 h 2323145"/>
              <a:gd name="connsiteX217" fmla="*/ 2348815 w 11269336"/>
              <a:gd name="connsiteY217" fmla="*/ 2026798 h 2323145"/>
              <a:gd name="connsiteX218" fmla="*/ 2347988 w 11269336"/>
              <a:gd name="connsiteY218" fmla="*/ 2025745 h 2323145"/>
              <a:gd name="connsiteX219" fmla="*/ 2312920 w 11269336"/>
              <a:gd name="connsiteY219" fmla="*/ 2036311 h 2323145"/>
              <a:gd name="connsiteX220" fmla="*/ 2307986 w 11269336"/>
              <a:gd name="connsiteY220" fmla="*/ 2035583 h 2323145"/>
              <a:gd name="connsiteX221" fmla="*/ 2285481 w 11269336"/>
              <a:gd name="connsiteY221" fmla="*/ 2045197 h 2323145"/>
              <a:gd name="connsiteX222" fmla="*/ 2273666 w 11269336"/>
              <a:gd name="connsiteY222" fmla="*/ 2048710 h 2323145"/>
              <a:gd name="connsiteX223" fmla="*/ 2270719 w 11269336"/>
              <a:gd name="connsiteY223" fmla="*/ 2052702 h 2323145"/>
              <a:gd name="connsiteX224" fmla="*/ 2253080 w 11269336"/>
              <a:gd name="connsiteY224" fmla="*/ 2056363 h 2323145"/>
              <a:gd name="connsiteX225" fmla="*/ 2250906 w 11269336"/>
              <a:gd name="connsiteY225" fmla="*/ 2055654 h 2323145"/>
              <a:gd name="connsiteX226" fmla="*/ 2236905 w 11269336"/>
              <a:gd name="connsiteY226" fmla="*/ 2062882 h 2323145"/>
              <a:gd name="connsiteX227" fmla="*/ 2225830 w 11269336"/>
              <a:gd name="connsiteY227" fmla="*/ 2074027 h 2323145"/>
              <a:gd name="connsiteX228" fmla="*/ 2073776 w 11269336"/>
              <a:gd name="connsiteY228" fmla="*/ 2089244 h 2323145"/>
              <a:gd name="connsiteX229" fmla="*/ 1948256 w 11269336"/>
              <a:gd name="connsiteY229" fmla="*/ 2146616 h 2323145"/>
              <a:gd name="connsiteX230" fmla="*/ 1865582 w 11269336"/>
              <a:gd name="connsiteY230" fmla="*/ 2153738 h 2323145"/>
              <a:gd name="connsiteX231" fmla="*/ 1835210 w 11269336"/>
              <a:gd name="connsiteY231" fmla="*/ 2134244 h 2323145"/>
              <a:gd name="connsiteX232" fmla="*/ 1632661 w 11269336"/>
              <a:gd name="connsiteY232" fmla="*/ 2173882 h 2323145"/>
              <a:gd name="connsiteX233" fmla="*/ 1579590 w 11269336"/>
              <a:gd name="connsiteY233" fmla="*/ 2173680 h 2323145"/>
              <a:gd name="connsiteX234" fmla="*/ 1535601 w 11269336"/>
              <a:gd name="connsiteY234" fmla="*/ 2194590 h 2323145"/>
              <a:gd name="connsiteX235" fmla="*/ 1515594 w 11269336"/>
              <a:gd name="connsiteY235" fmla="*/ 2189622 h 2323145"/>
              <a:gd name="connsiteX236" fmla="*/ 1512113 w 11269336"/>
              <a:gd name="connsiteY236" fmla="*/ 2188534 h 2323145"/>
              <a:gd name="connsiteX237" fmla="*/ 1498838 w 11269336"/>
              <a:gd name="connsiteY237" fmla="*/ 2189213 h 2323145"/>
              <a:gd name="connsiteX238" fmla="*/ 1494279 w 11269336"/>
              <a:gd name="connsiteY238" fmla="*/ 2183112 h 2323145"/>
              <a:gd name="connsiteX239" fmla="*/ 1473714 w 11269336"/>
              <a:gd name="connsiteY239" fmla="*/ 2179625 h 2323145"/>
              <a:gd name="connsiteX240" fmla="*/ 1449503 w 11269336"/>
              <a:gd name="connsiteY240" fmla="*/ 2182633 h 2323145"/>
              <a:gd name="connsiteX241" fmla="*/ 1266687 w 11269336"/>
              <a:gd name="connsiteY241" fmla="*/ 2212688 h 2323145"/>
              <a:gd name="connsiteX242" fmla="*/ 1239614 w 11269336"/>
              <a:gd name="connsiteY242" fmla="*/ 2209727 h 2323145"/>
              <a:gd name="connsiteX243" fmla="*/ 1202436 w 11269336"/>
              <a:gd name="connsiteY243" fmla="*/ 2209817 h 2323145"/>
              <a:gd name="connsiteX244" fmla="*/ 1136097 w 11269336"/>
              <a:gd name="connsiteY244" fmla="*/ 2205112 h 2323145"/>
              <a:gd name="connsiteX245" fmla="*/ 988232 w 11269336"/>
              <a:gd name="connsiteY245" fmla="*/ 2235635 h 2323145"/>
              <a:gd name="connsiteX246" fmla="*/ 981959 w 11269336"/>
              <a:gd name="connsiteY246" fmla="*/ 2231607 h 2323145"/>
              <a:gd name="connsiteX247" fmla="*/ 938600 w 11269336"/>
              <a:gd name="connsiteY247" fmla="*/ 2238113 h 2323145"/>
              <a:gd name="connsiteX248" fmla="*/ 791788 w 11269336"/>
              <a:gd name="connsiteY248" fmla="*/ 2293224 h 2323145"/>
              <a:gd name="connsiteX249" fmla="*/ 706914 w 11269336"/>
              <a:gd name="connsiteY249" fmla="*/ 2305046 h 2323145"/>
              <a:gd name="connsiteX250" fmla="*/ 675971 w 11269336"/>
              <a:gd name="connsiteY250" fmla="*/ 2304030 h 2323145"/>
              <a:gd name="connsiteX251" fmla="*/ 624180 w 11269336"/>
              <a:gd name="connsiteY251" fmla="*/ 2302650 h 2323145"/>
              <a:gd name="connsiteX252" fmla="*/ 583453 w 11269336"/>
              <a:gd name="connsiteY252" fmla="*/ 2288788 h 2323145"/>
              <a:gd name="connsiteX253" fmla="*/ 540946 w 11269336"/>
              <a:gd name="connsiteY253" fmla="*/ 2292721 h 2323145"/>
              <a:gd name="connsiteX254" fmla="*/ 533680 w 11269336"/>
              <a:gd name="connsiteY254" fmla="*/ 2310233 h 2323145"/>
              <a:gd name="connsiteX255" fmla="*/ 487366 w 11269336"/>
              <a:gd name="connsiteY255" fmla="*/ 2309053 h 2323145"/>
              <a:gd name="connsiteX256" fmla="*/ 416820 w 11269336"/>
              <a:gd name="connsiteY256" fmla="*/ 2305443 h 2323145"/>
              <a:gd name="connsiteX257" fmla="*/ 376805 w 11269336"/>
              <a:gd name="connsiteY257" fmla="*/ 2307647 h 2323145"/>
              <a:gd name="connsiteX258" fmla="*/ 266777 w 11269336"/>
              <a:gd name="connsiteY258" fmla="*/ 2309012 h 2323145"/>
              <a:gd name="connsiteX259" fmla="*/ 156013 w 11269336"/>
              <a:gd name="connsiteY259" fmla="*/ 2306832 h 2323145"/>
              <a:gd name="connsiteX260" fmla="*/ 87258 w 11269336"/>
              <a:gd name="connsiteY260" fmla="*/ 2285511 h 2323145"/>
              <a:gd name="connsiteX261" fmla="*/ 23798 w 11269336"/>
              <a:gd name="connsiteY261" fmla="*/ 2281822 h 2323145"/>
              <a:gd name="connsiteX262" fmla="*/ 0 w 11269336"/>
              <a:gd name="connsiteY262" fmla="*/ 2285369 h 2323145"/>
              <a:gd name="connsiteX263" fmla="*/ 0 w 11269336"/>
              <a:gd name="connsiteY26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41688 w 11269336"/>
              <a:gd name="connsiteY133" fmla="*/ 2022334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41688 w 11269336"/>
              <a:gd name="connsiteY133" fmla="*/ 2022334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33444 w 11269336"/>
              <a:gd name="connsiteY144" fmla="*/ 2181200 h 2323145"/>
              <a:gd name="connsiteX145" fmla="*/ 4492832 w 11269336"/>
              <a:gd name="connsiteY145" fmla="*/ 2188033 h 2323145"/>
              <a:gd name="connsiteX146" fmla="*/ 4467257 w 11269336"/>
              <a:gd name="connsiteY146" fmla="*/ 2196121 h 2323145"/>
              <a:gd name="connsiteX147" fmla="*/ 4459937 w 11269336"/>
              <a:gd name="connsiteY147" fmla="*/ 2195182 h 2323145"/>
              <a:gd name="connsiteX148" fmla="*/ 4433312 w 11269336"/>
              <a:gd name="connsiteY148" fmla="*/ 2199004 h 2323145"/>
              <a:gd name="connsiteX149" fmla="*/ 4420601 w 11269336"/>
              <a:gd name="connsiteY149" fmla="*/ 2205158 h 2323145"/>
              <a:gd name="connsiteX150" fmla="*/ 4405765 w 11269336"/>
              <a:gd name="connsiteY150" fmla="*/ 2199902 h 2323145"/>
              <a:gd name="connsiteX151" fmla="*/ 4401354 w 11269336"/>
              <a:gd name="connsiteY151" fmla="*/ 2194745 h 2323145"/>
              <a:gd name="connsiteX152" fmla="*/ 4383151 w 11269336"/>
              <a:gd name="connsiteY152" fmla="*/ 2201140 h 2323145"/>
              <a:gd name="connsiteX153" fmla="*/ 4366646 w 11269336"/>
              <a:gd name="connsiteY153" fmla="*/ 2198564 h 2323145"/>
              <a:gd name="connsiteX154" fmla="*/ 4354009 w 11269336"/>
              <a:gd name="connsiteY154" fmla="*/ 2204984 h 2323145"/>
              <a:gd name="connsiteX155" fmla="*/ 4348284 w 11269336"/>
              <a:gd name="connsiteY155" fmla="*/ 2205270 h 2323145"/>
              <a:gd name="connsiteX156" fmla="*/ 4333906 w 11269336"/>
              <a:gd name="connsiteY156" fmla="*/ 2205251 h 2323145"/>
              <a:gd name="connsiteX157" fmla="*/ 4308819 w 11269336"/>
              <a:gd name="connsiteY157" fmla="*/ 2203822 h 2323145"/>
              <a:gd name="connsiteX158" fmla="*/ 4301210 w 11269336"/>
              <a:gd name="connsiteY158" fmla="*/ 2204456 h 2323145"/>
              <a:gd name="connsiteX159" fmla="*/ 4283095 w 11269336"/>
              <a:gd name="connsiteY159" fmla="*/ 2198177 h 2323145"/>
              <a:gd name="connsiteX160" fmla="*/ 4250119 w 11269336"/>
              <a:gd name="connsiteY160" fmla="*/ 2196342 h 2323145"/>
              <a:gd name="connsiteX161" fmla="*/ 4189203 w 11269336"/>
              <a:gd name="connsiteY161" fmla="*/ 2178994 h 2323145"/>
              <a:gd name="connsiteX162" fmla="*/ 4154035 w 11269336"/>
              <a:gd name="connsiteY162" fmla="*/ 2171950 h 2323145"/>
              <a:gd name="connsiteX163" fmla="*/ 4129569 w 11269336"/>
              <a:gd name="connsiteY163" fmla="*/ 2163850 h 2323145"/>
              <a:gd name="connsiteX164" fmla="*/ 4061250 w 11269336"/>
              <a:gd name="connsiteY164" fmla="*/ 2159236 h 2323145"/>
              <a:gd name="connsiteX165" fmla="*/ 3945480 w 11269336"/>
              <a:gd name="connsiteY165" fmla="*/ 2158279 h 2323145"/>
              <a:gd name="connsiteX166" fmla="*/ 3921468 w 11269336"/>
              <a:gd name="connsiteY166" fmla="*/ 2156588 h 2323145"/>
              <a:gd name="connsiteX167" fmla="*/ 3903348 w 11269336"/>
              <a:gd name="connsiteY167" fmla="*/ 2149220 h 2323145"/>
              <a:gd name="connsiteX168" fmla="*/ 3901342 w 11269336"/>
              <a:gd name="connsiteY168" fmla="*/ 2142355 h 2323145"/>
              <a:gd name="connsiteX169" fmla="*/ 3888539 w 11269336"/>
              <a:gd name="connsiteY169" fmla="*/ 2140476 h 2323145"/>
              <a:gd name="connsiteX170" fmla="*/ 3885662 w 11269336"/>
              <a:gd name="connsiteY170" fmla="*/ 2138740 h 2323145"/>
              <a:gd name="connsiteX171" fmla="*/ 3868627 w 11269336"/>
              <a:gd name="connsiteY171" fmla="*/ 2130023 h 2323145"/>
              <a:gd name="connsiteX172" fmla="*/ 3819177 w 11269336"/>
              <a:gd name="connsiteY172" fmla="*/ 2142111 h 2323145"/>
              <a:gd name="connsiteX173" fmla="*/ 3769100 w 11269336"/>
              <a:gd name="connsiteY173" fmla="*/ 2131731 h 2323145"/>
              <a:gd name="connsiteX174" fmla="*/ 3562752 w 11269336"/>
              <a:gd name="connsiteY174" fmla="*/ 2131785 h 2323145"/>
              <a:gd name="connsiteX175" fmla="*/ 3541402 w 11269336"/>
              <a:gd name="connsiteY175" fmla="*/ 2106821 h 2323145"/>
              <a:gd name="connsiteX176" fmla="*/ 3365341 w 11269336"/>
              <a:gd name="connsiteY176" fmla="*/ 2077638 h 2323145"/>
              <a:gd name="connsiteX177" fmla="*/ 3170922 w 11269336"/>
              <a:gd name="connsiteY177" fmla="*/ 2115957 h 2323145"/>
              <a:gd name="connsiteX178" fmla="*/ 3156256 w 11269336"/>
              <a:gd name="connsiteY178" fmla="*/ 2124773 h 2323145"/>
              <a:gd name="connsiteX179" fmla="*/ 3140298 w 11269336"/>
              <a:gd name="connsiteY179" fmla="*/ 2129182 h 2323145"/>
              <a:gd name="connsiteX180" fmla="*/ 3138514 w 11269336"/>
              <a:gd name="connsiteY180" fmla="*/ 2128069 h 2323145"/>
              <a:gd name="connsiteX181" fmla="*/ 3120467 w 11269336"/>
              <a:gd name="connsiteY181" fmla="*/ 2128281 h 2323145"/>
              <a:gd name="connsiteX182" fmla="*/ 3116175 w 11269336"/>
              <a:gd name="connsiteY182" fmla="*/ 2131633 h 2323145"/>
              <a:gd name="connsiteX183" fmla="*/ 3103685 w 11269336"/>
              <a:gd name="connsiteY183" fmla="*/ 2132814 h 2323145"/>
              <a:gd name="connsiteX184" fmla="*/ 3078794 w 11269336"/>
              <a:gd name="connsiteY184" fmla="*/ 2137935 h 2323145"/>
              <a:gd name="connsiteX185" fmla="*/ 3074407 w 11269336"/>
              <a:gd name="connsiteY185" fmla="*/ 2136274 h 2323145"/>
              <a:gd name="connsiteX186" fmla="*/ 3037285 w 11269336"/>
              <a:gd name="connsiteY186" fmla="*/ 2139919 h 2323145"/>
              <a:gd name="connsiteX187" fmla="*/ 3036901 w 11269336"/>
              <a:gd name="connsiteY187" fmla="*/ 2138726 h 2323145"/>
              <a:gd name="connsiteX188" fmla="*/ 3026996 w 11269336"/>
              <a:gd name="connsiteY188" fmla="*/ 2134322 h 2323145"/>
              <a:gd name="connsiteX189" fmla="*/ 3007772 w 11269336"/>
              <a:gd name="connsiteY189" fmla="*/ 2128742 h 2323145"/>
              <a:gd name="connsiteX190" fmla="*/ 2965030 w 11269336"/>
              <a:gd name="connsiteY190" fmla="*/ 2100494 h 2323145"/>
              <a:gd name="connsiteX191" fmla="*/ 2926342 w 11269336"/>
              <a:gd name="connsiteY191" fmla="*/ 2104155 h 2323145"/>
              <a:gd name="connsiteX192" fmla="*/ 2918608 w 11269336"/>
              <a:gd name="connsiteY192" fmla="*/ 2104215 h 2323145"/>
              <a:gd name="connsiteX193" fmla="*/ 2918475 w 11269336"/>
              <a:gd name="connsiteY193" fmla="*/ 2103937 h 2323145"/>
              <a:gd name="connsiteX194" fmla="*/ 2910360 w 11269336"/>
              <a:gd name="connsiteY194" fmla="*/ 2103444 h 2323145"/>
              <a:gd name="connsiteX195" fmla="*/ 2904507 w 11269336"/>
              <a:gd name="connsiteY195" fmla="*/ 2104326 h 2323145"/>
              <a:gd name="connsiteX196" fmla="*/ 2889503 w 11269336"/>
              <a:gd name="connsiteY196" fmla="*/ 2104443 h 2323145"/>
              <a:gd name="connsiteX197" fmla="*/ 2884480 w 11269336"/>
              <a:gd name="connsiteY197" fmla="*/ 2102626 h 2323145"/>
              <a:gd name="connsiteX198" fmla="*/ 2882689 w 11269336"/>
              <a:gd name="connsiteY198" fmla="*/ 2099228 h 2323145"/>
              <a:gd name="connsiteX199" fmla="*/ 2881291 w 11269336"/>
              <a:gd name="connsiteY199" fmla="*/ 2099618 h 2323145"/>
              <a:gd name="connsiteX200" fmla="*/ 2853979 w 11269336"/>
              <a:gd name="connsiteY200" fmla="*/ 2090388 h 2323145"/>
              <a:gd name="connsiteX201" fmla="*/ 2791790 w 11269336"/>
              <a:gd name="connsiteY201" fmla="*/ 2080332 h 2323145"/>
              <a:gd name="connsiteX202" fmla="*/ 2755844 w 11269336"/>
              <a:gd name="connsiteY202" fmla="*/ 2078874 h 2323145"/>
              <a:gd name="connsiteX203" fmla="*/ 2657742 w 11269336"/>
              <a:gd name="connsiteY203" fmla="*/ 2070179 h 2323145"/>
              <a:gd name="connsiteX204" fmla="*/ 2559549 w 11269336"/>
              <a:gd name="connsiteY204" fmla="*/ 2057873 h 2323145"/>
              <a:gd name="connsiteX205" fmla="*/ 2512054 w 11269336"/>
              <a:gd name="connsiteY205" fmla="*/ 2031671 h 2323145"/>
              <a:gd name="connsiteX206" fmla="*/ 2506437 w 11269336"/>
              <a:gd name="connsiteY206" fmla="*/ 2030918 h 2323145"/>
              <a:gd name="connsiteX207" fmla="*/ 2491752 w 11269336"/>
              <a:gd name="connsiteY207" fmla="*/ 2033906 h 2323145"/>
              <a:gd name="connsiteX208" fmla="*/ 2486338 w 11269336"/>
              <a:gd name="connsiteY208" fmla="*/ 2035862 h 2323145"/>
              <a:gd name="connsiteX209" fmla="*/ 2478186 w 11269336"/>
              <a:gd name="connsiteY209" fmla="*/ 2036953 h 2323145"/>
              <a:gd name="connsiteX210" fmla="*/ 2477950 w 11269336"/>
              <a:gd name="connsiteY210" fmla="*/ 2036715 h 2323145"/>
              <a:gd name="connsiteX211" fmla="*/ 2470381 w 11269336"/>
              <a:gd name="connsiteY211" fmla="*/ 2038256 h 2323145"/>
              <a:gd name="connsiteX212" fmla="*/ 2433781 w 11269336"/>
              <a:gd name="connsiteY212" fmla="*/ 2049140 h 2323145"/>
              <a:gd name="connsiteX213" fmla="*/ 2381172 w 11269336"/>
              <a:gd name="connsiteY213" fmla="*/ 2030645 h 2323145"/>
              <a:gd name="connsiteX214" fmla="*/ 2360198 w 11269336"/>
              <a:gd name="connsiteY214" fmla="*/ 2029059 h 2323145"/>
              <a:gd name="connsiteX215" fmla="*/ 2348815 w 11269336"/>
              <a:gd name="connsiteY215" fmla="*/ 2026798 h 2323145"/>
              <a:gd name="connsiteX216" fmla="*/ 2347988 w 11269336"/>
              <a:gd name="connsiteY216" fmla="*/ 2025745 h 2323145"/>
              <a:gd name="connsiteX217" fmla="*/ 2312920 w 11269336"/>
              <a:gd name="connsiteY217" fmla="*/ 2036311 h 2323145"/>
              <a:gd name="connsiteX218" fmla="*/ 2307986 w 11269336"/>
              <a:gd name="connsiteY218" fmla="*/ 2035583 h 2323145"/>
              <a:gd name="connsiteX219" fmla="*/ 2285481 w 11269336"/>
              <a:gd name="connsiteY219" fmla="*/ 2045197 h 2323145"/>
              <a:gd name="connsiteX220" fmla="*/ 2273666 w 11269336"/>
              <a:gd name="connsiteY220" fmla="*/ 2048710 h 2323145"/>
              <a:gd name="connsiteX221" fmla="*/ 2270719 w 11269336"/>
              <a:gd name="connsiteY221" fmla="*/ 2052702 h 2323145"/>
              <a:gd name="connsiteX222" fmla="*/ 2253080 w 11269336"/>
              <a:gd name="connsiteY222" fmla="*/ 2056363 h 2323145"/>
              <a:gd name="connsiteX223" fmla="*/ 2250906 w 11269336"/>
              <a:gd name="connsiteY223" fmla="*/ 2055654 h 2323145"/>
              <a:gd name="connsiteX224" fmla="*/ 2236905 w 11269336"/>
              <a:gd name="connsiteY224" fmla="*/ 2062882 h 2323145"/>
              <a:gd name="connsiteX225" fmla="*/ 2225830 w 11269336"/>
              <a:gd name="connsiteY225" fmla="*/ 2074027 h 2323145"/>
              <a:gd name="connsiteX226" fmla="*/ 2073776 w 11269336"/>
              <a:gd name="connsiteY226" fmla="*/ 2089244 h 2323145"/>
              <a:gd name="connsiteX227" fmla="*/ 1948256 w 11269336"/>
              <a:gd name="connsiteY227" fmla="*/ 2146616 h 2323145"/>
              <a:gd name="connsiteX228" fmla="*/ 1865582 w 11269336"/>
              <a:gd name="connsiteY228" fmla="*/ 2153738 h 2323145"/>
              <a:gd name="connsiteX229" fmla="*/ 1835210 w 11269336"/>
              <a:gd name="connsiteY229" fmla="*/ 2134244 h 2323145"/>
              <a:gd name="connsiteX230" fmla="*/ 1632661 w 11269336"/>
              <a:gd name="connsiteY230" fmla="*/ 2173882 h 2323145"/>
              <a:gd name="connsiteX231" fmla="*/ 1579590 w 11269336"/>
              <a:gd name="connsiteY231" fmla="*/ 2173680 h 2323145"/>
              <a:gd name="connsiteX232" fmla="*/ 1535601 w 11269336"/>
              <a:gd name="connsiteY232" fmla="*/ 2194590 h 2323145"/>
              <a:gd name="connsiteX233" fmla="*/ 1515594 w 11269336"/>
              <a:gd name="connsiteY233" fmla="*/ 2189622 h 2323145"/>
              <a:gd name="connsiteX234" fmla="*/ 1512113 w 11269336"/>
              <a:gd name="connsiteY234" fmla="*/ 2188534 h 2323145"/>
              <a:gd name="connsiteX235" fmla="*/ 1498838 w 11269336"/>
              <a:gd name="connsiteY235" fmla="*/ 2189213 h 2323145"/>
              <a:gd name="connsiteX236" fmla="*/ 1494279 w 11269336"/>
              <a:gd name="connsiteY236" fmla="*/ 2183112 h 2323145"/>
              <a:gd name="connsiteX237" fmla="*/ 1473714 w 11269336"/>
              <a:gd name="connsiteY237" fmla="*/ 2179625 h 2323145"/>
              <a:gd name="connsiteX238" fmla="*/ 1449503 w 11269336"/>
              <a:gd name="connsiteY238" fmla="*/ 2182633 h 2323145"/>
              <a:gd name="connsiteX239" fmla="*/ 1266687 w 11269336"/>
              <a:gd name="connsiteY239" fmla="*/ 2212688 h 2323145"/>
              <a:gd name="connsiteX240" fmla="*/ 1239614 w 11269336"/>
              <a:gd name="connsiteY240" fmla="*/ 2209727 h 2323145"/>
              <a:gd name="connsiteX241" fmla="*/ 1202436 w 11269336"/>
              <a:gd name="connsiteY241" fmla="*/ 2209817 h 2323145"/>
              <a:gd name="connsiteX242" fmla="*/ 1136097 w 11269336"/>
              <a:gd name="connsiteY242" fmla="*/ 2205112 h 2323145"/>
              <a:gd name="connsiteX243" fmla="*/ 988232 w 11269336"/>
              <a:gd name="connsiteY243" fmla="*/ 2235635 h 2323145"/>
              <a:gd name="connsiteX244" fmla="*/ 981959 w 11269336"/>
              <a:gd name="connsiteY244" fmla="*/ 2231607 h 2323145"/>
              <a:gd name="connsiteX245" fmla="*/ 938600 w 11269336"/>
              <a:gd name="connsiteY245" fmla="*/ 2238113 h 2323145"/>
              <a:gd name="connsiteX246" fmla="*/ 791788 w 11269336"/>
              <a:gd name="connsiteY246" fmla="*/ 2293224 h 2323145"/>
              <a:gd name="connsiteX247" fmla="*/ 706914 w 11269336"/>
              <a:gd name="connsiteY247" fmla="*/ 2305046 h 2323145"/>
              <a:gd name="connsiteX248" fmla="*/ 675971 w 11269336"/>
              <a:gd name="connsiteY248" fmla="*/ 2304030 h 2323145"/>
              <a:gd name="connsiteX249" fmla="*/ 624180 w 11269336"/>
              <a:gd name="connsiteY249" fmla="*/ 2302650 h 2323145"/>
              <a:gd name="connsiteX250" fmla="*/ 583453 w 11269336"/>
              <a:gd name="connsiteY250" fmla="*/ 2288788 h 2323145"/>
              <a:gd name="connsiteX251" fmla="*/ 540946 w 11269336"/>
              <a:gd name="connsiteY251" fmla="*/ 2292721 h 2323145"/>
              <a:gd name="connsiteX252" fmla="*/ 533680 w 11269336"/>
              <a:gd name="connsiteY252" fmla="*/ 2310233 h 2323145"/>
              <a:gd name="connsiteX253" fmla="*/ 487366 w 11269336"/>
              <a:gd name="connsiteY253" fmla="*/ 2309053 h 2323145"/>
              <a:gd name="connsiteX254" fmla="*/ 416820 w 11269336"/>
              <a:gd name="connsiteY254" fmla="*/ 2305443 h 2323145"/>
              <a:gd name="connsiteX255" fmla="*/ 376805 w 11269336"/>
              <a:gd name="connsiteY255" fmla="*/ 2307647 h 2323145"/>
              <a:gd name="connsiteX256" fmla="*/ 266777 w 11269336"/>
              <a:gd name="connsiteY256" fmla="*/ 2309012 h 2323145"/>
              <a:gd name="connsiteX257" fmla="*/ 156013 w 11269336"/>
              <a:gd name="connsiteY257" fmla="*/ 2306832 h 2323145"/>
              <a:gd name="connsiteX258" fmla="*/ 87258 w 11269336"/>
              <a:gd name="connsiteY258" fmla="*/ 2285511 h 2323145"/>
              <a:gd name="connsiteX259" fmla="*/ 23798 w 11269336"/>
              <a:gd name="connsiteY259" fmla="*/ 2281822 h 2323145"/>
              <a:gd name="connsiteX260" fmla="*/ 0 w 11269336"/>
              <a:gd name="connsiteY260" fmla="*/ 2285369 h 2323145"/>
              <a:gd name="connsiteX261" fmla="*/ 0 w 11269336"/>
              <a:gd name="connsiteY26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593061 w 11269336"/>
              <a:gd name="connsiteY142" fmla="*/ 2171597 h 2323145"/>
              <a:gd name="connsiteX143" fmla="*/ 4533444 w 11269336"/>
              <a:gd name="connsiteY143" fmla="*/ 2181200 h 2323145"/>
              <a:gd name="connsiteX144" fmla="*/ 4492832 w 11269336"/>
              <a:gd name="connsiteY144" fmla="*/ 2188033 h 2323145"/>
              <a:gd name="connsiteX145" fmla="*/ 4467257 w 11269336"/>
              <a:gd name="connsiteY145" fmla="*/ 2196121 h 2323145"/>
              <a:gd name="connsiteX146" fmla="*/ 4459937 w 11269336"/>
              <a:gd name="connsiteY146" fmla="*/ 2195182 h 2323145"/>
              <a:gd name="connsiteX147" fmla="*/ 4433312 w 11269336"/>
              <a:gd name="connsiteY147" fmla="*/ 2199004 h 2323145"/>
              <a:gd name="connsiteX148" fmla="*/ 4420601 w 11269336"/>
              <a:gd name="connsiteY148" fmla="*/ 2205158 h 2323145"/>
              <a:gd name="connsiteX149" fmla="*/ 4405765 w 11269336"/>
              <a:gd name="connsiteY149" fmla="*/ 2199902 h 2323145"/>
              <a:gd name="connsiteX150" fmla="*/ 4401354 w 11269336"/>
              <a:gd name="connsiteY150" fmla="*/ 2194745 h 2323145"/>
              <a:gd name="connsiteX151" fmla="*/ 4383151 w 11269336"/>
              <a:gd name="connsiteY151" fmla="*/ 2201140 h 2323145"/>
              <a:gd name="connsiteX152" fmla="*/ 4366646 w 11269336"/>
              <a:gd name="connsiteY152" fmla="*/ 2198564 h 2323145"/>
              <a:gd name="connsiteX153" fmla="*/ 4354009 w 11269336"/>
              <a:gd name="connsiteY153" fmla="*/ 2204984 h 2323145"/>
              <a:gd name="connsiteX154" fmla="*/ 4348284 w 11269336"/>
              <a:gd name="connsiteY154" fmla="*/ 2205270 h 2323145"/>
              <a:gd name="connsiteX155" fmla="*/ 4333906 w 11269336"/>
              <a:gd name="connsiteY155" fmla="*/ 2205251 h 2323145"/>
              <a:gd name="connsiteX156" fmla="*/ 4308819 w 11269336"/>
              <a:gd name="connsiteY156" fmla="*/ 2203822 h 2323145"/>
              <a:gd name="connsiteX157" fmla="*/ 4301210 w 11269336"/>
              <a:gd name="connsiteY157" fmla="*/ 2204456 h 2323145"/>
              <a:gd name="connsiteX158" fmla="*/ 4283095 w 11269336"/>
              <a:gd name="connsiteY158" fmla="*/ 2198177 h 2323145"/>
              <a:gd name="connsiteX159" fmla="*/ 4250119 w 11269336"/>
              <a:gd name="connsiteY159" fmla="*/ 2196342 h 2323145"/>
              <a:gd name="connsiteX160" fmla="*/ 4189203 w 11269336"/>
              <a:gd name="connsiteY160" fmla="*/ 2178994 h 2323145"/>
              <a:gd name="connsiteX161" fmla="*/ 4154035 w 11269336"/>
              <a:gd name="connsiteY161" fmla="*/ 2171950 h 2323145"/>
              <a:gd name="connsiteX162" fmla="*/ 4129569 w 11269336"/>
              <a:gd name="connsiteY162" fmla="*/ 2163850 h 2323145"/>
              <a:gd name="connsiteX163" fmla="*/ 4061250 w 11269336"/>
              <a:gd name="connsiteY163" fmla="*/ 2159236 h 2323145"/>
              <a:gd name="connsiteX164" fmla="*/ 3945480 w 11269336"/>
              <a:gd name="connsiteY164" fmla="*/ 2158279 h 2323145"/>
              <a:gd name="connsiteX165" fmla="*/ 3921468 w 11269336"/>
              <a:gd name="connsiteY165" fmla="*/ 2156588 h 2323145"/>
              <a:gd name="connsiteX166" fmla="*/ 3903348 w 11269336"/>
              <a:gd name="connsiteY166" fmla="*/ 2149220 h 2323145"/>
              <a:gd name="connsiteX167" fmla="*/ 3901342 w 11269336"/>
              <a:gd name="connsiteY167" fmla="*/ 2142355 h 2323145"/>
              <a:gd name="connsiteX168" fmla="*/ 3888539 w 11269336"/>
              <a:gd name="connsiteY168" fmla="*/ 2140476 h 2323145"/>
              <a:gd name="connsiteX169" fmla="*/ 3885662 w 11269336"/>
              <a:gd name="connsiteY169" fmla="*/ 2138740 h 2323145"/>
              <a:gd name="connsiteX170" fmla="*/ 3868627 w 11269336"/>
              <a:gd name="connsiteY170" fmla="*/ 2130023 h 2323145"/>
              <a:gd name="connsiteX171" fmla="*/ 3819177 w 11269336"/>
              <a:gd name="connsiteY171" fmla="*/ 2142111 h 2323145"/>
              <a:gd name="connsiteX172" fmla="*/ 3769100 w 11269336"/>
              <a:gd name="connsiteY172" fmla="*/ 2131731 h 2323145"/>
              <a:gd name="connsiteX173" fmla="*/ 3562752 w 11269336"/>
              <a:gd name="connsiteY173" fmla="*/ 2131785 h 2323145"/>
              <a:gd name="connsiteX174" fmla="*/ 3541402 w 11269336"/>
              <a:gd name="connsiteY174" fmla="*/ 2106821 h 2323145"/>
              <a:gd name="connsiteX175" fmla="*/ 3365341 w 11269336"/>
              <a:gd name="connsiteY175" fmla="*/ 2077638 h 2323145"/>
              <a:gd name="connsiteX176" fmla="*/ 3170922 w 11269336"/>
              <a:gd name="connsiteY176" fmla="*/ 2115957 h 2323145"/>
              <a:gd name="connsiteX177" fmla="*/ 3156256 w 11269336"/>
              <a:gd name="connsiteY177" fmla="*/ 2124773 h 2323145"/>
              <a:gd name="connsiteX178" fmla="*/ 3140298 w 11269336"/>
              <a:gd name="connsiteY178" fmla="*/ 2129182 h 2323145"/>
              <a:gd name="connsiteX179" fmla="*/ 3138514 w 11269336"/>
              <a:gd name="connsiteY179" fmla="*/ 2128069 h 2323145"/>
              <a:gd name="connsiteX180" fmla="*/ 3120467 w 11269336"/>
              <a:gd name="connsiteY180" fmla="*/ 2128281 h 2323145"/>
              <a:gd name="connsiteX181" fmla="*/ 3116175 w 11269336"/>
              <a:gd name="connsiteY181" fmla="*/ 2131633 h 2323145"/>
              <a:gd name="connsiteX182" fmla="*/ 3103685 w 11269336"/>
              <a:gd name="connsiteY182" fmla="*/ 2132814 h 2323145"/>
              <a:gd name="connsiteX183" fmla="*/ 3078794 w 11269336"/>
              <a:gd name="connsiteY183" fmla="*/ 2137935 h 2323145"/>
              <a:gd name="connsiteX184" fmla="*/ 3074407 w 11269336"/>
              <a:gd name="connsiteY184" fmla="*/ 2136274 h 2323145"/>
              <a:gd name="connsiteX185" fmla="*/ 3037285 w 11269336"/>
              <a:gd name="connsiteY185" fmla="*/ 2139919 h 2323145"/>
              <a:gd name="connsiteX186" fmla="*/ 3036901 w 11269336"/>
              <a:gd name="connsiteY186" fmla="*/ 2138726 h 2323145"/>
              <a:gd name="connsiteX187" fmla="*/ 3026996 w 11269336"/>
              <a:gd name="connsiteY187" fmla="*/ 2134322 h 2323145"/>
              <a:gd name="connsiteX188" fmla="*/ 3007772 w 11269336"/>
              <a:gd name="connsiteY188" fmla="*/ 2128742 h 2323145"/>
              <a:gd name="connsiteX189" fmla="*/ 2965030 w 11269336"/>
              <a:gd name="connsiteY189" fmla="*/ 2100494 h 2323145"/>
              <a:gd name="connsiteX190" fmla="*/ 2926342 w 11269336"/>
              <a:gd name="connsiteY190" fmla="*/ 2104155 h 2323145"/>
              <a:gd name="connsiteX191" fmla="*/ 2918608 w 11269336"/>
              <a:gd name="connsiteY191" fmla="*/ 2104215 h 2323145"/>
              <a:gd name="connsiteX192" fmla="*/ 2918475 w 11269336"/>
              <a:gd name="connsiteY192" fmla="*/ 2103937 h 2323145"/>
              <a:gd name="connsiteX193" fmla="*/ 2910360 w 11269336"/>
              <a:gd name="connsiteY193" fmla="*/ 2103444 h 2323145"/>
              <a:gd name="connsiteX194" fmla="*/ 2904507 w 11269336"/>
              <a:gd name="connsiteY194" fmla="*/ 2104326 h 2323145"/>
              <a:gd name="connsiteX195" fmla="*/ 2889503 w 11269336"/>
              <a:gd name="connsiteY195" fmla="*/ 2104443 h 2323145"/>
              <a:gd name="connsiteX196" fmla="*/ 2884480 w 11269336"/>
              <a:gd name="connsiteY196" fmla="*/ 2102626 h 2323145"/>
              <a:gd name="connsiteX197" fmla="*/ 2882689 w 11269336"/>
              <a:gd name="connsiteY197" fmla="*/ 2099228 h 2323145"/>
              <a:gd name="connsiteX198" fmla="*/ 2881291 w 11269336"/>
              <a:gd name="connsiteY198" fmla="*/ 2099618 h 2323145"/>
              <a:gd name="connsiteX199" fmla="*/ 2853979 w 11269336"/>
              <a:gd name="connsiteY199" fmla="*/ 2090388 h 2323145"/>
              <a:gd name="connsiteX200" fmla="*/ 2791790 w 11269336"/>
              <a:gd name="connsiteY200" fmla="*/ 2080332 h 2323145"/>
              <a:gd name="connsiteX201" fmla="*/ 2755844 w 11269336"/>
              <a:gd name="connsiteY201" fmla="*/ 2078874 h 2323145"/>
              <a:gd name="connsiteX202" fmla="*/ 2657742 w 11269336"/>
              <a:gd name="connsiteY202" fmla="*/ 2070179 h 2323145"/>
              <a:gd name="connsiteX203" fmla="*/ 2559549 w 11269336"/>
              <a:gd name="connsiteY203" fmla="*/ 2057873 h 2323145"/>
              <a:gd name="connsiteX204" fmla="*/ 2512054 w 11269336"/>
              <a:gd name="connsiteY204" fmla="*/ 2031671 h 2323145"/>
              <a:gd name="connsiteX205" fmla="*/ 2506437 w 11269336"/>
              <a:gd name="connsiteY205" fmla="*/ 2030918 h 2323145"/>
              <a:gd name="connsiteX206" fmla="*/ 2491752 w 11269336"/>
              <a:gd name="connsiteY206" fmla="*/ 2033906 h 2323145"/>
              <a:gd name="connsiteX207" fmla="*/ 2486338 w 11269336"/>
              <a:gd name="connsiteY207" fmla="*/ 2035862 h 2323145"/>
              <a:gd name="connsiteX208" fmla="*/ 2478186 w 11269336"/>
              <a:gd name="connsiteY208" fmla="*/ 2036953 h 2323145"/>
              <a:gd name="connsiteX209" fmla="*/ 2477950 w 11269336"/>
              <a:gd name="connsiteY209" fmla="*/ 2036715 h 2323145"/>
              <a:gd name="connsiteX210" fmla="*/ 2470381 w 11269336"/>
              <a:gd name="connsiteY210" fmla="*/ 2038256 h 2323145"/>
              <a:gd name="connsiteX211" fmla="*/ 2433781 w 11269336"/>
              <a:gd name="connsiteY211" fmla="*/ 2049140 h 2323145"/>
              <a:gd name="connsiteX212" fmla="*/ 2381172 w 11269336"/>
              <a:gd name="connsiteY212" fmla="*/ 2030645 h 2323145"/>
              <a:gd name="connsiteX213" fmla="*/ 2360198 w 11269336"/>
              <a:gd name="connsiteY213" fmla="*/ 2029059 h 2323145"/>
              <a:gd name="connsiteX214" fmla="*/ 2348815 w 11269336"/>
              <a:gd name="connsiteY214" fmla="*/ 2026798 h 2323145"/>
              <a:gd name="connsiteX215" fmla="*/ 2347988 w 11269336"/>
              <a:gd name="connsiteY215" fmla="*/ 2025745 h 2323145"/>
              <a:gd name="connsiteX216" fmla="*/ 2312920 w 11269336"/>
              <a:gd name="connsiteY216" fmla="*/ 2036311 h 2323145"/>
              <a:gd name="connsiteX217" fmla="*/ 2307986 w 11269336"/>
              <a:gd name="connsiteY217" fmla="*/ 2035583 h 2323145"/>
              <a:gd name="connsiteX218" fmla="*/ 2285481 w 11269336"/>
              <a:gd name="connsiteY218" fmla="*/ 2045197 h 2323145"/>
              <a:gd name="connsiteX219" fmla="*/ 2273666 w 11269336"/>
              <a:gd name="connsiteY219" fmla="*/ 2048710 h 2323145"/>
              <a:gd name="connsiteX220" fmla="*/ 2270719 w 11269336"/>
              <a:gd name="connsiteY220" fmla="*/ 2052702 h 2323145"/>
              <a:gd name="connsiteX221" fmla="*/ 2253080 w 11269336"/>
              <a:gd name="connsiteY221" fmla="*/ 2056363 h 2323145"/>
              <a:gd name="connsiteX222" fmla="*/ 2250906 w 11269336"/>
              <a:gd name="connsiteY222" fmla="*/ 2055654 h 2323145"/>
              <a:gd name="connsiteX223" fmla="*/ 2236905 w 11269336"/>
              <a:gd name="connsiteY223" fmla="*/ 2062882 h 2323145"/>
              <a:gd name="connsiteX224" fmla="*/ 2225830 w 11269336"/>
              <a:gd name="connsiteY224" fmla="*/ 2074027 h 2323145"/>
              <a:gd name="connsiteX225" fmla="*/ 2073776 w 11269336"/>
              <a:gd name="connsiteY225" fmla="*/ 2089244 h 2323145"/>
              <a:gd name="connsiteX226" fmla="*/ 1948256 w 11269336"/>
              <a:gd name="connsiteY226" fmla="*/ 2146616 h 2323145"/>
              <a:gd name="connsiteX227" fmla="*/ 1865582 w 11269336"/>
              <a:gd name="connsiteY227" fmla="*/ 2153738 h 2323145"/>
              <a:gd name="connsiteX228" fmla="*/ 1835210 w 11269336"/>
              <a:gd name="connsiteY228" fmla="*/ 2134244 h 2323145"/>
              <a:gd name="connsiteX229" fmla="*/ 1632661 w 11269336"/>
              <a:gd name="connsiteY229" fmla="*/ 2173882 h 2323145"/>
              <a:gd name="connsiteX230" fmla="*/ 1579590 w 11269336"/>
              <a:gd name="connsiteY230" fmla="*/ 2173680 h 2323145"/>
              <a:gd name="connsiteX231" fmla="*/ 1535601 w 11269336"/>
              <a:gd name="connsiteY231" fmla="*/ 2194590 h 2323145"/>
              <a:gd name="connsiteX232" fmla="*/ 1515594 w 11269336"/>
              <a:gd name="connsiteY232" fmla="*/ 2189622 h 2323145"/>
              <a:gd name="connsiteX233" fmla="*/ 1512113 w 11269336"/>
              <a:gd name="connsiteY233" fmla="*/ 2188534 h 2323145"/>
              <a:gd name="connsiteX234" fmla="*/ 1498838 w 11269336"/>
              <a:gd name="connsiteY234" fmla="*/ 2189213 h 2323145"/>
              <a:gd name="connsiteX235" fmla="*/ 1494279 w 11269336"/>
              <a:gd name="connsiteY235" fmla="*/ 2183112 h 2323145"/>
              <a:gd name="connsiteX236" fmla="*/ 1473714 w 11269336"/>
              <a:gd name="connsiteY236" fmla="*/ 2179625 h 2323145"/>
              <a:gd name="connsiteX237" fmla="*/ 1449503 w 11269336"/>
              <a:gd name="connsiteY237" fmla="*/ 2182633 h 2323145"/>
              <a:gd name="connsiteX238" fmla="*/ 1266687 w 11269336"/>
              <a:gd name="connsiteY238" fmla="*/ 2212688 h 2323145"/>
              <a:gd name="connsiteX239" fmla="*/ 1239614 w 11269336"/>
              <a:gd name="connsiteY239" fmla="*/ 2209727 h 2323145"/>
              <a:gd name="connsiteX240" fmla="*/ 1202436 w 11269336"/>
              <a:gd name="connsiteY240" fmla="*/ 2209817 h 2323145"/>
              <a:gd name="connsiteX241" fmla="*/ 1136097 w 11269336"/>
              <a:gd name="connsiteY241" fmla="*/ 2205112 h 2323145"/>
              <a:gd name="connsiteX242" fmla="*/ 988232 w 11269336"/>
              <a:gd name="connsiteY242" fmla="*/ 2235635 h 2323145"/>
              <a:gd name="connsiteX243" fmla="*/ 981959 w 11269336"/>
              <a:gd name="connsiteY243" fmla="*/ 2231607 h 2323145"/>
              <a:gd name="connsiteX244" fmla="*/ 938600 w 11269336"/>
              <a:gd name="connsiteY244" fmla="*/ 2238113 h 2323145"/>
              <a:gd name="connsiteX245" fmla="*/ 791788 w 11269336"/>
              <a:gd name="connsiteY245" fmla="*/ 2293224 h 2323145"/>
              <a:gd name="connsiteX246" fmla="*/ 706914 w 11269336"/>
              <a:gd name="connsiteY246" fmla="*/ 2305046 h 2323145"/>
              <a:gd name="connsiteX247" fmla="*/ 675971 w 11269336"/>
              <a:gd name="connsiteY247" fmla="*/ 2304030 h 2323145"/>
              <a:gd name="connsiteX248" fmla="*/ 624180 w 11269336"/>
              <a:gd name="connsiteY248" fmla="*/ 2302650 h 2323145"/>
              <a:gd name="connsiteX249" fmla="*/ 583453 w 11269336"/>
              <a:gd name="connsiteY249" fmla="*/ 2288788 h 2323145"/>
              <a:gd name="connsiteX250" fmla="*/ 540946 w 11269336"/>
              <a:gd name="connsiteY250" fmla="*/ 2292721 h 2323145"/>
              <a:gd name="connsiteX251" fmla="*/ 533680 w 11269336"/>
              <a:gd name="connsiteY251" fmla="*/ 2310233 h 2323145"/>
              <a:gd name="connsiteX252" fmla="*/ 487366 w 11269336"/>
              <a:gd name="connsiteY252" fmla="*/ 2309053 h 2323145"/>
              <a:gd name="connsiteX253" fmla="*/ 416820 w 11269336"/>
              <a:gd name="connsiteY253" fmla="*/ 2305443 h 2323145"/>
              <a:gd name="connsiteX254" fmla="*/ 376805 w 11269336"/>
              <a:gd name="connsiteY254" fmla="*/ 2307647 h 2323145"/>
              <a:gd name="connsiteX255" fmla="*/ 266777 w 11269336"/>
              <a:gd name="connsiteY255" fmla="*/ 2309012 h 2323145"/>
              <a:gd name="connsiteX256" fmla="*/ 156013 w 11269336"/>
              <a:gd name="connsiteY256" fmla="*/ 2306832 h 2323145"/>
              <a:gd name="connsiteX257" fmla="*/ 87258 w 11269336"/>
              <a:gd name="connsiteY257" fmla="*/ 2285511 h 2323145"/>
              <a:gd name="connsiteX258" fmla="*/ 23798 w 11269336"/>
              <a:gd name="connsiteY258" fmla="*/ 2281822 h 2323145"/>
              <a:gd name="connsiteX259" fmla="*/ 0 w 11269336"/>
              <a:gd name="connsiteY259" fmla="*/ 2285369 h 2323145"/>
              <a:gd name="connsiteX260" fmla="*/ 0 w 11269336"/>
              <a:gd name="connsiteY260"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593061 w 11269336"/>
              <a:gd name="connsiteY141" fmla="*/ 2171597 h 2323145"/>
              <a:gd name="connsiteX142" fmla="*/ 4533444 w 11269336"/>
              <a:gd name="connsiteY142" fmla="*/ 2181200 h 2323145"/>
              <a:gd name="connsiteX143" fmla="*/ 4492832 w 11269336"/>
              <a:gd name="connsiteY143" fmla="*/ 2188033 h 2323145"/>
              <a:gd name="connsiteX144" fmla="*/ 4467257 w 11269336"/>
              <a:gd name="connsiteY144" fmla="*/ 2196121 h 2323145"/>
              <a:gd name="connsiteX145" fmla="*/ 4459937 w 11269336"/>
              <a:gd name="connsiteY145" fmla="*/ 2195182 h 2323145"/>
              <a:gd name="connsiteX146" fmla="*/ 4433312 w 11269336"/>
              <a:gd name="connsiteY146" fmla="*/ 2199004 h 2323145"/>
              <a:gd name="connsiteX147" fmla="*/ 4420601 w 11269336"/>
              <a:gd name="connsiteY147" fmla="*/ 2205158 h 2323145"/>
              <a:gd name="connsiteX148" fmla="*/ 4405765 w 11269336"/>
              <a:gd name="connsiteY148" fmla="*/ 2199902 h 2323145"/>
              <a:gd name="connsiteX149" fmla="*/ 4401354 w 11269336"/>
              <a:gd name="connsiteY149" fmla="*/ 2194745 h 2323145"/>
              <a:gd name="connsiteX150" fmla="*/ 4383151 w 11269336"/>
              <a:gd name="connsiteY150" fmla="*/ 2201140 h 2323145"/>
              <a:gd name="connsiteX151" fmla="*/ 4366646 w 11269336"/>
              <a:gd name="connsiteY151" fmla="*/ 2198564 h 2323145"/>
              <a:gd name="connsiteX152" fmla="*/ 4354009 w 11269336"/>
              <a:gd name="connsiteY152" fmla="*/ 2204984 h 2323145"/>
              <a:gd name="connsiteX153" fmla="*/ 4348284 w 11269336"/>
              <a:gd name="connsiteY153" fmla="*/ 2205270 h 2323145"/>
              <a:gd name="connsiteX154" fmla="*/ 4333906 w 11269336"/>
              <a:gd name="connsiteY154" fmla="*/ 2205251 h 2323145"/>
              <a:gd name="connsiteX155" fmla="*/ 4308819 w 11269336"/>
              <a:gd name="connsiteY155" fmla="*/ 2203822 h 2323145"/>
              <a:gd name="connsiteX156" fmla="*/ 4301210 w 11269336"/>
              <a:gd name="connsiteY156" fmla="*/ 2204456 h 2323145"/>
              <a:gd name="connsiteX157" fmla="*/ 4283095 w 11269336"/>
              <a:gd name="connsiteY157" fmla="*/ 2198177 h 2323145"/>
              <a:gd name="connsiteX158" fmla="*/ 4250119 w 11269336"/>
              <a:gd name="connsiteY158" fmla="*/ 2196342 h 2323145"/>
              <a:gd name="connsiteX159" fmla="*/ 4189203 w 11269336"/>
              <a:gd name="connsiteY159" fmla="*/ 2178994 h 2323145"/>
              <a:gd name="connsiteX160" fmla="*/ 4154035 w 11269336"/>
              <a:gd name="connsiteY160" fmla="*/ 2171950 h 2323145"/>
              <a:gd name="connsiteX161" fmla="*/ 4129569 w 11269336"/>
              <a:gd name="connsiteY161" fmla="*/ 2163850 h 2323145"/>
              <a:gd name="connsiteX162" fmla="*/ 4061250 w 11269336"/>
              <a:gd name="connsiteY162" fmla="*/ 2159236 h 2323145"/>
              <a:gd name="connsiteX163" fmla="*/ 3945480 w 11269336"/>
              <a:gd name="connsiteY163" fmla="*/ 2158279 h 2323145"/>
              <a:gd name="connsiteX164" fmla="*/ 3921468 w 11269336"/>
              <a:gd name="connsiteY164" fmla="*/ 2156588 h 2323145"/>
              <a:gd name="connsiteX165" fmla="*/ 3903348 w 11269336"/>
              <a:gd name="connsiteY165" fmla="*/ 2149220 h 2323145"/>
              <a:gd name="connsiteX166" fmla="*/ 3901342 w 11269336"/>
              <a:gd name="connsiteY166" fmla="*/ 2142355 h 2323145"/>
              <a:gd name="connsiteX167" fmla="*/ 3888539 w 11269336"/>
              <a:gd name="connsiteY167" fmla="*/ 2140476 h 2323145"/>
              <a:gd name="connsiteX168" fmla="*/ 3885662 w 11269336"/>
              <a:gd name="connsiteY168" fmla="*/ 2138740 h 2323145"/>
              <a:gd name="connsiteX169" fmla="*/ 3868627 w 11269336"/>
              <a:gd name="connsiteY169" fmla="*/ 2130023 h 2323145"/>
              <a:gd name="connsiteX170" fmla="*/ 3819177 w 11269336"/>
              <a:gd name="connsiteY170" fmla="*/ 2142111 h 2323145"/>
              <a:gd name="connsiteX171" fmla="*/ 3769100 w 11269336"/>
              <a:gd name="connsiteY171" fmla="*/ 2131731 h 2323145"/>
              <a:gd name="connsiteX172" fmla="*/ 3562752 w 11269336"/>
              <a:gd name="connsiteY172" fmla="*/ 2131785 h 2323145"/>
              <a:gd name="connsiteX173" fmla="*/ 3541402 w 11269336"/>
              <a:gd name="connsiteY173" fmla="*/ 2106821 h 2323145"/>
              <a:gd name="connsiteX174" fmla="*/ 3365341 w 11269336"/>
              <a:gd name="connsiteY174" fmla="*/ 2077638 h 2323145"/>
              <a:gd name="connsiteX175" fmla="*/ 3170922 w 11269336"/>
              <a:gd name="connsiteY175" fmla="*/ 2115957 h 2323145"/>
              <a:gd name="connsiteX176" fmla="*/ 3156256 w 11269336"/>
              <a:gd name="connsiteY176" fmla="*/ 2124773 h 2323145"/>
              <a:gd name="connsiteX177" fmla="*/ 3140298 w 11269336"/>
              <a:gd name="connsiteY177" fmla="*/ 2129182 h 2323145"/>
              <a:gd name="connsiteX178" fmla="*/ 3138514 w 11269336"/>
              <a:gd name="connsiteY178" fmla="*/ 2128069 h 2323145"/>
              <a:gd name="connsiteX179" fmla="*/ 3120467 w 11269336"/>
              <a:gd name="connsiteY179" fmla="*/ 2128281 h 2323145"/>
              <a:gd name="connsiteX180" fmla="*/ 3116175 w 11269336"/>
              <a:gd name="connsiteY180" fmla="*/ 2131633 h 2323145"/>
              <a:gd name="connsiteX181" fmla="*/ 3103685 w 11269336"/>
              <a:gd name="connsiteY181" fmla="*/ 2132814 h 2323145"/>
              <a:gd name="connsiteX182" fmla="*/ 3078794 w 11269336"/>
              <a:gd name="connsiteY182" fmla="*/ 2137935 h 2323145"/>
              <a:gd name="connsiteX183" fmla="*/ 3074407 w 11269336"/>
              <a:gd name="connsiteY183" fmla="*/ 2136274 h 2323145"/>
              <a:gd name="connsiteX184" fmla="*/ 3037285 w 11269336"/>
              <a:gd name="connsiteY184" fmla="*/ 2139919 h 2323145"/>
              <a:gd name="connsiteX185" fmla="*/ 3036901 w 11269336"/>
              <a:gd name="connsiteY185" fmla="*/ 2138726 h 2323145"/>
              <a:gd name="connsiteX186" fmla="*/ 3026996 w 11269336"/>
              <a:gd name="connsiteY186" fmla="*/ 2134322 h 2323145"/>
              <a:gd name="connsiteX187" fmla="*/ 3007772 w 11269336"/>
              <a:gd name="connsiteY187" fmla="*/ 2128742 h 2323145"/>
              <a:gd name="connsiteX188" fmla="*/ 2965030 w 11269336"/>
              <a:gd name="connsiteY188" fmla="*/ 2100494 h 2323145"/>
              <a:gd name="connsiteX189" fmla="*/ 2926342 w 11269336"/>
              <a:gd name="connsiteY189" fmla="*/ 2104155 h 2323145"/>
              <a:gd name="connsiteX190" fmla="*/ 2918608 w 11269336"/>
              <a:gd name="connsiteY190" fmla="*/ 2104215 h 2323145"/>
              <a:gd name="connsiteX191" fmla="*/ 2918475 w 11269336"/>
              <a:gd name="connsiteY191" fmla="*/ 2103937 h 2323145"/>
              <a:gd name="connsiteX192" fmla="*/ 2910360 w 11269336"/>
              <a:gd name="connsiteY192" fmla="*/ 2103444 h 2323145"/>
              <a:gd name="connsiteX193" fmla="*/ 2904507 w 11269336"/>
              <a:gd name="connsiteY193" fmla="*/ 2104326 h 2323145"/>
              <a:gd name="connsiteX194" fmla="*/ 2889503 w 11269336"/>
              <a:gd name="connsiteY194" fmla="*/ 2104443 h 2323145"/>
              <a:gd name="connsiteX195" fmla="*/ 2884480 w 11269336"/>
              <a:gd name="connsiteY195" fmla="*/ 2102626 h 2323145"/>
              <a:gd name="connsiteX196" fmla="*/ 2882689 w 11269336"/>
              <a:gd name="connsiteY196" fmla="*/ 2099228 h 2323145"/>
              <a:gd name="connsiteX197" fmla="*/ 2881291 w 11269336"/>
              <a:gd name="connsiteY197" fmla="*/ 2099618 h 2323145"/>
              <a:gd name="connsiteX198" fmla="*/ 2853979 w 11269336"/>
              <a:gd name="connsiteY198" fmla="*/ 2090388 h 2323145"/>
              <a:gd name="connsiteX199" fmla="*/ 2791790 w 11269336"/>
              <a:gd name="connsiteY199" fmla="*/ 2080332 h 2323145"/>
              <a:gd name="connsiteX200" fmla="*/ 2755844 w 11269336"/>
              <a:gd name="connsiteY200" fmla="*/ 2078874 h 2323145"/>
              <a:gd name="connsiteX201" fmla="*/ 2657742 w 11269336"/>
              <a:gd name="connsiteY201" fmla="*/ 2070179 h 2323145"/>
              <a:gd name="connsiteX202" fmla="*/ 2559549 w 11269336"/>
              <a:gd name="connsiteY202" fmla="*/ 2057873 h 2323145"/>
              <a:gd name="connsiteX203" fmla="*/ 2512054 w 11269336"/>
              <a:gd name="connsiteY203" fmla="*/ 2031671 h 2323145"/>
              <a:gd name="connsiteX204" fmla="*/ 2506437 w 11269336"/>
              <a:gd name="connsiteY204" fmla="*/ 2030918 h 2323145"/>
              <a:gd name="connsiteX205" fmla="*/ 2491752 w 11269336"/>
              <a:gd name="connsiteY205" fmla="*/ 2033906 h 2323145"/>
              <a:gd name="connsiteX206" fmla="*/ 2486338 w 11269336"/>
              <a:gd name="connsiteY206" fmla="*/ 2035862 h 2323145"/>
              <a:gd name="connsiteX207" fmla="*/ 2478186 w 11269336"/>
              <a:gd name="connsiteY207" fmla="*/ 2036953 h 2323145"/>
              <a:gd name="connsiteX208" fmla="*/ 2477950 w 11269336"/>
              <a:gd name="connsiteY208" fmla="*/ 2036715 h 2323145"/>
              <a:gd name="connsiteX209" fmla="*/ 2470381 w 11269336"/>
              <a:gd name="connsiteY209" fmla="*/ 2038256 h 2323145"/>
              <a:gd name="connsiteX210" fmla="*/ 2433781 w 11269336"/>
              <a:gd name="connsiteY210" fmla="*/ 2049140 h 2323145"/>
              <a:gd name="connsiteX211" fmla="*/ 2381172 w 11269336"/>
              <a:gd name="connsiteY211" fmla="*/ 2030645 h 2323145"/>
              <a:gd name="connsiteX212" fmla="*/ 2360198 w 11269336"/>
              <a:gd name="connsiteY212" fmla="*/ 2029059 h 2323145"/>
              <a:gd name="connsiteX213" fmla="*/ 2348815 w 11269336"/>
              <a:gd name="connsiteY213" fmla="*/ 2026798 h 2323145"/>
              <a:gd name="connsiteX214" fmla="*/ 2347988 w 11269336"/>
              <a:gd name="connsiteY214" fmla="*/ 2025745 h 2323145"/>
              <a:gd name="connsiteX215" fmla="*/ 2312920 w 11269336"/>
              <a:gd name="connsiteY215" fmla="*/ 2036311 h 2323145"/>
              <a:gd name="connsiteX216" fmla="*/ 2307986 w 11269336"/>
              <a:gd name="connsiteY216" fmla="*/ 2035583 h 2323145"/>
              <a:gd name="connsiteX217" fmla="*/ 2285481 w 11269336"/>
              <a:gd name="connsiteY217" fmla="*/ 2045197 h 2323145"/>
              <a:gd name="connsiteX218" fmla="*/ 2273666 w 11269336"/>
              <a:gd name="connsiteY218" fmla="*/ 2048710 h 2323145"/>
              <a:gd name="connsiteX219" fmla="*/ 2270719 w 11269336"/>
              <a:gd name="connsiteY219" fmla="*/ 2052702 h 2323145"/>
              <a:gd name="connsiteX220" fmla="*/ 2253080 w 11269336"/>
              <a:gd name="connsiteY220" fmla="*/ 2056363 h 2323145"/>
              <a:gd name="connsiteX221" fmla="*/ 2250906 w 11269336"/>
              <a:gd name="connsiteY221" fmla="*/ 2055654 h 2323145"/>
              <a:gd name="connsiteX222" fmla="*/ 2236905 w 11269336"/>
              <a:gd name="connsiteY222" fmla="*/ 2062882 h 2323145"/>
              <a:gd name="connsiteX223" fmla="*/ 2225830 w 11269336"/>
              <a:gd name="connsiteY223" fmla="*/ 2074027 h 2323145"/>
              <a:gd name="connsiteX224" fmla="*/ 2073776 w 11269336"/>
              <a:gd name="connsiteY224" fmla="*/ 2089244 h 2323145"/>
              <a:gd name="connsiteX225" fmla="*/ 1948256 w 11269336"/>
              <a:gd name="connsiteY225" fmla="*/ 2146616 h 2323145"/>
              <a:gd name="connsiteX226" fmla="*/ 1865582 w 11269336"/>
              <a:gd name="connsiteY226" fmla="*/ 2153738 h 2323145"/>
              <a:gd name="connsiteX227" fmla="*/ 1835210 w 11269336"/>
              <a:gd name="connsiteY227" fmla="*/ 2134244 h 2323145"/>
              <a:gd name="connsiteX228" fmla="*/ 1632661 w 11269336"/>
              <a:gd name="connsiteY228" fmla="*/ 2173882 h 2323145"/>
              <a:gd name="connsiteX229" fmla="*/ 1579590 w 11269336"/>
              <a:gd name="connsiteY229" fmla="*/ 2173680 h 2323145"/>
              <a:gd name="connsiteX230" fmla="*/ 1535601 w 11269336"/>
              <a:gd name="connsiteY230" fmla="*/ 2194590 h 2323145"/>
              <a:gd name="connsiteX231" fmla="*/ 1515594 w 11269336"/>
              <a:gd name="connsiteY231" fmla="*/ 2189622 h 2323145"/>
              <a:gd name="connsiteX232" fmla="*/ 1512113 w 11269336"/>
              <a:gd name="connsiteY232" fmla="*/ 2188534 h 2323145"/>
              <a:gd name="connsiteX233" fmla="*/ 1498838 w 11269336"/>
              <a:gd name="connsiteY233" fmla="*/ 2189213 h 2323145"/>
              <a:gd name="connsiteX234" fmla="*/ 1494279 w 11269336"/>
              <a:gd name="connsiteY234" fmla="*/ 2183112 h 2323145"/>
              <a:gd name="connsiteX235" fmla="*/ 1473714 w 11269336"/>
              <a:gd name="connsiteY235" fmla="*/ 2179625 h 2323145"/>
              <a:gd name="connsiteX236" fmla="*/ 1449503 w 11269336"/>
              <a:gd name="connsiteY236" fmla="*/ 2182633 h 2323145"/>
              <a:gd name="connsiteX237" fmla="*/ 1266687 w 11269336"/>
              <a:gd name="connsiteY237" fmla="*/ 2212688 h 2323145"/>
              <a:gd name="connsiteX238" fmla="*/ 1239614 w 11269336"/>
              <a:gd name="connsiteY238" fmla="*/ 2209727 h 2323145"/>
              <a:gd name="connsiteX239" fmla="*/ 1202436 w 11269336"/>
              <a:gd name="connsiteY239" fmla="*/ 2209817 h 2323145"/>
              <a:gd name="connsiteX240" fmla="*/ 1136097 w 11269336"/>
              <a:gd name="connsiteY240" fmla="*/ 2205112 h 2323145"/>
              <a:gd name="connsiteX241" fmla="*/ 988232 w 11269336"/>
              <a:gd name="connsiteY241" fmla="*/ 2235635 h 2323145"/>
              <a:gd name="connsiteX242" fmla="*/ 981959 w 11269336"/>
              <a:gd name="connsiteY242" fmla="*/ 2231607 h 2323145"/>
              <a:gd name="connsiteX243" fmla="*/ 938600 w 11269336"/>
              <a:gd name="connsiteY243" fmla="*/ 2238113 h 2323145"/>
              <a:gd name="connsiteX244" fmla="*/ 791788 w 11269336"/>
              <a:gd name="connsiteY244" fmla="*/ 2293224 h 2323145"/>
              <a:gd name="connsiteX245" fmla="*/ 706914 w 11269336"/>
              <a:gd name="connsiteY245" fmla="*/ 2305046 h 2323145"/>
              <a:gd name="connsiteX246" fmla="*/ 675971 w 11269336"/>
              <a:gd name="connsiteY246" fmla="*/ 2304030 h 2323145"/>
              <a:gd name="connsiteX247" fmla="*/ 624180 w 11269336"/>
              <a:gd name="connsiteY247" fmla="*/ 2302650 h 2323145"/>
              <a:gd name="connsiteX248" fmla="*/ 583453 w 11269336"/>
              <a:gd name="connsiteY248" fmla="*/ 2288788 h 2323145"/>
              <a:gd name="connsiteX249" fmla="*/ 540946 w 11269336"/>
              <a:gd name="connsiteY249" fmla="*/ 2292721 h 2323145"/>
              <a:gd name="connsiteX250" fmla="*/ 533680 w 11269336"/>
              <a:gd name="connsiteY250" fmla="*/ 2310233 h 2323145"/>
              <a:gd name="connsiteX251" fmla="*/ 487366 w 11269336"/>
              <a:gd name="connsiteY251" fmla="*/ 2309053 h 2323145"/>
              <a:gd name="connsiteX252" fmla="*/ 416820 w 11269336"/>
              <a:gd name="connsiteY252" fmla="*/ 2305443 h 2323145"/>
              <a:gd name="connsiteX253" fmla="*/ 376805 w 11269336"/>
              <a:gd name="connsiteY253" fmla="*/ 2307647 h 2323145"/>
              <a:gd name="connsiteX254" fmla="*/ 266777 w 11269336"/>
              <a:gd name="connsiteY254" fmla="*/ 2309012 h 2323145"/>
              <a:gd name="connsiteX255" fmla="*/ 156013 w 11269336"/>
              <a:gd name="connsiteY255" fmla="*/ 2306832 h 2323145"/>
              <a:gd name="connsiteX256" fmla="*/ 87258 w 11269336"/>
              <a:gd name="connsiteY256" fmla="*/ 2285511 h 2323145"/>
              <a:gd name="connsiteX257" fmla="*/ 23798 w 11269336"/>
              <a:gd name="connsiteY257" fmla="*/ 2281822 h 2323145"/>
              <a:gd name="connsiteX258" fmla="*/ 0 w 11269336"/>
              <a:gd name="connsiteY258" fmla="*/ 2285369 h 2323145"/>
              <a:gd name="connsiteX259" fmla="*/ 0 w 11269336"/>
              <a:gd name="connsiteY259"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20601 w 11269336"/>
              <a:gd name="connsiteY146" fmla="*/ 2205158 h 2323145"/>
              <a:gd name="connsiteX147" fmla="*/ 4405765 w 11269336"/>
              <a:gd name="connsiteY147" fmla="*/ 2199902 h 2323145"/>
              <a:gd name="connsiteX148" fmla="*/ 4401354 w 11269336"/>
              <a:gd name="connsiteY148" fmla="*/ 2194745 h 2323145"/>
              <a:gd name="connsiteX149" fmla="*/ 4383151 w 11269336"/>
              <a:gd name="connsiteY149" fmla="*/ 2201140 h 2323145"/>
              <a:gd name="connsiteX150" fmla="*/ 4366646 w 11269336"/>
              <a:gd name="connsiteY150" fmla="*/ 2198564 h 2323145"/>
              <a:gd name="connsiteX151" fmla="*/ 4354009 w 11269336"/>
              <a:gd name="connsiteY151" fmla="*/ 2204984 h 2323145"/>
              <a:gd name="connsiteX152" fmla="*/ 4348284 w 11269336"/>
              <a:gd name="connsiteY152" fmla="*/ 2205270 h 2323145"/>
              <a:gd name="connsiteX153" fmla="*/ 4333906 w 11269336"/>
              <a:gd name="connsiteY153" fmla="*/ 2205251 h 2323145"/>
              <a:gd name="connsiteX154" fmla="*/ 4308819 w 11269336"/>
              <a:gd name="connsiteY154" fmla="*/ 2203822 h 2323145"/>
              <a:gd name="connsiteX155" fmla="*/ 4301210 w 11269336"/>
              <a:gd name="connsiteY155" fmla="*/ 2204456 h 2323145"/>
              <a:gd name="connsiteX156" fmla="*/ 4283095 w 11269336"/>
              <a:gd name="connsiteY156" fmla="*/ 2198177 h 2323145"/>
              <a:gd name="connsiteX157" fmla="*/ 4250119 w 11269336"/>
              <a:gd name="connsiteY157" fmla="*/ 2196342 h 2323145"/>
              <a:gd name="connsiteX158" fmla="*/ 4189203 w 11269336"/>
              <a:gd name="connsiteY158" fmla="*/ 2178994 h 2323145"/>
              <a:gd name="connsiteX159" fmla="*/ 4154035 w 11269336"/>
              <a:gd name="connsiteY159" fmla="*/ 2171950 h 2323145"/>
              <a:gd name="connsiteX160" fmla="*/ 4129569 w 11269336"/>
              <a:gd name="connsiteY160" fmla="*/ 2163850 h 2323145"/>
              <a:gd name="connsiteX161" fmla="*/ 4061250 w 11269336"/>
              <a:gd name="connsiteY161" fmla="*/ 2159236 h 2323145"/>
              <a:gd name="connsiteX162" fmla="*/ 3945480 w 11269336"/>
              <a:gd name="connsiteY162" fmla="*/ 2158279 h 2323145"/>
              <a:gd name="connsiteX163" fmla="*/ 3921468 w 11269336"/>
              <a:gd name="connsiteY163" fmla="*/ 2156588 h 2323145"/>
              <a:gd name="connsiteX164" fmla="*/ 3903348 w 11269336"/>
              <a:gd name="connsiteY164" fmla="*/ 2149220 h 2323145"/>
              <a:gd name="connsiteX165" fmla="*/ 3901342 w 11269336"/>
              <a:gd name="connsiteY165" fmla="*/ 2142355 h 2323145"/>
              <a:gd name="connsiteX166" fmla="*/ 3888539 w 11269336"/>
              <a:gd name="connsiteY166" fmla="*/ 2140476 h 2323145"/>
              <a:gd name="connsiteX167" fmla="*/ 3885662 w 11269336"/>
              <a:gd name="connsiteY167" fmla="*/ 2138740 h 2323145"/>
              <a:gd name="connsiteX168" fmla="*/ 3868627 w 11269336"/>
              <a:gd name="connsiteY168" fmla="*/ 2130023 h 2323145"/>
              <a:gd name="connsiteX169" fmla="*/ 3819177 w 11269336"/>
              <a:gd name="connsiteY169" fmla="*/ 2142111 h 2323145"/>
              <a:gd name="connsiteX170" fmla="*/ 3769100 w 11269336"/>
              <a:gd name="connsiteY170" fmla="*/ 2131731 h 2323145"/>
              <a:gd name="connsiteX171" fmla="*/ 3562752 w 11269336"/>
              <a:gd name="connsiteY171" fmla="*/ 2131785 h 2323145"/>
              <a:gd name="connsiteX172" fmla="*/ 3541402 w 11269336"/>
              <a:gd name="connsiteY172" fmla="*/ 2106821 h 2323145"/>
              <a:gd name="connsiteX173" fmla="*/ 3365341 w 11269336"/>
              <a:gd name="connsiteY173" fmla="*/ 2077638 h 2323145"/>
              <a:gd name="connsiteX174" fmla="*/ 3170922 w 11269336"/>
              <a:gd name="connsiteY174" fmla="*/ 2115957 h 2323145"/>
              <a:gd name="connsiteX175" fmla="*/ 3156256 w 11269336"/>
              <a:gd name="connsiteY175" fmla="*/ 2124773 h 2323145"/>
              <a:gd name="connsiteX176" fmla="*/ 3140298 w 11269336"/>
              <a:gd name="connsiteY176" fmla="*/ 2129182 h 2323145"/>
              <a:gd name="connsiteX177" fmla="*/ 3138514 w 11269336"/>
              <a:gd name="connsiteY177" fmla="*/ 2128069 h 2323145"/>
              <a:gd name="connsiteX178" fmla="*/ 3120467 w 11269336"/>
              <a:gd name="connsiteY178" fmla="*/ 2128281 h 2323145"/>
              <a:gd name="connsiteX179" fmla="*/ 3116175 w 11269336"/>
              <a:gd name="connsiteY179" fmla="*/ 2131633 h 2323145"/>
              <a:gd name="connsiteX180" fmla="*/ 3103685 w 11269336"/>
              <a:gd name="connsiteY180" fmla="*/ 2132814 h 2323145"/>
              <a:gd name="connsiteX181" fmla="*/ 3078794 w 11269336"/>
              <a:gd name="connsiteY181" fmla="*/ 2137935 h 2323145"/>
              <a:gd name="connsiteX182" fmla="*/ 3074407 w 11269336"/>
              <a:gd name="connsiteY182" fmla="*/ 2136274 h 2323145"/>
              <a:gd name="connsiteX183" fmla="*/ 3037285 w 11269336"/>
              <a:gd name="connsiteY183" fmla="*/ 2139919 h 2323145"/>
              <a:gd name="connsiteX184" fmla="*/ 3036901 w 11269336"/>
              <a:gd name="connsiteY184" fmla="*/ 2138726 h 2323145"/>
              <a:gd name="connsiteX185" fmla="*/ 3026996 w 11269336"/>
              <a:gd name="connsiteY185" fmla="*/ 2134322 h 2323145"/>
              <a:gd name="connsiteX186" fmla="*/ 3007772 w 11269336"/>
              <a:gd name="connsiteY186" fmla="*/ 2128742 h 2323145"/>
              <a:gd name="connsiteX187" fmla="*/ 2965030 w 11269336"/>
              <a:gd name="connsiteY187" fmla="*/ 2100494 h 2323145"/>
              <a:gd name="connsiteX188" fmla="*/ 2926342 w 11269336"/>
              <a:gd name="connsiteY188" fmla="*/ 2104155 h 2323145"/>
              <a:gd name="connsiteX189" fmla="*/ 2918608 w 11269336"/>
              <a:gd name="connsiteY189" fmla="*/ 2104215 h 2323145"/>
              <a:gd name="connsiteX190" fmla="*/ 2918475 w 11269336"/>
              <a:gd name="connsiteY190" fmla="*/ 2103937 h 2323145"/>
              <a:gd name="connsiteX191" fmla="*/ 2910360 w 11269336"/>
              <a:gd name="connsiteY191" fmla="*/ 2103444 h 2323145"/>
              <a:gd name="connsiteX192" fmla="*/ 2904507 w 11269336"/>
              <a:gd name="connsiteY192" fmla="*/ 2104326 h 2323145"/>
              <a:gd name="connsiteX193" fmla="*/ 2889503 w 11269336"/>
              <a:gd name="connsiteY193" fmla="*/ 2104443 h 2323145"/>
              <a:gd name="connsiteX194" fmla="*/ 2884480 w 11269336"/>
              <a:gd name="connsiteY194" fmla="*/ 2102626 h 2323145"/>
              <a:gd name="connsiteX195" fmla="*/ 2882689 w 11269336"/>
              <a:gd name="connsiteY195" fmla="*/ 2099228 h 2323145"/>
              <a:gd name="connsiteX196" fmla="*/ 2881291 w 11269336"/>
              <a:gd name="connsiteY196" fmla="*/ 2099618 h 2323145"/>
              <a:gd name="connsiteX197" fmla="*/ 2853979 w 11269336"/>
              <a:gd name="connsiteY197" fmla="*/ 2090388 h 2323145"/>
              <a:gd name="connsiteX198" fmla="*/ 2791790 w 11269336"/>
              <a:gd name="connsiteY198" fmla="*/ 2080332 h 2323145"/>
              <a:gd name="connsiteX199" fmla="*/ 2755844 w 11269336"/>
              <a:gd name="connsiteY199" fmla="*/ 2078874 h 2323145"/>
              <a:gd name="connsiteX200" fmla="*/ 2657742 w 11269336"/>
              <a:gd name="connsiteY200" fmla="*/ 2070179 h 2323145"/>
              <a:gd name="connsiteX201" fmla="*/ 2559549 w 11269336"/>
              <a:gd name="connsiteY201" fmla="*/ 2057873 h 2323145"/>
              <a:gd name="connsiteX202" fmla="*/ 2512054 w 11269336"/>
              <a:gd name="connsiteY202" fmla="*/ 2031671 h 2323145"/>
              <a:gd name="connsiteX203" fmla="*/ 2506437 w 11269336"/>
              <a:gd name="connsiteY203" fmla="*/ 2030918 h 2323145"/>
              <a:gd name="connsiteX204" fmla="*/ 2491752 w 11269336"/>
              <a:gd name="connsiteY204" fmla="*/ 2033906 h 2323145"/>
              <a:gd name="connsiteX205" fmla="*/ 2486338 w 11269336"/>
              <a:gd name="connsiteY205" fmla="*/ 2035862 h 2323145"/>
              <a:gd name="connsiteX206" fmla="*/ 2478186 w 11269336"/>
              <a:gd name="connsiteY206" fmla="*/ 2036953 h 2323145"/>
              <a:gd name="connsiteX207" fmla="*/ 2477950 w 11269336"/>
              <a:gd name="connsiteY207" fmla="*/ 2036715 h 2323145"/>
              <a:gd name="connsiteX208" fmla="*/ 2470381 w 11269336"/>
              <a:gd name="connsiteY208" fmla="*/ 2038256 h 2323145"/>
              <a:gd name="connsiteX209" fmla="*/ 2433781 w 11269336"/>
              <a:gd name="connsiteY209" fmla="*/ 2049140 h 2323145"/>
              <a:gd name="connsiteX210" fmla="*/ 2381172 w 11269336"/>
              <a:gd name="connsiteY210" fmla="*/ 2030645 h 2323145"/>
              <a:gd name="connsiteX211" fmla="*/ 2360198 w 11269336"/>
              <a:gd name="connsiteY211" fmla="*/ 2029059 h 2323145"/>
              <a:gd name="connsiteX212" fmla="*/ 2348815 w 11269336"/>
              <a:gd name="connsiteY212" fmla="*/ 2026798 h 2323145"/>
              <a:gd name="connsiteX213" fmla="*/ 2347988 w 11269336"/>
              <a:gd name="connsiteY213" fmla="*/ 2025745 h 2323145"/>
              <a:gd name="connsiteX214" fmla="*/ 2312920 w 11269336"/>
              <a:gd name="connsiteY214" fmla="*/ 2036311 h 2323145"/>
              <a:gd name="connsiteX215" fmla="*/ 2307986 w 11269336"/>
              <a:gd name="connsiteY215" fmla="*/ 2035583 h 2323145"/>
              <a:gd name="connsiteX216" fmla="*/ 2285481 w 11269336"/>
              <a:gd name="connsiteY216" fmla="*/ 2045197 h 2323145"/>
              <a:gd name="connsiteX217" fmla="*/ 2273666 w 11269336"/>
              <a:gd name="connsiteY217" fmla="*/ 2048710 h 2323145"/>
              <a:gd name="connsiteX218" fmla="*/ 2270719 w 11269336"/>
              <a:gd name="connsiteY218" fmla="*/ 2052702 h 2323145"/>
              <a:gd name="connsiteX219" fmla="*/ 2253080 w 11269336"/>
              <a:gd name="connsiteY219" fmla="*/ 2056363 h 2323145"/>
              <a:gd name="connsiteX220" fmla="*/ 2250906 w 11269336"/>
              <a:gd name="connsiteY220" fmla="*/ 2055654 h 2323145"/>
              <a:gd name="connsiteX221" fmla="*/ 2236905 w 11269336"/>
              <a:gd name="connsiteY221" fmla="*/ 2062882 h 2323145"/>
              <a:gd name="connsiteX222" fmla="*/ 2225830 w 11269336"/>
              <a:gd name="connsiteY222" fmla="*/ 2074027 h 2323145"/>
              <a:gd name="connsiteX223" fmla="*/ 2073776 w 11269336"/>
              <a:gd name="connsiteY223" fmla="*/ 2089244 h 2323145"/>
              <a:gd name="connsiteX224" fmla="*/ 1948256 w 11269336"/>
              <a:gd name="connsiteY224" fmla="*/ 2146616 h 2323145"/>
              <a:gd name="connsiteX225" fmla="*/ 1865582 w 11269336"/>
              <a:gd name="connsiteY225" fmla="*/ 2153738 h 2323145"/>
              <a:gd name="connsiteX226" fmla="*/ 1835210 w 11269336"/>
              <a:gd name="connsiteY226" fmla="*/ 2134244 h 2323145"/>
              <a:gd name="connsiteX227" fmla="*/ 1632661 w 11269336"/>
              <a:gd name="connsiteY227" fmla="*/ 2173882 h 2323145"/>
              <a:gd name="connsiteX228" fmla="*/ 1579590 w 11269336"/>
              <a:gd name="connsiteY228" fmla="*/ 2173680 h 2323145"/>
              <a:gd name="connsiteX229" fmla="*/ 1535601 w 11269336"/>
              <a:gd name="connsiteY229" fmla="*/ 2194590 h 2323145"/>
              <a:gd name="connsiteX230" fmla="*/ 1515594 w 11269336"/>
              <a:gd name="connsiteY230" fmla="*/ 2189622 h 2323145"/>
              <a:gd name="connsiteX231" fmla="*/ 1512113 w 11269336"/>
              <a:gd name="connsiteY231" fmla="*/ 2188534 h 2323145"/>
              <a:gd name="connsiteX232" fmla="*/ 1498838 w 11269336"/>
              <a:gd name="connsiteY232" fmla="*/ 2189213 h 2323145"/>
              <a:gd name="connsiteX233" fmla="*/ 1494279 w 11269336"/>
              <a:gd name="connsiteY233" fmla="*/ 2183112 h 2323145"/>
              <a:gd name="connsiteX234" fmla="*/ 1473714 w 11269336"/>
              <a:gd name="connsiteY234" fmla="*/ 2179625 h 2323145"/>
              <a:gd name="connsiteX235" fmla="*/ 1449503 w 11269336"/>
              <a:gd name="connsiteY235" fmla="*/ 2182633 h 2323145"/>
              <a:gd name="connsiteX236" fmla="*/ 1266687 w 11269336"/>
              <a:gd name="connsiteY236" fmla="*/ 2212688 h 2323145"/>
              <a:gd name="connsiteX237" fmla="*/ 1239614 w 11269336"/>
              <a:gd name="connsiteY237" fmla="*/ 2209727 h 2323145"/>
              <a:gd name="connsiteX238" fmla="*/ 1202436 w 11269336"/>
              <a:gd name="connsiteY238" fmla="*/ 2209817 h 2323145"/>
              <a:gd name="connsiteX239" fmla="*/ 1136097 w 11269336"/>
              <a:gd name="connsiteY239" fmla="*/ 2205112 h 2323145"/>
              <a:gd name="connsiteX240" fmla="*/ 988232 w 11269336"/>
              <a:gd name="connsiteY240" fmla="*/ 2235635 h 2323145"/>
              <a:gd name="connsiteX241" fmla="*/ 981959 w 11269336"/>
              <a:gd name="connsiteY241" fmla="*/ 2231607 h 2323145"/>
              <a:gd name="connsiteX242" fmla="*/ 938600 w 11269336"/>
              <a:gd name="connsiteY242" fmla="*/ 2238113 h 2323145"/>
              <a:gd name="connsiteX243" fmla="*/ 791788 w 11269336"/>
              <a:gd name="connsiteY243" fmla="*/ 2293224 h 2323145"/>
              <a:gd name="connsiteX244" fmla="*/ 706914 w 11269336"/>
              <a:gd name="connsiteY244" fmla="*/ 2305046 h 2323145"/>
              <a:gd name="connsiteX245" fmla="*/ 675971 w 11269336"/>
              <a:gd name="connsiteY245" fmla="*/ 2304030 h 2323145"/>
              <a:gd name="connsiteX246" fmla="*/ 624180 w 11269336"/>
              <a:gd name="connsiteY246" fmla="*/ 2302650 h 2323145"/>
              <a:gd name="connsiteX247" fmla="*/ 583453 w 11269336"/>
              <a:gd name="connsiteY247" fmla="*/ 2288788 h 2323145"/>
              <a:gd name="connsiteX248" fmla="*/ 540946 w 11269336"/>
              <a:gd name="connsiteY248" fmla="*/ 2292721 h 2323145"/>
              <a:gd name="connsiteX249" fmla="*/ 533680 w 11269336"/>
              <a:gd name="connsiteY249" fmla="*/ 2310233 h 2323145"/>
              <a:gd name="connsiteX250" fmla="*/ 487366 w 11269336"/>
              <a:gd name="connsiteY250" fmla="*/ 2309053 h 2323145"/>
              <a:gd name="connsiteX251" fmla="*/ 416820 w 11269336"/>
              <a:gd name="connsiteY251" fmla="*/ 2305443 h 2323145"/>
              <a:gd name="connsiteX252" fmla="*/ 376805 w 11269336"/>
              <a:gd name="connsiteY252" fmla="*/ 2307647 h 2323145"/>
              <a:gd name="connsiteX253" fmla="*/ 266777 w 11269336"/>
              <a:gd name="connsiteY253" fmla="*/ 2309012 h 2323145"/>
              <a:gd name="connsiteX254" fmla="*/ 156013 w 11269336"/>
              <a:gd name="connsiteY254" fmla="*/ 2306832 h 2323145"/>
              <a:gd name="connsiteX255" fmla="*/ 87258 w 11269336"/>
              <a:gd name="connsiteY255" fmla="*/ 2285511 h 2323145"/>
              <a:gd name="connsiteX256" fmla="*/ 23798 w 11269336"/>
              <a:gd name="connsiteY256" fmla="*/ 2281822 h 2323145"/>
              <a:gd name="connsiteX257" fmla="*/ 0 w 11269336"/>
              <a:gd name="connsiteY257" fmla="*/ 2285369 h 2323145"/>
              <a:gd name="connsiteX258" fmla="*/ 0 w 11269336"/>
              <a:gd name="connsiteY258"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20601 w 11269336"/>
              <a:gd name="connsiteY146" fmla="*/ 2205158 h 2323145"/>
              <a:gd name="connsiteX147" fmla="*/ 4405765 w 11269336"/>
              <a:gd name="connsiteY147" fmla="*/ 2199902 h 2323145"/>
              <a:gd name="connsiteX148" fmla="*/ 4401354 w 11269336"/>
              <a:gd name="connsiteY148" fmla="*/ 2194745 h 2323145"/>
              <a:gd name="connsiteX149" fmla="*/ 4366646 w 11269336"/>
              <a:gd name="connsiteY149" fmla="*/ 2198564 h 2323145"/>
              <a:gd name="connsiteX150" fmla="*/ 4354009 w 11269336"/>
              <a:gd name="connsiteY150" fmla="*/ 2204984 h 2323145"/>
              <a:gd name="connsiteX151" fmla="*/ 4348284 w 11269336"/>
              <a:gd name="connsiteY151" fmla="*/ 2205270 h 2323145"/>
              <a:gd name="connsiteX152" fmla="*/ 4333906 w 11269336"/>
              <a:gd name="connsiteY152" fmla="*/ 2205251 h 2323145"/>
              <a:gd name="connsiteX153" fmla="*/ 4308819 w 11269336"/>
              <a:gd name="connsiteY153" fmla="*/ 2203822 h 2323145"/>
              <a:gd name="connsiteX154" fmla="*/ 4301210 w 11269336"/>
              <a:gd name="connsiteY154" fmla="*/ 2204456 h 2323145"/>
              <a:gd name="connsiteX155" fmla="*/ 4283095 w 11269336"/>
              <a:gd name="connsiteY155" fmla="*/ 2198177 h 2323145"/>
              <a:gd name="connsiteX156" fmla="*/ 4250119 w 11269336"/>
              <a:gd name="connsiteY156" fmla="*/ 2196342 h 2323145"/>
              <a:gd name="connsiteX157" fmla="*/ 4189203 w 11269336"/>
              <a:gd name="connsiteY157" fmla="*/ 2178994 h 2323145"/>
              <a:gd name="connsiteX158" fmla="*/ 4154035 w 11269336"/>
              <a:gd name="connsiteY158" fmla="*/ 2171950 h 2323145"/>
              <a:gd name="connsiteX159" fmla="*/ 4129569 w 11269336"/>
              <a:gd name="connsiteY159" fmla="*/ 2163850 h 2323145"/>
              <a:gd name="connsiteX160" fmla="*/ 4061250 w 11269336"/>
              <a:gd name="connsiteY160" fmla="*/ 2159236 h 2323145"/>
              <a:gd name="connsiteX161" fmla="*/ 3945480 w 11269336"/>
              <a:gd name="connsiteY161" fmla="*/ 2158279 h 2323145"/>
              <a:gd name="connsiteX162" fmla="*/ 3921468 w 11269336"/>
              <a:gd name="connsiteY162" fmla="*/ 2156588 h 2323145"/>
              <a:gd name="connsiteX163" fmla="*/ 3903348 w 11269336"/>
              <a:gd name="connsiteY163" fmla="*/ 2149220 h 2323145"/>
              <a:gd name="connsiteX164" fmla="*/ 3901342 w 11269336"/>
              <a:gd name="connsiteY164" fmla="*/ 2142355 h 2323145"/>
              <a:gd name="connsiteX165" fmla="*/ 3888539 w 11269336"/>
              <a:gd name="connsiteY165" fmla="*/ 2140476 h 2323145"/>
              <a:gd name="connsiteX166" fmla="*/ 3885662 w 11269336"/>
              <a:gd name="connsiteY166" fmla="*/ 2138740 h 2323145"/>
              <a:gd name="connsiteX167" fmla="*/ 3868627 w 11269336"/>
              <a:gd name="connsiteY167" fmla="*/ 2130023 h 2323145"/>
              <a:gd name="connsiteX168" fmla="*/ 3819177 w 11269336"/>
              <a:gd name="connsiteY168" fmla="*/ 2142111 h 2323145"/>
              <a:gd name="connsiteX169" fmla="*/ 3769100 w 11269336"/>
              <a:gd name="connsiteY169" fmla="*/ 2131731 h 2323145"/>
              <a:gd name="connsiteX170" fmla="*/ 3562752 w 11269336"/>
              <a:gd name="connsiteY170" fmla="*/ 2131785 h 2323145"/>
              <a:gd name="connsiteX171" fmla="*/ 3541402 w 11269336"/>
              <a:gd name="connsiteY171" fmla="*/ 2106821 h 2323145"/>
              <a:gd name="connsiteX172" fmla="*/ 3365341 w 11269336"/>
              <a:gd name="connsiteY172" fmla="*/ 2077638 h 2323145"/>
              <a:gd name="connsiteX173" fmla="*/ 3170922 w 11269336"/>
              <a:gd name="connsiteY173" fmla="*/ 2115957 h 2323145"/>
              <a:gd name="connsiteX174" fmla="*/ 3156256 w 11269336"/>
              <a:gd name="connsiteY174" fmla="*/ 2124773 h 2323145"/>
              <a:gd name="connsiteX175" fmla="*/ 3140298 w 11269336"/>
              <a:gd name="connsiteY175" fmla="*/ 2129182 h 2323145"/>
              <a:gd name="connsiteX176" fmla="*/ 3138514 w 11269336"/>
              <a:gd name="connsiteY176" fmla="*/ 2128069 h 2323145"/>
              <a:gd name="connsiteX177" fmla="*/ 3120467 w 11269336"/>
              <a:gd name="connsiteY177" fmla="*/ 2128281 h 2323145"/>
              <a:gd name="connsiteX178" fmla="*/ 3116175 w 11269336"/>
              <a:gd name="connsiteY178" fmla="*/ 2131633 h 2323145"/>
              <a:gd name="connsiteX179" fmla="*/ 3103685 w 11269336"/>
              <a:gd name="connsiteY179" fmla="*/ 2132814 h 2323145"/>
              <a:gd name="connsiteX180" fmla="*/ 3078794 w 11269336"/>
              <a:gd name="connsiteY180" fmla="*/ 2137935 h 2323145"/>
              <a:gd name="connsiteX181" fmla="*/ 3074407 w 11269336"/>
              <a:gd name="connsiteY181" fmla="*/ 2136274 h 2323145"/>
              <a:gd name="connsiteX182" fmla="*/ 3037285 w 11269336"/>
              <a:gd name="connsiteY182" fmla="*/ 2139919 h 2323145"/>
              <a:gd name="connsiteX183" fmla="*/ 3036901 w 11269336"/>
              <a:gd name="connsiteY183" fmla="*/ 2138726 h 2323145"/>
              <a:gd name="connsiteX184" fmla="*/ 3026996 w 11269336"/>
              <a:gd name="connsiteY184" fmla="*/ 2134322 h 2323145"/>
              <a:gd name="connsiteX185" fmla="*/ 3007772 w 11269336"/>
              <a:gd name="connsiteY185" fmla="*/ 2128742 h 2323145"/>
              <a:gd name="connsiteX186" fmla="*/ 2965030 w 11269336"/>
              <a:gd name="connsiteY186" fmla="*/ 2100494 h 2323145"/>
              <a:gd name="connsiteX187" fmla="*/ 2926342 w 11269336"/>
              <a:gd name="connsiteY187" fmla="*/ 2104155 h 2323145"/>
              <a:gd name="connsiteX188" fmla="*/ 2918608 w 11269336"/>
              <a:gd name="connsiteY188" fmla="*/ 2104215 h 2323145"/>
              <a:gd name="connsiteX189" fmla="*/ 2918475 w 11269336"/>
              <a:gd name="connsiteY189" fmla="*/ 2103937 h 2323145"/>
              <a:gd name="connsiteX190" fmla="*/ 2910360 w 11269336"/>
              <a:gd name="connsiteY190" fmla="*/ 2103444 h 2323145"/>
              <a:gd name="connsiteX191" fmla="*/ 2904507 w 11269336"/>
              <a:gd name="connsiteY191" fmla="*/ 2104326 h 2323145"/>
              <a:gd name="connsiteX192" fmla="*/ 2889503 w 11269336"/>
              <a:gd name="connsiteY192" fmla="*/ 2104443 h 2323145"/>
              <a:gd name="connsiteX193" fmla="*/ 2884480 w 11269336"/>
              <a:gd name="connsiteY193" fmla="*/ 2102626 h 2323145"/>
              <a:gd name="connsiteX194" fmla="*/ 2882689 w 11269336"/>
              <a:gd name="connsiteY194" fmla="*/ 2099228 h 2323145"/>
              <a:gd name="connsiteX195" fmla="*/ 2881291 w 11269336"/>
              <a:gd name="connsiteY195" fmla="*/ 2099618 h 2323145"/>
              <a:gd name="connsiteX196" fmla="*/ 2853979 w 11269336"/>
              <a:gd name="connsiteY196" fmla="*/ 2090388 h 2323145"/>
              <a:gd name="connsiteX197" fmla="*/ 2791790 w 11269336"/>
              <a:gd name="connsiteY197" fmla="*/ 2080332 h 2323145"/>
              <a:gd name="connsiteX198" fmla="*/ 2755844 w 11269336"/>
              <a:gd name="connsiteY198" fmla="*/ 2078874 h 2323145"/>
              <a:gd name="connsiteX199" fmla="*/ 2657742 w 11269336"/>
              <a:gd name="connsiteY199" fmla="*/ 2070179 h 2323145"/>
              <a:gd name="connsiteX200" fmla="*/ 2559549 w 11269336"/>
              <a:gd name="connsiteY200" fmla="*/ 2057873 h 2323145"/>
              <a:gd name="connsiteX201" fmla="*/ 2512054 w 11269336"/>
              <a:gd name="connsiteY201" fmla="*/ 2031671 h 2323145"/>
              <a:gd name="connsiteX202" fmla="*/ 2506437 w 11269336"/>
              <a:gd name="connsiteY202" fmla="*/ 2030918 h 2323145"/>
              <a:gd name="connsiteX203" fmla="*/ 2491752 w 11269336"/>
              <a:gd name="connsiteY203" fmla="*/ 2033906 h 2323145"/>
              <a:gd name="connsiteX204" fmla="*/ 2486338 w 11269336"/>
              <a:gd name="connsiteY204" fmla="*/ 2035862 h 2323145"/>
              <a:gd name="connsiteX205" fmla="*/ 2478186 w 11269336"/>
              <a:gd name="connsiteY205" fmla="*/ 2036953 h 2323145"/>
              <a:gd name="connsiteX206" fmla="*/ 2477950 w 11269336"/>
              <a:gd name="connsiteY206" fmla="*/ 2036715 h 2323145"/>
              <a:gd name="connsiteX207" fmla="*/ 2470381 w 11269336"/>
              <a:gd name="connsiteY207" fmla="*/ 2038256 h 2323145"/>
              <a:gd name="connsiteX208" fmla="*/ 2433781 w 11269336"/>
              <a:gd name="connsiteY208" fmla="*/ 2049140 h 2323145"/>
              <a:gd name="connsiteX209" fmla="*/ 2381172 w 11269336"/>
              <a:gd name="connsiteY209" fmla="*/ 2030645 h 2323145"/>
              <a:gd name="connsiteX210" fmla="*/ 2360198 w 11269336"/>
              <a:gd name="connsiteY210" fmla="*/ 2029059 h 2323145"/>
              <a:gd name="connsiteX211" fmla="*/ 2348815 w 11269336"/>
              <a:gd name="connsiteY211" fmla="*/ 2026798 h 2323145"/>
              <a:gd name="connsiteX212" fmla="*/ 2347988 w 11269336"/>
              <a:gd name="connsiteY212" fmla="*/ 2025745 h 2323145"/>
              <a:gd name="connsiteX213" fmla="*/ 2312920 w 11269336"/>
              <a:gd name="connsiteY213" fmla="*/ 2036311 h 2323145"/>
              <a:gd name="connsiteX214" fmla="*/ 2307986 w 11269336"/>
              <a:gd name="connsiteY214" fmla="*/ 2035583 h 2323145"/>
              <a:gd name="connsiteX215" fmla="*/ 2285481 w 11269336"/>
              <a:gd name="connsiteY215" fmla="*/ 2045197 h 2323145"/>
              <a:gd name="connsiteX216" fmla="*/ 2273666 w 11269336"/>
              <a:gd name="connsiteY216" fmla="*/ 2048710 h 2323145"/>
              <a:gd name="connsiteX217" fmla="*/ 2270719 w 11269336"/>
              <a:gd name="connsiteY217" fmla="*/ 2052702 h 2323145"/>
              <a:gd name="connsiteX218" fmla="*/ 2253080 w 11269336"/>
              <a:gd name="connsiteY218" fmla="*/ 2056363 h 2323145"/>
              <a:gd name="connsiteX219" fmla="*/ 2250906 w 11269336"/>
              <a:gd name="connsiteY219" fmla="*/ 2055654 h 2323145"/>
              <a:gd name="connsiteX220" fmla="*/ 2236905 w 11269336"/>
              <a:gd name="connsiteY220" fmla="*/ 2062882 h 2323145"/>
              <a:gd name="connsiteX221" fmla="*/ 2225830 w 11269336"/>
              <a:gd name="connsiteY221" fmla="*/ 2074027 h 2323145"/>
              <a:gd name="connsiteX222" fmla="*/ 2073776 w 11269336"/>
              <a:gd name="connsiteY222" fmla="*/ 2089244 h 2323145"/>
              <a:gd name="connsiteX223" fmla="*/ 1948256 w 11269336"/>
              <a:gd name="connsiteY223" fmla="*/ 2146616 h 2323145"/>
              <a:gd name="connsiteX224" fmla="*/ 1865582 w 11269336"/>
              <a:gd name="connsiteY224" fmla="*/ 2153738 h 2323145"/>
              <a:gd name="connsiteX225" fmla="*/ 1835210 w 11269336"/>
              <a:gd name="connsiteY225" fmla="*/ 2134244 h 2323145"/>
              <a:gd name="connsiteX226" fmla="*/ 1632661 w 11269336"/>
              <a:gd name="connsiteY226" fmla="*/ 2173882 h 2323145"/>
              <a:gd name="connsiteX227" fmla="*/ 1579590 w 11269336"/>
              <a:gd name="connsiteY227" fmla="*/ 2173680 h 2323145"/>
              <a:gd name="connsiteX228" fmla="*/ 1535601 w 11269336"/>
              <a:gd name="connsiteY228" fmla="*/ 2194590 h 2323145"/>
              <a:gd name="connsiteX229" fmla="*/ 1515594 w 11269336"/>
              <a:gd name="connsiteY229" fmla="*/ 2189622 h 2323145"/>
              <a:gd name="connsiteX230" fmla="*/ 1512113 w 11269336"/>
              <a:gd name="connsiteY230" fmla="*/ 2188534 h 2323145"/>
              <a:gd name="connsiteX231" fmla="*/ 1498838 w 11269336"/>
              <a:gd name="connsiteY231" fmla="*/ 2189213 h 2323145"/>
              <a:gd name="connsiteX232" fmla="*/ 1494279 w 11269336"/>
              <a:gd name="connsiteY232" fmla="*/ 2183112 h 2323145"/>
              <a:gd name="connsiteX233" fmla="*/ 1473714 w 11269336"/>
              <a:gd name="connsiteY233" fmla="*/ 2179625 h 2323145"/>
              <a:gd name="connsiteX234" fmla="*/ 1449503 w 11269336"/>
              <a:gd name="connsiteY234" fmla="*/ 2182633 h 2323145"/>
              <a:gd name="connsiteX235" fmla="*/ 1266687 w 11269336"/>
              <a:gd name="connsiteY235" fmla="*/ 2212688 h 2323145"/>
              <a:gd name="connsiteX236" fmla="*/ 1239614 w 11269336"/>
              <a:gd name="connsiteY236" fmla="*/ 2209727 h 2323145"/>
              <a:gd name="connsiteX237" fmla="*/ 1202436 w 11269336"/>
              <a:gd name="connsiteY237" fmla="*/ 2209817 h 2323145"/>
              <a:gd name="connsiteX238" fmla="*/ 1136097 w 11269336"/>
              <a:gd name="connsiteY238" fmla="*/ 2205112 h 2323145"/>
              <a:gd name="connsiteX239" fmla="*/ 988232 w 11269336"/>
              <a:gd name="connsiteY239" fmla="*/ 2235635 h 2323145"/>
              <a:gd name="connsiteX240" fmla="*/ 981959 w 11269336"/>
              <a:gd name="connsiteY240" fmla="*/ 2231607 h 2323145"/>
              <a:gd name="connsiteX241" fmla="*/ 938600 w 11269336"/>
              <a:gd name="connsiteY241" fmla="*/ 2238113 h 2323145"/>
              <a:gd name="connsiteX242" fmla="*/ 791788 w 11269336"/>
              <a:gd name="connsiteY242" fmla="*/ 2293224 h 2323145"/>
              <a:gd name="connsiteX243" fmla="*/ 706914 w 11269336"/>
              <a:gd name="connsiteY243" fmla="*/ 2305046 h 2323145"/>
              <a:gd name="connsiteX244" fmla="*/ 675971 w 11269336"/>
              <a:gd name="connsiteY244" fmla="*/ 2304030 h 2323145"/>
              <a:gd name="connsiteX245" fmla="*/ 624180 w 11269336"/>
              <a:gd name="connsiteY245" fmla="*/ 2302650 h 2323145"/>
              <a:gd name="connsiteX246" fmla="*/ 583453 w 11269336"/>
              <a:gd name="connsiteY246" fmla="*/ 2288788 h 2323145"/>
              <a:gd name="connsiteX247" fmla="*/ 540946 w 11269336"/>
              <a:gd name="connsiteY247" fmla="*/ 2292721 h 2323145"/>
              <a:gd name="connsiteX248" fmla="*/ 533680 w 11269336"/>
              <a:gd name="connsiteY248" fmla="*/ 2310233 h 2323145"/>
              <a:gd name="connsiteX249" fmla="*/ 487366 w 11269336"/>
              <a:gd name="connsiteY249" fmla="*/ 2309053 h 2323145"/>
              <a:gd name="connsiteX250" fmla="*/ 416820 w 11269336"/>
              <a:gd name="connsiteY250" fmla="*/ 2305443 h 2323145"/>
              <a:gd name="connsiteX251" fmla="*/ 376805 w 11269336"/>
              <a:gd name="connsiteY251" fmla="*/ 2307647 h 2323145"/>
              <a:gd name="connsiteX252" fmla="*/ 266777 w 11269336"/>
              <a:gd name="connsiteY252" fmla="*/ 2309012 h 2323145"/>
              <a:gd name="connsiteX253" fmla="*/ 156013 w 11269336"/>
              <a:gd name="connsiteY253" fmla="*/ 2306832 h 2323145"/>
              <a:gd name="connsiteX254" fmla="*/ 87258 w 11269336"/>
              <a:gd name="connsiteY254" fmla="*/ 2285511 h 2323145"/>
              <a:gd name="connsiteX255" fmla="*/ 23798 w 11269336"/>
              <a:gd name="connsiteY255" fmla="*/ 2281822 h 2323145"/>
              <a:gd name="connsiteX256" fmla="*/ 0 w 11269336"/>
              <a:gd name="connsiteY256" fmla="*/ 2285369 h 2323145"/>
              <a:gd name="connsiteX257" fmla="*/ 0 w 11269336"/>
              <a:gd name="connsiteY257"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05765 w 11269336"/>
              <a:gd name="connsiteY146" fmla="*/ 2199902 h 2323145"/>
              <a:gd name="connsiteX147" fmla="*/ 4401354 w 11269336"/>
              <a:gd name="connsiteY147" fmla="*/ 2194745 h 2323145"/>
              <a:gd name="connsiteX148" fmla="*/ 4366646 w 11269336"/>
              <a:gd name="connsiteY148" fmla="*/ 2198564 h 2323145"/>
              <a:gd name="connsiteX149" fmla="*/ 4354009 w 11269336"/>
              <a:gd name="connsiteY149" fmla="*/ 2204984 h 2323145"/>
              <a:gd name="connsiteX150" fmla="*/ 4348284 w 11269336"/>
              <a:gd name="connsiteY150" fmla="*/ 2205270 h 2323145"/>
              <a:gd name="connsiteX151" fmla="*/ 4333906 w 11269336"/>
              <a:gd name="connsiteY151" fmla="*/ 2205251 h 2323145"/>
              <a:gd name="connsiteX152" fmla="*/ 4308819 w 11269336"/>
              <a:gd name="connsiteY152" fmla="*/ 2203822 h 2323145"/>
              <a:gd name="connsiteX153" fmla="*/ 4301210 w 11269336"/>
              <a:gd name="connsiteY153" fmla="*/ 2204456 h 2323145"/>
              <a:gd name="connsiteX154" fmla="*/ 4283095 w 11269336"/>
              <a:gd name="connsiteY154" fmla="*/ 2198177 h 2323145"/>
              <a:gd name="connsiteX155" fmla="*/ 4250119 w 11269336"/>
              <a:gd name="connsiteY155" fmla="*/ 2196342 h 2323145"/>
              <a:gd name="connsiteX156" fmla="*/ 4189203 w 11269336"/>
              <a:gd name="connsiteY156" fmla="*/ 2178994 h 2323145"/>
              <a:gd name="connsiteX157" fmla="*/ 4154035 w 11269336"/>
              <a:gd name="connsiteY157" fmla="*/ 2171950 h 2323145"/>
              <a:gd name="connsiteX158" fmla="*/ 4129569 w 11269336"/>
              <a:gd name="connsiteY158" fmla="*/ 2163850 h 2323145"/>
              <a:gd name="connsiteX159" fmla="*/ 4061250 w 11269336"/>
              <a:gd name="connsiteY159" fmla="*/ 2159236 h 2323145"/>
              <a:gd name="connsiteX160" fmla="*/ 3945480 w 11269336"/>
              <a:gd name="connsiteY160" fmla="*/ 2158279 h 2323145"/>
              <a:gd name="connsiteX161" fmla="*/ 3921468 w 11269336"/>
              <a:gd name="connsiteY161" fmla="*/ 2156588 h 2323145"/>
              <a:gd name="connsiteX162" fmla="*/ 3903348 w 11269336"/>
              <a:gd name="connsiteY162" fmla="*/ 2149220 h 2323145"/>
              <a:gd name="connsiteX163" fmla="*/ 3901342 w 11269336"/>
              <a:gd name="connsiteY163" fmla="*/ 2142355 h 2323145"/>
              <a:gd name="connsiteX164" fmla="*/ 3888539 w 11269336"/>
              <a:gd name="connsiteY164" fmla="*/ 2140476 h 2323145"/>
              <a:gd name="connsiteX165" fmla="*/ 3885662 w 11269336"/>
              <a:gd name="connsiteY165" fmla="*/ 2138740 h 2323145"/>
              <a:gd name="connsiteX166" fmla="*/ 3868627 w 11269336"/>
              <a:gd name="connsiteY166" fmla="*/ 2130023 h 2323145"/>
              <a:gd name="connsiteX167" fmla="*/ 3819177 w 11269336"/>
              <a:gd name="connsiteY167" fmla="*/ 2142111 h 2323145"/>
              <a:gd name="connsiteX168" fmla="*/ 3769100 w 11269336"/>
              <a:gd name="connsiteY168" fmla="*/ 2131731 h 2323145"/>
              <a:gd name="connsiteX169" fmla="*/ 3562752 w 11269336"/>
              <a:gd name="connsiteY169" fmla="*/ 2131785 h 2323145"/>
              <a:gd name="connsiteX170" fmla="*/ 3541402 w 11269336"/>
              <a:gd name="connsiteY170" fmla="*/ 2106821 h 2323145"/>
              <a:gd name="connsiteX171" fmla="*/ 3365341 w 11269336"/>
              <a:gd name="connsiteY171" fmla="*/ 2077638 h 2323145"/>
              <a:gd name="connsiteX172" fmla="*/ 3170922 w 11269336"/>
              <a:gd name="connsiteY172" fmla="*/ 2115957 h 2323145"/>
              <a:gd name="connsiteX173" fmla="*/ 3156256 w 11269336"/>
              <a:gd name="connsiteY173" fmla="*/ 2124773 h 2323145"/>
              <a:gd name="connsiteX174" fmla="*/ 3140298 w 11269336"/>
              <a:gd name="connsiteY174" fmla="*/ 2129182 h 2323145"/>
              <a:gd name="connsiteX175" fmla="*/ 3138514 w 11269336"/>
              <a:gd name="connsiteY175" fmla="*/ 2128069 h 2323145"/>
              <a:gd name="connsiteX176" fmla="*/ 3120467 w 11269336"/>
              <a:gd name="connsiteY176" fmla="*/ 2128281 h 2323145"/>
              <a:gd name="connsiteX177" fmla="*/ 3116175 w 11269336"/>
              <a:gd name="connsiteY177" fmla="*/ 2131633 h 2323145"/>
              <a:gd name="connsiteX178" fmla="*/ 3103685 w 11269336"/>
              <a:gd name="connsiteY178" fmla="*/ 2132814 h 2323145"/>
              <a:gd name="connsiteX179" fmla="*/ 3078794 w 11269336"/>
              <a:gd name="connsiteY179" fmla="*/ 2137935 h 2323145"/>
              <a:gd name="connsiteX180" fmla="*/ 3074407 w 11269336"/>
              <a:gd name="connsiteY180" fmla="*/ 2136274 h 2323145"/>
              <a:gd name="connsiteX181" fmla="*/ 3037285 w 11269336"/>
              <a:gd name="connsiteY181" fmla="*/ 2139919 h 2323145"/>
              <a:gd name="connsiteX182" fmla="*/ 3036901 w 11269336"/>
              <a:gd name="connsiteY182" fmla="*/ 2138726 h 2323145"/>
              <a:gd name="connsiteX183" fmla="*/ 3026996 w 11269336"/>
              <a:gd name="connsiteY183" fmla="*/ 2134322 h 2323145"/>
              <a:gd name="connsiteX184" fmla="*/ 3007772 w 11269336"/>
              <a:gd name="connsiteY184" fmla="*/ 2128742 h 2323145"/>
              <a:gd name="connsiteX185" fmla="*/ 2965030 w 11269336"/>
              <a:gd name="connsiteY185" fmla="*/ 2100494 h 2323145"/>
              <a:gd name="connsiteX186" fmla="*/ 2926342 w 11269336"/>
              <a:gd name="connsiteY186" fmla="*/ 2104155 h 2323145"/>
              <a:gd name="connsiteX187" fmla="*/ 2918608 w 11269336"/>
              <a:gd name="connsiteY187" fmla="*/ 2104215 h 2323145"/>
              <a:gd name="connsiteX188" fmla="*/ 2918475 w 11269336"/>
              <a:gd name="connsiteY188" fmla="*/ 2103937 h 2323145"/>
              <a:gd name="connsiteX189" fmla="*/ 2910360 w 11269336"/>
              <a:gd name="connsiteY189" fmla="*/ 2103444 h 2323145"/>
              <a:gd name="connsiteX190" fmla="*/ 2904507 w 11269336"/>
              <a:gd name="connsiteY190" fmla="*/ 2104326 h 2323145"/>
              <a:gd name="connsiteX191" fmla="*/ 2889503 w 11269336"/>
              <a:gd name="connsiteY191" fmla="*/ 2104443 h 2323145"/>
              <a:gd name="connsiteX192" fmla="*/ 2884480 w 11269336"/>
              <a:gd name="connsiteY192" fmla="*/ 2102626 h 2323145"/>
              <a:gd name="connsiteX193" fmla="*/ 2882689 w 11269336"/>
              <a:gd name="connsiteY193" fmla="*/ 2099228 h 2323145"/>
              <a:gd name="connsiteX194" fmla="*/ 2881291 w 11269336"/>
              <a:gd name="connsiteY194" fmla="*/ 2099618 h 2323145"/>
              <a:gd name="connsiteX195" fmla="*/ 2853979 w 11269336"/>
              <a:gd name="connsiteY195" fmla="*/ 2090388 h 2323145"/>
              <a:gd name="connsiteX196" fmla="*/ 2791790 w 11269336"/>
              <a:gd name="connsiteY196" fmla="*/ 2080332 h 2323145"/>
              <a:gd name="connsiteX197" fmla="*/ 2755844 w 11269336"/>
              <a:gd name="connsiteY197" fmla="*/ 2078874 h 2323145"/>
              <a:gd name="connsiteX198" fmla="*/ 2657742 w 11269336"/>
              <a:gd name="connsiteY198" fmla="*/ 2070179 h 2323145"/>
              <a:gd name="connsiteX199" fmla="*/ 2559549 w 11269336"/>
              <a:gd name="connsiteY199" fmla="*/ 2057873 h 2323145"/>
              <a:gd name="connsiteX200" fmla="*/ 2512054 w 11269336"/>
              <a:gd name="connsiteY200" fmla="*/ 2031671 h 2323145"/>
              <a:gd name="connsiteX201" fmla="*/ 2506437 w 11269336"/>
              <a:gd name="connsiteY201" fmla="*/ 2030918 h 2323145"/>
              <a:gd name="connsiteX202" fmla="*/ 2491752 w 11269336"/>
              <a:gd name="connsiteY202" fmla="*/ 2033906 h 2323145"/>
              <a:gd name="connsiteX203" fmla="*/ 2486338 w 11269336"/>
              <a:gd name="connsiteY203" fmla="*/ 2035862 h 2323145"/>
              <a:gd name="connsiteX204" fmla="*/ 2478186 w 11269336"/>
              <a:gd name="connsiteY204" fmla="*/ 2036953 h 2323145"/>
              <a:gd name="connsiteX205" fmla="*/ 2477950 w 11269336"/>
              <a:gd name="connsiteY205" fmla="*/ 2036715 h 2323145"/>
              <a:gd name="connsiteX206" fmla="*/ 2470381 w 11269336"/>
              <a:gd name="connsiteY206" fmla="*/ 2038256 h 2323145"/>
              <a:gd name="connsiteX207" fmla="*/ 2433781 w 11269336"/>
              <a:gd name="connsiteY207" fmla="*/ 2049140 h 2323145"/>
              <a:gd name="connsiteX208" fmla="*/ 2381172 w 11269336"/>
              <a:gd name="connsiteY208" fmla="*/ 2030645 h 2323145"/>
              <a:gd name="connsiteX209" fmla="*/ 2360198 w 11269336"/>
              <a:gd name="connsiteY209" fmla="*/ 2029059 h 2323145"/>
              <a:gd name="connsiteX210" fmla="*/ 2348815 w 11269336"/>
              <a:gd name="connsiteY210" fmla="*/ 2026798 h 2323145"/>
              <a:gd name="connsiteX211" fmla="*/ 2347988 w 11269336"/>
              <a:gd name="connsiteY211" fmla="*/ 2025745 h 2323145"/>
              <a:gd name="connsiteX212" fmla="*/ 2312920 w 11269336"/>
              <a:gd name="connsiteY212" fmla="*/ 2036311 h 2323145"/>
              <a:gd name="connsiteX213" fmla="*/ 2307986 w 11269336"/>
              <a:gd name="connsiteY213" fmla="*/ 2035583 h 2323145"/>
              <a:gd name="connsiteX214" fmla="*/ 2285481 w 11269336"/>
              <a:gd name="connsiteY214" fmla="*/ 2045197 h 2323145"/>
              <a:gd name="connsiteX215" fmla="*/ 2273666 w 11269336"/>
              <a:gd name="connsiteY215" fmla="*/ 2048710 h 2323145"/>
              <a:gd name="connsiteX216" fmla="*/ 2270719 w 11269336"/>
              <a:gd name="connsiteY216" fmla="*/ 2052702 h 2323145"/>
              <a:gd name="connsiteX217" fmla="*/ 2253080 w 11269336"/>
              <a:gd name="connsiteY217" fmla="*/ 2056363 h 2323145"/>
              <a:gd name="connsiteX218" fmla="*/ 2250906 w 11269336"/>
              <a:gd name="connsiteY218" fmla="*/ 2055654 h 2323145"/>
              <a:gd name="connsiteX219" fmla="*/ 2236905 w 11269336"/>
              <a:gd name="connsiteY219" fmla="*/ 2062882 h 2323145"/>
              <a:gd name="connsiteX220" fmla="*/ 2225830 w 11269336"/>
              <a:gd name="connsiteY220" fmla="*/ 2074027 h 2323145"/>
              <a:gd name="connsiteX221" fmla="*/ 2073776 w 11269336"/>
              <a:gd name="connsiteY221" fmla="*/ 2089244 h 2323145"/>
              <a:gd name="connsiteX222" fmla="*/ 1948256 w 11269336"/>
              <a:gd name="connsiteY222" fmla="*/ 2146616 h 2323145"/>
              <a:gd name="connsiteX223" fmla="*/ 1865582 w 11269336"/>
              <a:gd name="connsiteY223" fmla="*/ 2153738 h 2323145"/>
              <a:gd name="connsiteX224" fmla="*/ 1835210 w 11269336"/>
              <a:gd name="connsiteY224" fmla="*/ 2134244 h 2323145"/>
              <a:gd name="connsiteX225" fmla="*/ 1632661 w 11269336"/>
              <a:gd name="connsiteY225" fmla="*/ 2173882 h 2323145"/>
              <a:gd name="connsiteX226" fmla="*/ 1579590 w 11269336"/>
              <a:gd name="connsiteY226" fmla="*/ 2173680 h 2323145"/>
              <a:gd name="connsiteX227" fmla="*/ 1535601 w 11269336"/>
              <a:gd name="connsiteY227" fmla="*/ 2194590 h 2323145"/>
              <a:gd name="connsiteX228" fmla="*/ 1515594 w 11269336"/>
              <a:gd name="connsiteY228" fmla="*/ 2189622 h 2323145"/>
              <a:gd name="connsiteX229" fmla="*/ 1512113 w 11269336"/>
              <a:gd name="connsiteY229" fmla="*/ 2188534 h 2323145"/>
              <a:gd name="connsiteX230" fmla="*/ 1498838 w 11269336"/>
              <a:gd name="connsiteY230" fmla="*/ 2189213 h 2323145"/>
              <a:gd name="connsiteX231" fmla="*/ 1494279 w 11269336"/>
              <a:gd name="connsiteY231" fmla="*/ 2183112 h 2323145"/>
              <a:gd name="connsiteX232" fmla="*/ 1473714 w 11269336"/>
              <a:gd name="connsiteY232" fmla="*/ 2179625 h 2323145"/>
              <a:gd name="connsiteX233" fmla="*/ 1449503 w 11269336"/>
              <a:gd name="connsiteY233" fmla="*/ 2182633 h 2323145"/>
              <a:gd name="connsiteX234" fmla="*/ 1266687 w 11269336"/>
              <a:gd name="connsiteY234" fmla="*/ 2212688 h 2323145"/>
              <a:gd name="connsiteX235" fmla="*/ 1239614 w 11269336"/>
              <a:gd name="connsiteY235" fmla="*/ 2209727 h 2323145"/>
              <a:gd name="connsiteX236" fmla="*/ 1202436 w 11269336"/>
              <a:gd name="connsiteY236" fmla="*/ 2209817 h 2323145"/>
              <a:gd name="connsiteX237" fmla="*/ 1136097 w 11269336"/>
              <a:gd name="connsiteY237" fmla="*/ 2205112 h 2323145"/>
              <a:gd name="connsiteX238" fmla="*/ 988232 w 11269336"/>
              <a:gd name="connsiteY238" fmla="*/ 2235635 h 2323145"/>
              <a:gd name="connsiteX239" fmla="*/ 981959 w 11269336"/>
              <a:gd name="connsiteY239" fmla="*/ 2231607 h 2323145"/>
              <a:gd name="connsiteX240" fmla="*/ 938600 w 11269336"/>
              <a:gd name="connsiteY240" fmla="*/ 2238113 h 2323145"/>
              <a:gd name="connsiteX241" fmla="*/ 791788 w 11269336"/>
              <a:gd name="connsiteY241" fmla="*/ 2293224 h 2323145"/>
              <a:gd name="connsiteX242" fmla="*/ 706914 w 11269336"/>
              <a:gd name="connsiteY242" fmla="*/ 2305046 h 2323145"/>
              <a:gd name="connsiteX243" fmla="*/ 675971 w 11269336"/>
              <a:gd name="connsiteY243" fmla="*/ 2304030 h 2323145"/>
              <a:gd name="connsiteX244" fmla="*/ 624180 w 11269336"/>
              <a:gd name="connsiteY244" fmla="*/ 2302650 h 2323145"/>
              <a:gd name="connsiteX245" fmla="*/ 583453 w 11269336"/>
              <a:gd name="connsiteY245" fmla="*/ 2288788 h 2323145"/>
              <a:gd name="connsiteX246" fmla="*/ 540946 w 11269336"/>
              <a:gd name="connsiteY246" fmla="*/ 2292721 h 2323145"/>
              <a:gd name="connsiteX247" fmla="*/ 533680 w 11269336"/>
              <a:gd name="connsiteY247" fmla="*/ 2310233 h 2323145"/>
              <a:gd name="connsiteX248" fmla="*/ 487366 w 11269336"/>
              <a:gd name="connsiteY248" fmla="*/ 2309053 h 2323145"/>
              <a:gd name="connsiteX249" fmla="*/ 416820 w 11269336"/>
              <a:gd name="connsiteY249" fmla="*/ 2305443 h 2323145"/>
              <a:gd name="connsiteX250" fmla="*/ 376805 w 11269336"/>
              <a:gd name="connsiteY250" fmla="*/ 2307647 h 2323145"/>
              <a:gd name="connsiteX251" fmla="*/ 266777 w 11269336"/>
              <a:gd name="connsiteY251" fmla="*/ 2309012 h 2323145"/>
              <a:gd name="connsiteX252" fmla="*/ 156013 w 11269336"/>
              <a:gd name="connsiteY252" fmla="*/ 2306832 h 2323145"/>
              <a:gd name="connsiteX253" fmla="*/ 87258 w 11269336"/>
              <a:gd name="connsiteY253" fmla="*/ 2285511 h 2323145"/>
              <a:gd name="connsiteX254" fmla="*/ 23798 w 11269336"/>
              <a:gd name="connsiteY254" fmla="*/ 2281822 h 2323145"/>
              <a:gd name="connsiteX255" fmla="*/ 0 w 11269336"/>
              <a:gd name="connsiteY255" fmla="*/ 2285369 h 2323145"/>
              <a:gd name="connsiteX256" fmla="*/ 0 w 11269336"/>
              <a:gd name="connsiteY25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05765 w 11269336"/>
              <a:gd name="connsiteY145" fmla="*/ 2199902 h 2323145"/>
              <a:gd name="connsiteX146" fmla="*/ 4401354 w 11269336"/>
              <a:gd name="connsiteY146" fmla="*/ 2194745 h 2323145"/>
              <a:gd name="connsiteX147" fmla="*/ 4366646 w 11269336"/>
              <a:gd name="connsiteY147" fmla="*/ 2198564 h 2323145"/>
              <a:gd name="connsiteX148" fmla="*/ 4354009 w 11269336"/>
              <a:gd name="connsiteY148" fmla="*/ 2204984 h 2323145"/>
              <a:gd name="connsiteX149" fmla="*/ 4348284 w 11269336"/>
              <a:gd name="connsiteY149" fmla="*/ 2205270 h 2323145"/>
              <a:gd name="connsiteX150" fmla="*/ 4333906 w 11269336"/>
              <a:gd name="connsiteY150" fmla="*/ 2205251 h 2323145"/>
              <a:gd name="connsiteX151" fmla="*/ 4308819 w 11269336"/>
              <a:gd name="connsiteY151" fmla="*/ 2203822 h 2323145"/>
              <a:gd name="connsiteX152" fmla="*/ 4301210 w 11269336"/>
              <a:gd name="connsiteY152" fmla="*/ 2204456 h 2323145"/>
              <a:gd name="connsiteX153" fmla="*/ 4283095 w 11269336"/>
              <a:gd name="connsiteY153" fmla="*/ 2198177 h 2323145"/>
              <a:gd name="connsiteX154" fmla="*/ 4250119 w 11269336"/>
              <a:gd name="connsiteY154" fmla="*/ 2196342 h 2323145"/>
              <a:gd name="connsiteX155" fmla="*/ 4189203 w 11269336"/>
              <a:gd name="connsiteY155" fmla="*/ 2178994 h 2323145"/>
              <a:gd name="connsiteX156" fmla="*/ 4154035 w 11269336"/>
              <a:gd name="connsiteY156" fmla="*/ 2171950 h 2323145"/>
              <a:gd name="connsiteX157" fmla="*/ 4129569 w 11269336"/>
              <a:gd name="connsiteY157" fmla="*/ 2163850 h 2323145"/>
              <a:gd name="connsiteX158" fmla="*/ 4061250 w 11269336"/>
              <a:gd name="connsiteY158" fmla="*/ 2159236 h 2323145"/>
              <a:gd name="connsiteX159" fmla="*/ 3945480 w 11269336"/>
              <a:gd name="connsiteY159" fmla="*/ 2158279 h 2323145"/>
              <a:gd name="connsiteX160" fmla="*/ 3921468 w 11269336"/>
              <a:gd name="connsiteY160" fmla="*/ 2156588 h 2323145"/>
              <a:gd name="connsiteX161" fmla="*/ 3903348 w 11269336"/>
              <a:gd name="connsiteY161" fmla="*/ 2149220 h 2323145"/>
              <a:gd name="connsiteX162" fmla="*/ 3901342 w 11269336"/>
              <a:gd name="connsiteY162" fmla="*/ 2142355 h 2323145"/>
              <a:gd name="connsiteX163" fmla="*/ 3888539 w 11269336"/>
              <a:gd name="connsiteY163" fmla="*/ 2140476 h 2323145"/>
              <a:gd name="connsiteX164" fmla="*/ 3885662 w 11269336"/>
              <a:gd name="connsiteY164" fmla="*/ 2138740 h 2323145"/>
              <a:gd name="connsiteX165" fmla="*/ 3868627 w 11269336"/>
              <a:gd name="connsiteY165" fmla="*/ 2130023 h 2323145"/>
              <a:gd name="connsiteX166" fmla="*/ 3819177 w 11269336"/>
              <a:gd name="connsiteY166" fmla="*/ 2142111 h 2323145"/>
              <a:gd name="connsiteX167" fmla="*/ 3769100 w 11269336"/>
              <a:gd name="connsiteY167" fmla="*/ 2131731 h 2323145"/>
              <a:gd name="connsiteX168" fmla="*/ 3562752 w 11269336"/>
              <a:gd name="connsiteY168" fmla="*/ 2131785 h 2323145"/>
              <a:gd name="connsiteX169" fmla="*/ 3541402 w 11269336"/>
              <a:gd name="connsiteY169" fmla="*/ 2106821 h 2323145"/>
              <a:gd name="connsiteX170" fmla="*/ 3365341 w 11269336"/>
              <a:gd name="connsiteY170" fmla="*/ 2077638 h 2323145"/>
              <a:gd name="connsiteX171" fmla="*/ 3170922 w 11269336"/>
              <a:gd name="connsiteY171" fmla="*/ 2115957 h 2323145"/>
              <a:gd name="connsiteX172" fmla="*/ 3156256 w 11269336"/>
              <a:gd name="connsiteY172" fmla="*/ 2124773 h 2323145"/>
              <a:gd name="connsiteX173" fmla="*/ 3140298 w 11269336"/>
              <a:gd name="connsiteY173" fmla="*/ 2129182 h 2323145"/>
              <a:gd name="connsiteX174" fmla="*/ 3138514 w 11269336"/>
              <a:gd name="connsiteY174" fmla="*/ 2128069 h 2323145"/>
              <a:gd name="connsiteX175" fmla="*/ 3120467 w 11269336"/>
              <a:gd name="connsiteY175" fmla="*/ 2128281 h 2323145"/>
              <a:gd name="connsiteX176" fmla="*/ 3116175 w 11269336"/>
              <a:gd name="connsiteY176" fmla="*/ 2131633 h 2323145"/>
              <a:gd name="connsiteX177" fmla="*/ 3103685 w 11269336"/>
              <a:gd name="connsiteY177" fmla="*/ 2132814 h 2323145"/>
              <a:gd name="connsiteX178" fmla="*/ 3078794 w 11269336"/>
              <a:gd name="connsiteY178" fmla="*/ 2137935 h 2323145"/>
              <a:gd name="connsiteX179" fmla="*/ 3074407 w 11269336"/>
              <a:gd name="connsiteY179" fmla="*/ 2136274 h 2323145"/>
              <a:gd name="connsiteX180" fmla="*/ 3037285 w 11269336"/>
              <a:gd name="connsiteY180" fmla="*/ 2139919 h 2323145"/>
              <a:gd name="connsiteX181" fmla="*/ 3036901 w 11269336"/>
              <a:gd name="connsiteY181" fmla="*/ 2138726 h 2323145"/>
              <a:gd name="connsiteX182" fmla="*/ 3026996 w 11269336"/>
              <a:gd name="connsiteY182" fmla="*/ 2134322 h 2323145"/>
              <a:gd name="connsiteX183" fmla="*/ 3007772 w 11269336"/>
              <a:gd name="connsiteY183" fmla="*/ 2128742 h 2323145"/>
              <a:gd name="connsiteX184" fmla="*/ 2965030 w 11269336"/>
              <a:gd name="connsiteY184" fmla="*/ 2100494 h 2323145"/>
              <a:gd name="connsiteX185" fmla="*/ 2926342 w 11269336"/>
              <a:gd name="connsiteY185" fmla="*/ 2104155 h 2323145"/>
              <a:gd name="connsiteX186" fmla="*/ 2918608 w 11269336"/>
              <a:gd name="connsiteY186" fmla="*/ 2104215 h 2323145"/>
              <a:gd name="connsiteX187" fmla="*/ 2918475 w 11269336"/>
              <a:gd name="connsiteY187" fmla="*/ 2103937 h 2323145"/>
              <a:gd name="connsiteX188" fmla="*/ 2910360 w 11269336"/>
              <a:gd name="connsiteY188" fmla="*/ 2103444 h 2323145"/>
              <a:gd name="connsiteX189" fmla="*/ 2904507 w 11269336"/>
              <a:gd name="connsiteY189" fmla="*/ 2104326 h 2323145"/>
              <a:gd name="connsiteX190" fmla="*/ 2889503 w 11269336"/>
              <a:gd name="connsiteY190" fmla="*/ 2104443 h 2323145"/>
              <a:gd name="connsiteX191" fmla="*/ 2884480 w 11269336"/>
              <a:gd name="connsiteY191" fmla="*/ 2102626 h 2323145"/>
              <a:gd name="connsiteX192" fmla="*/ 2882689 w 11269336"/>
              <a:gd name="connsiteY192" fmla="*/ 2099228 h 2323145"/>
              <a:gd name="connsiteX193" fmla="*/ 2881291 w 11269336"/>
              <a:gd name="connsiteY193" fmla="*/ 2099618 h 2323145"/>
              <a:gd name="connsiteX194" fmla="*/ 2853979 w 11269336"/>
              <a:gd name="connsiteY194" fmla="*/ 2090388 h 2323145"/>
              <a:gd name="connsiteX195" fmla="*/ 2791790 w 11269336"/>
              <a:gd name="connsiteY195" fmla="*/ 2080332 h 2323145"/>
              <a:gd name="connsiteX196" fmla="*/ 2755844 w 11269336"/>
              <a:gd name="connsiteY196" fmla="*/ 2078874 h 2323145"/>
              <a:gd name="connsiteX197" fmla="*/ 2657742 w 11269336"/>
              <a:gd name="connsiteY197" fmla="*/ 2070179 h 2323145"/>
              <a:gd name="connsiteX198" fmla="*/ 2559549 w 11269336"/>
              <a:gd name="connsiteY198" fmla="*/ 2057873 h 2323145"/>
              <a:gd name="connsiteX199" fmla="*/ 2512054 w 11269336"/>
              <a:gd name="connsiteY199" fmla="*/ 2031671 h 2323145"/>
              <a:gd name="connsiteX200" fmla="*/ 2506437 w 11269336"/>
              <a:gd name="connsiteY200" fmla="*/ 2030918 h 2323145"/>
              <a:gd name="connsiteX201" fmla="*/ 2491752 w 11269336"/>
              <a:gd name="connsiteY201" fmla="*/ 2033906 h 2323145"/>
              <a:gd name="connsiteX202" fmla="*/ 2486338 w 11269336"/>
              <a:gd name="connsiteY202" fmla="*/ 2035862 h 2323145"/>
              <a:gd name="connsiteX203" fmla="*/ 2478186 w 11269336"/>
              <a:gd name="connsiteY203" fmla="*/ 2036953 h 2323145"/>
              <a:gd name="connsiteX204" fmla="*/ 2477950 w 11269336"/>
              <a:gd name="connsiteY204" fmla="*/ 2036715 h 2323145"/>
              <a:gd name="connsiteX205" fmla="*/ 2470381 w 11269336"/>
              <a:gd name="connsiteY205" fmla="*/ 2038256 h 2323145"/>
              <a:gd name="connsiteX206" fmla="*/ 2433781 w 11269336"/>
              <a:gd name="connsiteY206" fmla="*/ 2049140 h 2323145"/>
              <a:gd name="connsiteX207" fmla="*/ 2381172 w 11269336"/>
              <a:gd name="connsiteY207" fmla="*/ 2030645 h 2323145"/>
              <a:gd name="connsiteX208" fmla="*/ 2360198 w 11269336"/>
              <a:gd name="connsiteY208" fmla="*/ 2029059 h 2323145"/>
              <a:gd name="connsiteX209" fmla="*/ 2348815 w 11269336"/>
              <a:gd name="connsiteY209" fmla="*/ 2026798 h 2323145"/>
              <a:gd name="connsiteX210" fmla="*/ 2347988 w 11269336"/>
              <a:gd name="connsiteY210" fmla="*/ 2025745 h 2323145"/>
              <a:gd name="connsiteX211" fmla="*/ 2312920 w 11269336"/>
              <a:gd name="connsiteY211" fmla="*/ 2036311 h 2323145"/>
              <a:gd name="connsiteX212" fmla="*/ 2307986 w 11269336"/>
              <a:gd name="connsiteY212" fmla="*/ 2035583 h 2323145"/>
              <a:gd name="connsiteX213" fmla="*/ 2285481 w 11269336"/>
              <a:gd name="connsiteY213" fmla="*/ 2045197 h 2323145"/>
              <a:gd name="connsiteX214" fmla="*/ 2273666 w 11269336"/>
              <a:gd name="connsiteY214" fmla="*/ 2048710 h 2323145"/>
              <a:gd name="connsiteX215" fmla="*/ 2270719 w 11269336"/>
              <a:gd name="connsiteY215" fmla="*/ 2052702 h 2323145"/>
              <a:gd name="connsiteX216" fmla="*/ 2253080 w 11269336"/>
              <a:gd name="connsiteY216" fmla="*/ 2056363 h 2323145"/>
              <a:gd name="connsiteX217" fmla="*/ 2250906 w 11269336"/>
              <a:gd name="connsiteY217" fmla="*/ 2055654 h 2323145"/>
              <a:gd name="connsiteX218" fmla="*/ 2236905 w 11269336"/>
              <a:gd name="connsiteY218" fmla="*/ 2062882 h 2323145"/>
              <a:gd name="connsiteX219" fmla="*/ 2225830 w 11269336"/>
              <a:gd name="connsiteY219" fmla="*/ 2074027 h 2323145"/>
              <a:gd name="connsiteX220" fmla="*/ 2073776 w 11269336"/>
              <a:gd name="connsiteY220" fmla="*/ 2089244 h 2323145"/>
              <a:gd name="connsiteX221" fmla="*/ 1948256 w 11269336"/>
              <a:gd name="connsiteY221" fmla="*/ 2146616 h 2323145"/>
              <a:gd name="connsiteX222" fmla="*/ 1865582 w 11269336"/>
              <a:gd name="connsiteY222" fmla="*/ 2153738 h 2323145"/>
              <a:gd name="connsiteX223" fmla="*/ 1835210 w 11269336"/>
              <a:gd name="connsiteY223" fmla="*/ 2134244 h 2323145"/>
              <a:gd name="connsiteX224" fmla="*/ 1632661 w 11269336"/>
              <a:gd name="connsiteY224" fmla="*/ 2173882 h 2323145"/>
              <a:gd name="connsiteX225" fmla="*/ 1579590 w 11269336"/>
              <a:gd name="connsiteY225" fmla="*/ 2173680 h 2323145"/>
              <a:gd name="connsiteX226" fmla="*/ 1535601 w 11269336"/>
              <a:gd name="connsiteY226" fmla="*/ 2194590 h 2323145"/>
              <a:gd name="connsiteX227" fmla="*/ 1515594 w 11269336"/>
              <a:gd name="connsiteY227" fmla="*/ 2189622 h 2323145"/>
              <a:gd name="connsiteX228" fmla="*/ 1512113 w 11269336"/>
              <a:gd name="connsiteY228" fmla="*/ 2188534 h 2323145"/>
              <a:gd name="connsiteX229" fmla="*/ 1498838 w 11269336"/>
              <a:gd name="connsiteY229" fmla="*/ 2189213 h 2323145"/>
              <a:gd name="connsiteX230" fmla="*/ 1494279 w 11269336"/>
              <a:gd name="connsiteY230" fmla="*/ 2183112 h 2323145"/>
              <a:gd name="connsiteX231" fmla="*/ 1473714 w 11269336"/>
              <a:gd name="connsiteY231" fmla="*/ 2179625 h 2323145"/>
              <a:gd name="connsiteX232" fmla="*/ 1449503 w 11269336"/>
              <a:gd name="connsiteY232" fmla="*/ 2182633 h 2323145"/>
              <a:gd name="connsiteX233" fmla="*/ 1266687 w 11269336"/>
              <a:gd name="connsiteY233" fmla="*/ 2212688 h 2323145"/>
              <a:gd name="connsiteX234" fmla="*/ 1239614 w 11269336"/>
              <a:gd name="connsiteY234" fmla="*/ 2209727 h 2323145"/>
              <a:gd name="connsiteX235" fmla="*/ 1202436 w 11269336"/>
              <a:gd name="connsiteY235" fmla="*/ 2209817 h 2323145"/>
              <a:gd name="connsiteX236" fmla="*/ 1136097 w 11269336"/>
              <a:gd name="connsiteY236" fmla="*/ 2205112 h 2323145"/>
              <a:gd name="connsiteX237" fmla="*/ 988232 w 11269336"/>
              <a:gd name="connsiteY237" fmla="*/ 2235635 h 2323145"/>
              <a:gd name="connsiteX238" fmla="*/ 981959 w 11269336"/>
              <a:gd name="connsiteY238" fmla="*/ 2231607 h 2323145"/>
              <a:gd name="connsiteX239" fmla="*/ 938600 w 11269336"/>
              <a:gd name="connsiteY239" fmla="*/ 2238113 h 2323145"/>
              <a:gd name="connsiteX240" fmla="*/ 791788 w 11269336"/>
              <a:gd name="connsiteY240" fmla="*/ 2293224 h 2323145"/>
              <a:gd name="connsiteX241" fmla="*/ 706914 w 11269336"/>
              <a:gd name="connsiteY241" fmla="*/ 2305046 h 2323145"/>
              <a:gd name="connsiteX242" fmla="*/ 675971 w 11269336"/>
              <a:gd name="connsiteY242" fmla="*/ 2304030 h 2323145"/>
              <a:gd name="connsiteX243" fmla="*/ 624180 w 11269336"/>
              <a:gd name="connsiteY243" fmla="*/ 2302650 h 2323145"/>
              <a:gd name="connsiteX244" fmla="*/ 583453 w 11269336"/>
              <a:gd name="connsiteY244" fmla="*/ 2288788 h 2323145"/>
              <a:gd name="connsiteX245" fmla="*/ 540946 w 11269336"/>
              <a:gd name="connsiteY245" fmla="*/ 2292721 h 2323145"/>
              <a:gd name="connsiteX246" fmla="*/ 533680 w 11269336"/>
              <a:gd name="connsiteY246" fmla="*/ 2310233 h 2323145"/>
              <a:gd name="connsiteX247" fmla="*/ 487366 w 11269336"/>
              <a:gd name="connsiteY247" fmla="*/ 2309053 h 2323145"/>
              <a:gd name="connsiteX248" fmla="*/ 416820 w 11269336"/>
              <a:gd name="connsiteY248" fmla="*/ 2305443 h 2323145"/>
              <a:gd name="connsiteX249" fmla="*/ 376805 w 11269336"/>
              <a:gd name="connsiteY249" fmla="*/ 2307647 h 2323145"/>
              <a:gd name="connsiteX250" fmla="*/ 266777 w 11269336"/>
              <a:gd name="connsiteY250" fmla="*/ 2309012 h 2323145"/>
              <a:gd name="connsiteX251" fmla="*/ 156013 w 11269336"/>
              <a:gd name="connsiteY251" fmla="*/ 2306832 h 2323145"/>
              <a:gd name="connsiteX252" fmla="*/ 87258 w 11269336"/>
              <a:gd name="connsiteY252" fmla="*/ 2285511 h 2323145"/>
              <a:gd name="connsiteX253" fmla="*/ 23798 w 11269336"/>
              <a:gd name="connsiteY253" fmla="*/ 2281822 h 2323145"/>
              <a:gd name="connsiteX254" fmla="*/ 0 w 11269336"/>
              <a:gd name="connsiteY254" fmla="*/ 2285369 h 2323145"/>
              <a:gd name="connsiteX255" fmla="*/ 0 w 11269336"/>
              <a:gd name="connsiteY25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05765 w 11269336"/>
              <a:gd name="connsiteY144" fmla="*/ 2199902 h 2323145"/>
              <a:gd name="connsiteX145" fmla="*/ 4401354 w 11269336"/>
              <a:gd name="connsiteY145" fmla="*/ 2194745 h 2323145"/>
              <a:gd name="connsiteX146" fmla="*/ 4366646 w 11269336"/>
              <a:gd name="connsiteY146" fmla="*/ 2198564 h 2323145"/>
              <a:gd name="connsiteX147" fmla="*/ 4354009 w 11269336"/>
              <a:gd name="connsiteY147" fmla="*/ 2204984 h 2323145"/>
              <a:gd name="connsiteX148" fmla="*/ 4348284 w 11269336"/>
              <a:gd name="connsiteY148" fmla="*/ 2205270 h 2323145"/>
              <a:gd name="connsiteX149" fmla="*/ 4333906 w 11269336"/>
              <a:gd name="connsiteY149" fmla="*/ 2205251 h 2323145"/>
              <a:gd name="connsiteX150" fmla="*/ 4308819 w 11269336"/>
              <a:gd name="connsiteY150" fmla="*/ 2203822 h 2323145"/>
              <a:gd name="connsiteX151" fmla="*/ 4301210 w 11269336"/>
              <a:gd name="connsiteY151" fmla="*/ 2204456 h 2323145"/>
              <a:gd name="connsiteX152" fmla="*/ 4283095 w 11269336"/>
              <a:gd name="connsiteY152" fmla="*/ 2198177 h 2323145"/>
              <a:gd name="connsiteX153" fmla="*/ 4250119 w 11269336"/>
              <a:gd name="connsiteY153" fmla="*/ 2196342 h 2323145"/>
              <a:gd name="connsiteX154" fmla="*/ 4189203 w 11269336"/>
              <a:gd name="connsiteY154" fmla="*/ 2178994 h 2323145"/>
              <a:gd name="connsiteX155" fmla="*/ 4154035 w 11269336"/>
              <a:gd name="connsiteY155" fmla="*/ 2171950 h 2323145"/>
              <a:gd name="connsiteX156" fmla="*/ 4129569 w 11269336"/>
              <a:gd name="connsiteY156" fmla="*/ 2163850 h 2323145"/>
              <a:gd name="connsiteX157" fmla="*/ 4061250 w 11269336"/>
              <a:gd name="connsiteY157" fmla="*/ 2159236 h 2323145"/>
              <a:gd name="connsiteX158" fmla="*/ 3945480 w 11269336"/>
              <a:gd name="connsiteY158" fmla="*/ 2158279 h 2323145"/>
              <a:gd name="connsiteX159" fmla="*/ 3921468 w 11269336"/>
              <a:gd name="connsiteY159" fmla="*/ 2156588 h 2323145"/>
              <a:gd name="connsiteX160" fmla="*/ 3903348 w 11269336"/>
              <a:gd name="connsiteY160" fmla="*/ 2149220 h 2323145"/>
              <a:gd name="connsiteX161" fmla="*/ 3901342 w 11269336"/>
              <a:gd name="connsiteY161" fmla="*/ 2142355 h 2323145"/>
              <a:gd name="connsiteX162" fmla="*/ 3888539 w 11269336"/>
              <a:gd name="connsiteY162" fmla="*/ 2140476 h 2323145"/>
              <a:gd name="connsiteX163" fmla="*/ 3885662 w 11269336"/>
              <a:gd name="connsiteY163" fmla="*/ 2138740 h 2323145"/>
              <a:gd name="connsiteX164" fmla="*/ 3868627 w 11269336"/>
              <a:gd name="connsiteY164" fmla="*/ 2130023 h 2323145"/>
              <a:gd name="connsiteX165" fmla="*/ 3819177 w 11269336"/>
              <a:gd name="connsiteY165" fmla="*/ 2142111 h 2323145"/>
              <a:gd name="connsiteX166" fmla="*/ 3769100 w 11269336"/>
              <a:gd name="connsiteY166" fmla="*/ 2131731 h 2323145"/>
              <a:gd name="connsiteX167" fmla="*/ 3562752 w 11269336"/>
              <a:gd name="connsiteY167" fmla="*/ 2131785 h 2323145"/>
              <a:gd name="connsiteX168" fmla="*/ 3541402 w 11269336"/>
              <a:gd name="connsiteY168" fmla="*/ 2106821 h 2323145"/>
              <a:gd name="connsiteX169" fmla="*/ 3365341 w 11269336"/>
              <a:gd name="connsiteY169" fmla="*/ 2077638 h 2323145"/>
              <a:gd name="connsiteX170" fmla="*/ 3170922 w 11269336"/>
              <a:gd name="connsiteY170" fmla="*/ 2115957 h 2323145"/>
              <a:gd name="connsiteX171" fmla="*/ 3156256 w 11269336"/>
              <a:gd name="connsiteY171" fmla="*/ 2124773 h 2323145"/>
              <a:gd name="connsiteX172" fmla="*/ 3140298 w 11269336"/>
              <a:gd name="connsiteY172" fmla="*/ 2129182 h 2323145"/>
              <a:gd name="connsiteX173" fmla="*/ 3138514 w 11269336"/>
              <a:gd name="connsiteY173" fmla="*/ 2128069 h 2323145"/>
              <a:gd name="connsiteX174" fmla="*/ 3120467 w 11269336"/>
              <a:gd name="connsiteY174" fmla="*/ 2128281 h 2323145"/>
              <a:gd name="connsiteX175" fmla="*/ 3116175 w 11269336"/>
              <a:gd name="connsiteY175" fmla="*/ 2131633 h 2323145"/>
              <a:gd name="connsiteX176" fmla="*/ 3103685 w 11269336"/>
              <a:gd name="connsiteY176" fmla="*/ 2132814 h 2323145"/>
              <a:gd name="connsiteX177" fmla="*/ 3078794 w 11269336"/>
              <a:gd name="connsiteY177" fmla="*/ 2137935 h 2323145"/>
              <a:gd name="connsiteX178" fmla="*/ 3074407 w 11269336"/>
              <a:gd name="connsiteY178" fmla="*/ 2136274 h 2323145"/>
              <a:gd name="connsiteX179" fmla="*/ 3037285 w 11269336"/>
              <a:gd name="connsiteY179" fmla="*/ 2139919 h 2323145"/>
              <a:gd name="connsiteX180" fmla="*/ 3036901 w 11269336"/>
              <a:gd name="connsiteY180" fmla="*/ 2138726 h 2323145"/>
              <a:gd name="connsiteX181" fmla="*/ 3026996 w 11269336"/>
              <a:gd name="connsiteY181" fmla="*/ 2134322 h 2323145"/>
              <a:gd name="connsiteX182" fmla="*/ 3007772 w 11269336"/>
              <a:gd name="connsiteY182" fmla="*/ 2128742 h 2323145"/>
              <a:gd name="connsiteX183" fmla="*/ 2965030 w 11269336"/>
              <a:gd name="connsiteY183" fmla="*/ 2100494 h 2323145"/>
              <a:gd name="connsiteX184" fmla="*/ 2926342 w 11269336"/>
              <a:gd name="connsiteY184" fmla="*/ 2104155 h 2323145"/>
              <a:gd name="connsiteX185" fmla="*/ 2918608 w 11269336"/>
              <a:gd name="connsiteY185" fmla="*/ 2104215 h 2323145"/>
              <a:gd name="connsiteX186" fmla="*/ 2918475 w 11269336"/>
              <a:gd name="connsiteY186" fmla="*/ 2103937 h 2323145"/>
              <a:gd name="connsiteX187" fmla="*/ 2910360 w 11269336"/>
              <a:gd name="connsiteY187" fmla="*/ 2103444 h 2323145"/>
              <a:gd name="connsiteX188" fmla="*/ 2904507 w 11269336"/>
              <a:gd name="connsiteY188" fmla="*/ 2104326 h 2323145"/>
              <a:gd name="connsiteX189" fmla="*/ 2889503 w 11269336"/>
              <a:gd name="connsiteY189" fmla="*/ 2104443 h 2323145"/>
              <a:gd name="connsiteX190" fmla="*/ 2884480 w 11269336"/>
              <a:gd name="connsiteY190" fmla="*/ 2102626 h 2323145"/>
              <a:gd name="connsiteX191" fmla="*/ 2882689 w 11269336"/>
              <a:gd name="connsiteY191" fmla="*/ 2099228 h 2323145"/>
              <a:gd name="connsiteX192" fmla="*/ 2881291 w 11269336"/>
              <a:gd name="connsiteY192" fmla="*/ 2099618 h 2323145"/>
              <a:gd name="connsiteX193" fmla="*/ 2853979 w 11269336"/>
              <a:gd name="connsiteY193" fmla="*/ 2090388 h 2323145"/>
              <a:gd name="connsiteX194" fmla="*/ 2791790 w 11269336"/>
              <a:gd name="connsiteY194" fmla="*/ 2080332 h 2323145"/>
              <a:gd name="connsiteX195" fmla="*/ 2755844 w 11269336"/>
              <a:gd name="connsiteY195" fmla="*/ 2078874 h 2323145"/>
              <a:gd name="connsiteX196" fmla="*/ 2657742 w 11269336"/>
              <a:gd name="connsiteY196" fmla="*/ 2070179 h 2323145"/>
              <a:gd name="connsiteX197" fmla="*/ 2559549 w 11269336"/>
              <a:gd name="connsiteY197" fmla="*/ 2057873 h 2323145"/>
              <a:gd name="connsiteX198" fmla="*/ 2512054 w 11269336"/>
              <a:gd name="connsiteY198" fmla="*/ 2031671 h 2323145"/>
              <a:gd name="connsiteX199" fmla="*/ 2506437 w 11269336"/>
              <a:gd name="connsiteY199" fmla="*/ 2030918 h 2323145"/>
              <a:gd name="connsiteX200" fmla="*/ 2491752 w 11269336"/>
              <a:gd name="connsiteY200" fmla="*/ 2033906 h 2323145"/>
              <a:gd name="connsiteX201" fmla="*/ 2486338 w 11269336"/>
              <a:gd name="connsiteY201" fmla="*/ 2035862 h 2323145"/>
              <a:gd name="connsiteX202" fmla="*/ 2478186 w 11269336"/>
              <a:gd name="connsiteY202" fmla="*/ 2036953 h 2323145"/>
              <a:gd name="connsiteX203" fmla="*/ 2477950 w 11269336"/>
              <a:gd name="connsiteY203" fmla="*/ 2036715 h 2323145"/>
              <a:gd name="connsiteX204" fmla="*/ 2470381 w 11269336"/>
              <a:gd name="connsiteY204" fmla="*/ 2038256 h 2323145"/>
              <a:gd name="connsiteX205" fmla="*/ 2433781 w 11269336"/>
              <a:gd name="connsiteY205" fmla="*/ 2049140 h 2323145"/>
              <a:gd name="connsiteX206" fmla="*/ 2381172 w 11269336"/>
              <a:gd name="connsiteY206" fmla="*/ 2030645 h 2323145"/>
              <a:gd name="connsiteX207" fmla="*/ 2360198 w 11269336"/>
              <a:gd name="connsiteY207" fmla="*/ 2029059 h 2323145"/>
              <a:gd name="connsiteX208" fmla="*/ 2348815 w 11269336"/>
              <a:gd name="connsiteY208" fmla="*/ 2026798 h 2323145"/>
              <a:gd name="connsiteX209" fmla="*/ 2347988 w 11269336"/>
              <a:gd name="connsiteY209" fmla="*/ 2025745 h 2323145"/>
              <a:gd name="connsiteX210" fmla="*/ 2312920 w 11269336"/>
              <a:gd name="connsiteY210" fmla="*/ 2036311 h 2323145"/>
              <a:gd name="connsiteX211" fmla="*/ 2307986 w 11269336"/>
              <a:gd name="connsiteY211" fmla="*/ 2035583 h 2323145"/>
              <a:gd name="connsiteX212" fmla="*/ 2285481 w 11269336"/>
              <a:gd name="connsiteY212" fmla="*/ 2045197 h 2323145"/>
              <a:gd name="connsiteX213" fmla="*/ 2273666 w 11269336"/>
              <a:gd name="connsiteY213" fmla="*/ 2048710 h 2323145"/>
              <a:gd name="connsiteX214" fmla="*/ 2270719 w 11269336"/>
              <a:gd name="connsiteY214" fmla="*/ 2052702 h 2323145"/>
              <a:gd name="connsiteX215" fmla="*/ 2253080 w 11269336"/>
              <a:gd name="connsiteY215" fmla="*/ 2056363 h 2323145"/>
              <a:gd name="connsiteX216" fmla="*/ 2250906 w 11269336"/>
              <a:gd name="connsiteY216" fmla="*/ 2055654 h 2323145"/>
              <a:gd name="connsiteX217" fmla="*/ 2236905 w 11269336"/>
              <a:gd name="connsiteY217" fmla="*/ 2062882 h 2323145"/>
              <a:gd name="connsiteX218" fmla="*/ 2225830 w 11269336"/>
              <a:gd name="connsiteY218" fmla="*/ 2074027 h 2323145"/>
              <a:gd name="connsiteX219" fmla="*/ 2073776 w 11269336"/>
              <a:gd name="connsiteY219" fmla="*/ 2089244 h 2323145"/>
              <a:gd name="connsiteX220" fmla="*/ 1948256 w 11269336"/>
              <a:gd name="connsiteY220" fmla="*/ 2146616 h 2323145"/>
              <a:gd name="connsiteX221" fmla="*/ 1865582 w 11269336"/>
              <a:gd name="connsiteY221" fmla="*/ 2153738 h 2323145"/>
              <a:gd name="connsiteX222" fmla="*/ 1835210 w 11269336"/>
              <a:gd name="connsiteY222" fmla="*/ 2134244 h 2323145"/>
              <a:gd name="connsiteX223" fmla="*/ 1632661 w 11269336"/>
              <a:gd name="connsiteY223" fmla="*/ 2173882 h 2323145"/>
              <a:gd name="connsiteX224" fmla="*/ 1579590 w 11269336"/>
              <a:gd name="connsiteY224" fmla="*/ 2173680 h 2323145"/>
              <a:gd name="connsiteX225" fmla="*/ 1535601 w 11269336"/>
              <a:gd name="connsiteY225" fmla="*/ 2194590 h 2323145"/>
              <a:gd name="connsiteX226" fmla="*/ 1515594 w 11269336"/>
              <a:gd name="connsiteY226" fmla="*/ 2189622 h 2323145"/>
              <a:gd name="connsiteX227" fmla="*/ 1512113 w 11269336"/>
              <a:gd name="connsiteY227" fmla="*/ 2188534 h 2323145"/>
              <a:gd name="connsiteX228" fmla="*/ 1498838 w 11269336"/>
              <a:gd name="connsiteY228" fmla="*/ 2189213 h 2323145"/>
              <a:gd name="connsiteX229" fmla="*/ 1494279 w 11269336"/>
              <a:gd name="connsiteY229" fmla="*/ 2183112 h 2323145"/>
              <a:gd name="connsiteX230" fmla="*/ 1473714 w 11269336"/>
              <a:gd name="connsiteY230" fmla="*/ 2179625 h 2323145"/>
              <a:gd name="connsiteX231" fmla="*/ 1449503 w 11269336"/>
              <a:gd name="connsiteY231" fmla="*/ 2182633 h 2323145"/>
              <a:gd name="connsiteX232" fmla="*/ 1266687 w 11269336"/>
              <a:gd name="connsiteY232" fmla="*/ 2212688 h 2323145"/>
              <a:gd name="connsiteX233" fmla="*/ 1239614 w 11269336"/>
              <a:gd name="connsiteY233" fmla="*/ 2209727 h 2323145"/>
              <a:gd name="connsiteX234" fmla="*/ 1202436 w 11269336"/>
              <a:gd name="connsiteY234" fmla="*/ 2209817 h 2323145"/>
              <a:gd name="connsiteX235" fmla="*/ 1136097 w 11269336"/>
              <a:gd name="connsiteY235" fmla="*/ 2205112 h 2323145"/>
              <a:gd name="connsiteX236" fmla="*/ 988232 w 11269336"/>
              <a:gd name="connsiteY236" fmla="*/ 2235635 h 2323145"/>
              <a:gd name="connsiteX237" fmla="*/ 981959 w 11269336"/>
              <a:gd name="connsiteY237" fmla="*/ 2231607 h 2323145"/>
              <a:gd name="connsiteX238" fmla="*/ 938600 w 11269336"/>
              <a:gd name="connsiteY238" fmla="*/ 2238113 h 2323145"/>
              <a:gd name="connsiteX239" fmla="*/ 791788 w 11269336"/>
              <a:gd name="connsiteY239" fmla="*/ 2293224 h 2323145"/>
              <a:gd name="connsiteX240" fmla="*/ 706914 w 11269336"/>
              <a:gd name="connsiteY240" fmla="*/ 2305046 h 2323145"/>
              <a:gd name="connsiteX241" fmla="*/ 675971 w 11269336"/>
              <a:gd name="connsiteY241" fmla="*/ 2304030 h 2323145"/>
              <a:gd name="connsiteX242" fmla="*/ 624180 w 11269336"/>
              <a:gd name="connsiteY242" fmla="*/ 2302650 h 2323145"/>
              <a:gd name="connsiteX243" fmla="*/ 583453 w 11269336"/>
              <a:gd name="connsiteY243" fmla="*/ 2288788 h 2323145"/>
              <a:gd name="connsiteX244" fmla="*/ 540946 w 11269336"/>
              <a:gd name="connsiteY244" fmla="*/ 2292721 h 2323145"/>
              <a:gd name="connsiteX245" fmla="*/ 533680 w 11269336"/>
              <a:gd name="connsiteY245" fmla="*/ 2310233 h 2323145"/>
              <a:gd name="connsiteX246" fmla="*/ 487366 w 11269336"/>
              <a:gd name="connsiteY246" fmla="*/ 2309053 h 2323145"/>
              <a:gd name="connsiteX247" fmla="*/ 416820 w 11269336"/>
              <a:gd name="connsiteY247" fmla="*/ 2305443 h 2323145"/>
              <a:gd name="connsiteX248" fmla="*/ 376805 w 11269336"/>
              <a:gd name="connsiteY248" fmla="*/ 2307647 h 2323145"/>
              <a:gd name="connsiteX249" fmla="*/ 266777 w 11269336"/>
              <a:gd name="connsiteY249" fmla="*/ 2309012 h 2323145"/>
              <a:gd name="connsiteX250" fmla="*/ 156013 w 11269336"/>
              <a:gd name="connsiteY250" fmla="*/ 2306832 h 2323145"/>
              <a:gd name="connsiteX251" fmla="*/ 87258 w 11269336"/>
              <a:gd name="connsiteY251" fmla="*/ 2285511 h 2323145"/>
              <a:gd name="connsiteX252" fmla="*/ 23798 w 11269336"/>
              <a:gd name="connsiteY252" fmla="*/ 2281822 h 2323145"/>
              <a:gd name="connsiteX253" fmla="*/ 0 w 11269336"/>
              <a:gd name="connsiteY253" fmla="*/ 2285369 h 2323145"/>
              <a:gd name="connsiteX254" fmla="*/ 0 w 11269336"/>
              <a:gd name="connsiteY254"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67257 w 11269336"/>
              <a:gd name="connsiteY142" fmla="*/ 2196121 h 2323145"/>
              <a:gd name="connsiteX143" fmla="*/ 4405765 w 11269336"/>
              <a:gd name="connsiteY143" fmla="*/ 2199902 h 2323145"/>
              <a:gd name="connsiteX144" fmla="*/ 4401354 w 11269336"/>
              <a:gd name="connsiteY144" fmla="*/ 2194745 h 2323145"/>
              <a:gd name="connsiteX145" fmla="*/ 4366646 w 11269336"/>
              <a:gd name="connsiteY145" fmla="*/ 2198564 h 2323145"/>
              <a:gd name="connsiteX146" fmla="*/ 4354009 w 11269336"/>
              <a:gd name="connsiteY146" fmla="*/ 2204984 h 2323145"/>
              <a:gd name="connsiteX147" fmla="*/ 4348284 w 11269336"/>
              <a:gd name="connsiteY147" fmla="*/ 2205270 h 2323145"/>
              <a:gd name="connsiteX148" fmla="*/ 4333906 w 11269336"/>
              <a:gd name="connsiteY148" fmla="*/ 2205251 h 2323145"/>
              <a:gd name="connsiteX149" fmla="*/ 4308819 w 11269336"/>
              <a:gd name="connsiteY149" fmla="*/ 2203822 h 2323145"/>
              <a:gd name="connsiteX150" fmla="*/ 4301210 w 11269336"/>
              <a:gd name="connsiteY150" fmla="*/ 2204456 h 2323145"/>
              <a:gd name="connsiteX151" fmla="*/ 4283095 w 11269336"/>
              <a:gd name="connsiteY151" fmla="*/ 2198177 h 2323145"/>
              <a:gd name="connsiteX152" fmla="*/ 4250119 w 11269336"/>
              <a:gd name="connsiteY152" fmla="*/ 2196342 h 2323145"/>
              <a:gd name="connsiteX153" fmla="*/ 4189203 w 11269336"/>
              <a:gd name="connsiteY153" fmla="*/ 2178994 h 2323145"/>
              <a:gd name="connsiteX154" fmla="*/ 4154035 w 11269336"/>
              <a:gd name="connsiteY154" fmla="*/ 2171950 h 2323145"/>
              <a:gd name="connsiteX155" fmla="*/ 4129569 w 11269336"/>
              <a:gd name="connsiteY155" fmla="*/ 2163850 h 2323145"/>
              <a:gd name="connsiteX156" fmla="*/ 4061250 w 11269336"/>
              <a:gd name="connsiteY156" fmla="*/ 2159236 h 2323145"/>
              <a:gd name="connsiteX157" fmla="*/ 3945480 w 11269336"/>
              <a:gd name="connsiteY157" fmla="*/ 2158279 h 2323145"/>
              <a:gd name="connsiteX158" fmla="*/ 3921468 w 11269336"/>
              <a:gd name="connsiteY158" fmla="*/ 2156588 h 2323145"/>
              <a:gd name="connsiteX159" fmla="*/ 3903348 w 11269336"/>
              <a:gd name="connsiteY159" fmla="*/ 2149220 h 2323145"/>
              <a:gd name="connsiteX160" fmla="*/ 3901342 w 11269336"/>
              <a:gd name="connsiteY160" fmla="*/ 2142355 h 2323145"/>
              <a:gd name="connsiteX161" fmla="*/ 3888539 w 11269336"/>
              <a:gd name="connsiteY161" fmla="*/ 2140476 h 2323145"/>
              <a:gd name="connsiteX162" fmla="*/ 3885662 w 11269336"/>
              <a:gd name="connsiteY162" fmla="*/ 2138740 h 2323145"/>
              <a:gd name="connsiteX163" fmla="*/ 3868627 w 11269336"/>
              <a:gd name="connsiteY163" fmla="*/ 2130023 h 2323145"/>
              <a:gd name="connsiteX164" fmla="*/ 3819177 w 11269336"/>
              <a:gd name="connsiteY164" fmla="*/ 2142111 h 2323145"/>
              <a:gd name="connsiteX165" fmla="*/ 3769100 w 11269336"/>
              <a:gd name="connsiteY165" fmla="*/ 2131731 h 2323145"/>
              <a:gd name="connsiteX166" fmla="*/ 3562752 w 11269336"/>
              <a:gd name="connsiteY166" fmla="*/ 2131785 h 2323145"/>
              <a:gd name="connsiteX167" fmla="*/ 3541402 w 11269336"/>
              <a:gd name="connsiteY167" fmla="*/ 2106821 h 2323145"/>
              <a:gd name="connsiteX168" fmla="*/ 3365341 w 11269336"/>
              <a:gd name="connsiteY168" fmla="*/ 2077638 h 2323145"/>
              <a:gd name="connsiteX169" fmla="*/ 3170922 w 11269336"/>
              <a:gd name="connsiteY169" fmla="*/ 2115957 h 2323145"/>
              <a:gd name="connsiteX170" fmla="*/ 3156256 w 11269336"/>
              <a:gd name="connsiteY170" fmla="*/ 2124773 h 2323145"/>
              <a:gd name="connsiteX171" fmla="*/ 3140298 w 11269336"/>
              <a:gd name="connsiteY171" fmla="*/ 2129182 h 2323145"/>
              <a:gd name="connsiteX172" fmla="*/ 3138514 w 11269336"/>
              <a:gd name="connsiteY172" fmla="*/ 2128069 h 2323145"/>
              <a:gd name="connsiteX173" fmla="*/ 3120467 w 11269336"/>
              <a:gd name="connsiteY173" fmla="*/ 2128281 h 2323145"/>
              <a:gd name="connsiteX174" fmla="*/ 3116175 w 11269336"/>
              <a:gd name="connsiteY174" fmla="*/ 2131633 h 2323145"/>
              <a:gd name="connsiteX175" fmla="*/ 3103685 w 11269336"/>
              <a:gd name="connsiteY175" fmla="*/ 2132814 h 2323145"/>
              <a:gd name="connsiteX176" fmla="*/ 3078794 w 11269336"/>
              <a:gd name="connsiteY176" fmla="*/ 2137935 h 2323145"/>
              <a:gd name="connsiteX177" fmla="*/ 3074407 w 11269336"/>
              <a:gd name="connsiteY177" fmla="*/ 2136274 h 2323145"/>
              <a:gd name="connsiteX178" fmla="*/ 3037285 w 11269336"/>
              <a:gd name="connsiteY178" fmla="*/ 2139919 h 2323145"/>
              <a:gd name="connsiteX179" fmla="*/ 3036901 w 11269336"/>
              <a:gd name="connsiteY179" fmla="*/ 2138726 h 2323145"/>
              <a:gd name="connsiteX180" fmla="*/ 3026996 w 11269336"/>
              <a:gd name="connsiteY180" fmla="*/ 2134322 h 2323145"/>
              <a:gd name="connsiteX181" fmla="*/ 3007772 w 11269336"/>
              <a:gd name="connsiteY181" fmla="*/ 2128742 h 2323145"/>
              <a:gd name="connsiteX182" fmla="*/ 2965030 w 11269336"/>
              <a:gd name="connsiteY182" fmla="*/ 2100494 h 2323145"/>
              <a:gd name="connsiteX183" fmla="*/ 2926342 w 11269336"/>
              <a:gd name="connsiteY183" fmla="*/ 2104155 h 2323145"/>
              <a:gd name="connsiteX184" fmla="*/ 2918608 w 11269336"/>
              <a:gd name="connsiteY184" fmla="*/ 2104215 h 2323145"/>
              <a:gd name="connsiteX185" fmla="*/ 2918475 w 11269336"/>
              <a:gd name="connsiteY185" fmla="*/ 2103937 h 2323145"/>
              <a:gd name="connsiteX186" fmla="*/ 2910360 w 11269336"/>
              <a:gd name="connsiteY186" fmla="*/ 2103444 h 2323145"/>
              <a:gd name="connsiteX187" fmla="*/ 2904507 w 11269336"/>
              <a:gd name="connsiteY187" fmla="*/ 2104326 h 2323145"/>
              <a:gd name="connsiteX188" fmla="*/ 2889503 w 11269336"/>
              <a:gd name="connsiteY188" fmla="*/ 2104443 h 2323145"/>
              <a:gd name="connsiteX189" fmla="*/ 2884480 w 11269336"/>
              <a:gd name="connsiteY189" fmla="*/ 2102626 h 2323145"/>
              <a:gd name="connsiteX190" fmla="*/ 2882689 w 11269336"/>
              <a:gd name="connsiteY190" fmla="*/ 2099228 h 2323145"/>
              <a:gd name="connsiteX191" fmla="*/ 2881291 w 11269336"/>
              <a:gd name="connsiteY191" fmla="*/ 2099618 h 2323145"/>
              <a:gd name="connsiteX192" fmla="*/ 2853979 w 11269336"/>
              <a:gd name="connsiteY192" fmla="*/ 2090388 h 2323145"/>
              <a:gd name="connsiteX193" fmla="*/ 2791790 w 11269336"/>
              <a:gd name="connsiteY193" fmla="*/ 2080332 h 2323145"/>
              <a:gd name="connsiteX194" fmla="*/ 2755844 w 11269336"/>
              <a:gd name="connsiteY194" fmla="*/ 2078874 h 2323145"/>
              <a:gd name="connsiteX195" fmla="*/ 2657742 w 11269336"/>
              <a:gd name="connsiteY195" fmla="*/ 2070179 h 2323145"/>
              <a:gd name="connsiteX196" fmla="*/ 2559549 w 11269336"/>
              <a:gd name="connsiteY196" fmla="*/ 2057873 h 2323145"/>
              <a:gd name="connsiteX197" fmla="*/ 2512054 w 11269336"/>
              <a:gd name="connsiteY197" fmla="*/ 2031671 h 2323145"/>
              <a:gd name="connsiteX198" fmla="*/ 2506437 w 11269336"/>
              <a:gd name="connsiteY198" fmla="*/ 2030918 h 2323145"/>
              <a:gd name="connsiteX199" fmla="*/ 2491752 w 11269336"/>
              <a:gd name="connsiteY199" fmla="*/ 2033906 h 2323145"/>
              <a:gd name="connsiteX200" fmla="*/ 2486338 w 11269336"/>
              <a:gd name="connsiteY200" fmla="*/ 2035862 h 2323145"/>
              <a:gd name="connsiteX201" fmla="*/ 2478186 w 11269336"/>
              <a:gd name="connsiteY201" fmla="*/ 2036953 h 2323145"/>
              <a:gd name="connsiteX202" fmla="*/ 2477950 w 11269336"/>
              <a:gd name="connsiteY202" fmla="*/ 2036715 h 2323145"/>
              <a:gd name="connsiteX203" fmla="*/ 2470381 w 11269336"/>
              <a:gd name="connsiteY203" fmla="*/ 2038256 h 2323145"/>
              <a:gd name="connsiteX204" fmla="*/ 2433781 w 11269336"/>
              <a:gd name="connsiteY204" fmla="*/ 2049140 h 2323145"/>
              <a:gd name="connsiteX205" fmla="*/ 2381172 w 11269336"/>
              <a:gd name="connsiteY205" fmla="*/ 2030645 h 2323145"/>
              <a:gd name="connsiteX206" fmla="*/ 2360198 w 11269336"/>
              <a:gd name="connsiteY206" fmla="*/ 2029059 h 2323145"/>
              <a:gd name="connsiteX207" fmla="*/ 2348815 w 11269336"/>
              <a:gd name="connsiteY207" fmla="*/ 2026798 h 2323145"/>
              <a:gd name="connsiteX208" fmla="*/ 2347988 w 11269336"/>
              <a:gd name="connsiteY208" fmla="*/ 2025745 h 2323145"/>
              <a:gd name="connsiteX209" fmla="*/ 2312920 w 11269336"/>
              <a:gd name="connsiteY209" fmla="*/ 2036311 h 2323145"/>
              <a:gd name="connsiteX210" fmla="*/ 2307986 w 11269336"/>
              <a:gd name="connsiteY210" fmla="*/ 2035583 h 2323145"/>
              <a:gd name="connsiteX211" fmla="*/ 2285481 w 11269336"/>
              <a:gd name="connsiteY211" fmla="*/ 2045197 h 2323145"/>
              <a:gd name="connsiteX212" fmla="*/ 2273666 w 11269336"/>
              <a:gd name="connsiteY212" fmla="*/ 2048710 h 2323145"/>
              <a:gd name="connsiteX213" fmla="*/ 2270719 w 11269336"/>
              <a:gd name="connsiteY213" fmla="*/ 2052702 h 2323145"/>
              <a:gd name="connsiteX214" fmla="*/ 2253080 w 11269336"/>
              <a:gd name="connsiteY214" fmla="*/ 2056363 h 2323145"/>
              <a:gd name="connsiteX215" fmla="*/ 2250906 w 11269336"/>
              <a:gd name="connsiteY215" fmla="*/ 2055654 h 2323145"/>
              <a:gd name="connsiteX216" fmla="*/ 2236905 w 11269336"/>
              <a:gd name="connsiteY216" fmla="*/ 2062882 h 2323145"/>
              <a:gd name="connsiteX217" fmla="*/ 2225830 w 11269336"/>
              <a:gd name="connsiteY217" fmla="*/ 2074027 h 2323145"/>
              <a:gd name="connsiteX218" fmla="*/ 2073776 w 11269336"/>
              <a:gd name="connsiteY218" fmla="*/ 2089244 h 2323145"/>
              <a:gd name="connsiteX219" fmla="*/ 1948256 w 11269336"/>
              <a:gd name="connsiteY219" fmla="*/ 2146616 h 2323145"/>
              <a:gd name="connsiteX220" fmla="*/ 1865582 w 11269336"/>
              <a:gd name="connsiteY220" fmla="*/ 2153738 h 2323145"/>
              <a:gd name="connsiteX221" fmla="*/ 1835210 w 11269336"/>
              <a:gd name="connsiteY221" fmla="*/ 2134244 h 2323145"/>
              <a:gd name="connsiteX222" fmla="*/ 1632661 w 11269336"/>
              <a:gd name="connsiteY222" fmla="*/ 2173882 h 2323145"/>
              <a:gd name="connsiteX223" fmla="*/ 1579590 w 11269336"/>
              <a:gd name="connsiteY223" fmla="*/ 2173680 h 2323145"/>
              <a:gd name="connsiteX224" fmla="*/ 1535601 w 11269336"/>
              <a:gd name="connsiteY224" fmla="*/ 2194590 h 2323145"/>
              <a:gd name="connsiteX225" fmla="*/ 1515594 w 11269336"/>
              <a:gd name="connsiteY225" fmla="*/ 2189622 h 2323145"/>
              <a:gd name="connsiteX226" fmla="*/ 1512113 w 11269336"/>
              <a:gd name="connsiteY226" fmla="*/ 2188534 h 2323145"/>
              <a:gd name="connsiteX227" fmla="*/ 1498838 w 11269336"/>
              <a:gd name="connsiteY227" fmla="*/ 2189213 h 2323145"/>
              <a:gd name="connsiteX228" fmla="*/ 1494279 w 11269336"/>
              <a:gd name="connsiteY228" fmla="*/ 2183112 h 2323145"/>
              <a:gd name="connsiteX229" fmla="*/ 1473714 w 11269336"/>
              <a:gd name="connsiteY229" fmla="*/ 2179625 h 2323145"/>
              <a:gd name="connsiteX230" fmla="*/ 1449503 w 11269336"/>
              <a:gd name="connsiteY230" fmla="*/ 2182633 h 2323145"/>
              <a:gd name="connsiteX231" fmla="*/ 1266687 w 11269336"/>
              <a:gd name="connsiteY231" fmla="*/ 2212688 h 2323145"/>
              <a:gd name="connsiteX232" fmla="*/ 1239614 w 11269336"/>
              <a:gd name="connsiteY232" fmla="*/ 2209727 h 2323145"/>
              <a:gd name="connsiteX233" fmla="*/ 1202436 w 11269336"/>
              <a:gd name="connsiteY233" fmla="*/ 2209817 h 2323145"/>
              <a:gd name="connsiteX234" fmla="*/ 1136097 w 11269336"/>
              <a:gd name="connsiteY234" fmla="*/ 2205112 h 2323145"/>
              <a:gd name="connsiteX235" fmla="*/ 988232 w 11269336"/>
              <a:gd name="connsiteY235" fmla="*/ 2235635 h 2323145"/>
              <a:gd name="connsiteX236" fmla="*/ 981959 w 11269336"/>
              <a:gd name="connsiteY236" fmla="*/ 2231607 h 2323145"/>
              <a:gd name="connsiteX237" fmla="*/ 938600 w 11269336"/>
              <a:gd name="connsiteY237" fmla="*/ 2238113 h 2323145"/>
              <a:gd name="connsiteX238" fmla="*/ 791788 w 11269336"/>
              <a:gd name="connsiteY238" fmla="*/ 2293224 h 2323145"/>
              <a:gd name="connsiteX239" fmla="*/ 706914 w 11269336"/>
              <a:gd name="connsiteY239" fmla="*/ 2305046 h 2323145"/>
              <a:gd name="connsiteX240" fmla="*/ 675971 w 11269336"/>
              <a:gd name="connsiteY240" fmla="*/ 2304030 h 2323145"/>
              <a:gd name="connsiteX241" fmla="*/ 624180 w 11269336"/>
              <a:gd name="connsiteY241" fmla="*/ 2302650 h 2323145"/>
              <a:gd name="connsiteX242" fmla="*/ 583453 w 11269336"/>
              <a:gd name="connsiteY242" fmla="*/ 2288788 h 2323145"/>
              <a:gd name="connsiteX243" fmla="*/ 540946 w 11269336"/>
              <a:gd name="connsiteY243" fmla="*/ 2292721 h 2323145"/>
              <a:gd name="connsiteX244" fmla="*/ 533680 w 11269336"/>
              <a:gd name="connsiteY244" fmla="*/ 2310233 h 2323145"/>
              <a:gd name="connsiteX245" fmla="*/ 487366 w 11269336"/>
              <a:gd name="connsiteY245" fmla="*/ 2309053 h 2323145"/>
              <a:gd name="connsiteX246" fmla="*/ 416820 w 11269336"/>
              <a:gd name="connsiteY246" fmla="*/ 2305443 h 2323145"/>
              <a:gd name="connsiteX247" fmla="*/ 376805 w 11269336"/>
              <a:gd name="connsiteY247" fmla="*/ 2307647 h 2323145"/>
              <a:gd name="connsiteX248" fmla="*/ 266777 w 11269336"/>
              <a:gd name="connsiteY248" fmla="*/ 2309012 h 2323145"/>
              <a:gd name="connsiteX249" fmla="*/ 156013 w 11269336"/>
              <a:gd name="connsiteY249" fmla="*/ 2306832 h 2323145"/>
              <a:gd name="connsiteX250" fmla="*/ 87258 w 11269336"/>
              <a:gd name="connsiteY250" fmla="*/ 2285511 h 2323145"/>
              <a:gd name="connsiteX251" fmla="*/ 23798 w 11269336"/>
              <a:gd name="connsiteY251" fmla="*/ 2281822 h 2323145"/>
              <a:gd name="connsiteX252" fmla="*/ 0 w 11269336"/>
              <a:gd name="connsiteY252" fmla="*/ 2285369 h 2323145"/>
              <a:gd name="connsiteX253" fmla="*/ 0 w 11269336"/>
              <a:gd name="connsiteY25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467257 w 11269336"/>
              <a:gd name="connsiteY141" fmla="*/ 2196121 h 2323145"/>
              <a:gd name="connsiteX142" fmla="*/ 4405765 w 11269336"/>
              <a:gd name="connsiteY142" fmla="*/ 2199902 h 2323145"/>
              <a:gd name="connsiteX143" fmla="*/ 4401354 w 11269336"/>
              <a:gd name="connsiteY143" fmla="*/ 2194745 h 2323145"/>
              <a:gd name="connsiteX144" fmla="*/ 4366646 w 11269336"/>
              <a:gd name="connsiteY144" fmla="*/ 2198564 h 2323145"/>
              <a:gd name="connsiteX145" fmla="*/ 4354009 w 11269336"/>
              <a:gd name="connsiteY145" fmla="*/ 2204984 h 2323145"/>
              <a:gd name="connsiteX146" fmla="*/ 4348284 w 11269336"/>
              <a:gd name="connsiteY146" fmla="*/ 2205270 h 2323145"/>
              <a:gd name="connsiteX147" fmla="*/ 4333906 w 11269336"/>
              <a:gd name="connsiteY147" fmla="*/ 2205251 h 2323145"/>
              <a:gd name="connsiteX148" fmla="*/ 4308819 w 11269336"/>
              <a:gd name="connsiteY148" fmla="*/ 2203822 h 2323145"/>
              <a:gd name="connsiteX149" fmla="*/ 4301210 w 11269336"/>
              <a:gd name="connsiteY149" fmla="*/ 2204456 h 2323145"/>
              <a:gd name="connsiteX150" fmla="*/ 4283095 w 11269336"/>
              <a:gd name="connsiteY150" fmla="*/ 2198177 h 2323145"/>
              <a:gd name="connsiteX151" fmla="*/ 4250119 w 11269336"/>
              <a:gd name="connsiteY151" fmla="*/ 2196342 h 2323145"/>
              <a:gd name="connsiteX152" fmla="*/ 4189203 w 11269336"/>
              <a:gd name="connsiteY152" fmla="*/ 2178994 h 2323145"/>
              <a:gd name="connsiteX153" fmla="*/ 4154035 w 11269336"/>
              <a:gd name="connsiteY153" fmla="*/ 2171950 h 2323145"/>
              <a:gd name="connsiteX154" fmla="*/ 4129569 w 11269336"/>
              <a:gd name="connsiteY154" fmla="*/ 2163850 h 2323145"/>
              <a:gd name="connsiteX155" fmla="*/ 4061250 w 11269336"/>
              <a:gd name="connsiteY155" fmla="*/ 2159236 h 2323145"/>
              <a:gd name="connsiteX156" fmla="*/ 3945480 w 11269336"/>
              <a:gd name="connsiteY156" fmla="*/ 2158279 h 2323145"/>
              <a:gd name="connsiteX157" fmla="*/ 3921468 w 11269336"/>
              <a:gd name="connsiteY157" fmla="*/ 2156588 h 2323145"/>
              <a:gd name="connsiteX158" fmla="*/ 3903348 w 11269336"/>
              <a:gd name="connsiteY158" fmla="*/ 2149220 h 2323145"/>
              <a:gd name="connsiteX159" fmla="*/ 3901342 w 11269336"/>
              <a:gd name="connsiteY159" fmla="*/ 2142355 h 2323145"/>
              <a:gd name="connsiteX160" fmla="*/ 3888539 w 11269336"/>
              <a:gd name="connsiteY160" fmla="*/ 2140476 h 2323145"/>
              <a:gd name="connsiteX161" fmla="*/ 3885662 w 11269336"/>
              <a:gd name="connsiteY161" fmla="*/ 2138740 h 2323145"/>
              <a:gd name="connsiteX162" fmla="*/ 3868627 w 11269336"/>
              <a:gd name="connsiteY162" fmla="*/ 2130023 h 2323145"/>
              <a:gd name="connsiteX163" fmla="*/ 3819177 w 11269336"/>
              <a:gd name="connsiteY163" fmla="*/ 2142111 h 2323145"/>
              <a:gd name="connsiteX164" fmla="*/ 3769100 w 11269336"/>
              <a:gd name="connsiteY164" fmla="*/ 2131731 h 2323145"/>
              <a:gd name="connsiteX165" fmla="*/ 3562752 w 11269336"/>
              <a:gd name="connsiteY165" fmla="*/ 2131785 h 2323145"/>
              <a:gd name="connsiteX166" fmla="*/ 3541402 w 11269336"/>
              <a:gd name="connsiteY166" fmla="*/ 2106821 h 2323145"/>
              <a:gd name="connsiteX167" fmla="*/ 3365341 w 11269336"/>
              <a:gd name="connsiteY167" fmla="*/ 2077638 h 2323145"/>
              <a:gd name="connsiteX168" fmla="*/ 3170922 w 11269336"/>
              <a:gd name="connsiteY168" fmla="*/ 2115957 h 2323145"/>
              <a:gd name="connsiteX169" fmla="*/ 3156256 w 11269336"/>
              <a:gd name="connsiteY169" fmla="*/ 2124773 h 2323145"/>
              <a:gd name="connsiteX170" fmla="*/ 3140298 w 11269336"/>
              <a:gd name="connsiteY170" fmla="*/ 2129182 h 2323145"/>
              <a:gd name="connsiteX171" fmla="*/ 3138514 w 11269336"/>
              <a:gd name="connsiteY171" fmla="*/ 2128069 h 2323145"/>
              <a:gd name="connsiteX172" fmla="*/ 3120467 w 11269336"/>
              <a:gd name="connsiteY172" fmla="*/ 2128281 h 2323145"/>
              <a:gd name="connsiteX173" fmla="*/ 3116175 w 11269336"/>
              <a:gd name="connsiteY173" fmla="*/ 2131633 h 2323145"/>
              <a:gd name="connsiteX174" fmla="*/ 3103685 w 11269336"/>
              <a:gd name="connsiteY174" fmla="*/ 2132814 h 2323145"/>
              <a:gd name="connsiteX175" fmla="*/ 3078794 w 11269336"/>
              <a:gd name="connsiteY175" fmla="*/ 2137935 h 2323145"/>
              <a:gd name="connsiteX176" fmla="*/ 3074407 w 11269336"/>
              <a:gd name="connsiteY176" fmla="*/ 2136274 h 2323145"/>
              <a:gd name="connsiteX177" fmla="*/ 3037285 w 11269336"/>
              <a:gd name="connsiteY177" fmla="*/ 2139919 h 2323145"/>
              <a:gd name="connsiteX178" fmla="*/ 3036901 w 11269336"/>
              <a:gd name="connsiteY178" fmla="*/ 2138726 h 2323145"/>
              <a:gd name="connsiteX179" fmla="*/ 3026996 w 11269336"/>
              <a:gd name="connsiteY179" fmla="*/ 2134322 h 2323145"/>
              <a:gd name="connsiteX180" fmla="*/ 3007772 w 11269336"/>
              <a:gd name="connsiteY180" fmla="*/ 2128742 h 2323145"/>
              <a:gd name="connsiteX181" fmla="*/ 2965030 w 11269336"/>
              <a:gd name="connsiteY181" fmla="*/ 2100494 h 2323145"/>
              <a:gd name="connsiteX182" fmla="*/ 2926342 w 11269336"/>
              <a:gd name="connsiteY182" fmla="*/ 2104155 h 2323145"/>
              <a:gd name="connsiteX183" fmla="*/ 2918608 w 11269336"/>
              <a:gd name="connsiteY183" fmla="*/ 2104215 h 2323145"/>
              <a:gd name="connsiteX184" fmla="*/ 2918475 w 11269336"/>
              <a:gd name="connsiteY184" fmla="*/ 2103937 h 2323145"/>
              <a:gd name="connsiteX185" fmla="*/ 2910360 w 11269336"/>
              <a:gd name="connsiteY185" fmla="*/ 2103444 h 2323145"/>
              <a:gd name="connsiteX186" fmla="*/ 2904507 w 11269336"/>
              <a:gd name="connsiteY186" fmla="*/ 2104326 h 2323145"/>
              <a:gd name="connsiteX187" fmla="*/ 2889503 w 11269336"/>
              <a:gd name="connsiteY187" fmla="*/ 2104443 h 2323145"/>
              <a:gd name="connsiteX188" fmla="*/ 2884480 w 11269336"/>
              <a:gd name="connsiteY188" fmla="*/ 2102626 h 2323145"/>
              <a:gd name="connsiteX189" fmla="*/ 2882689 w 11269336"/>
              <a:gd name="connsiteY189" fmla="*/ 2099228 h 2323145"/>
              <a:gd name="connsiteX190" fmla="*/ 2881291 w 11269336"/>
              <a:gd name="connsiteY190" fmla="*/ 2099618 h 2323145"/>
              <a:gd name="connsiteX191" fmla="*/ 2853979 w 11269336"/>
              <a:gd name="connsiteY191" fmla="*/ 2090388 h 2323145"/>
              <a:gd name="connsiteX192" fmla="*/ 2791790 w 11269336"/>
              <a:gd name="connsiteY192" fmla="*/ 2080332 h 2323145"/>
              <a:gd name="connsiteX193" fmla="*/ 2755844 w 11269336"/>
              <a:gd name="connsiteY193" fmla="*/ 2078874 h 2323145"/>
              <a:gd name="connsiteX194" fmla="*/ 2657742 w 11269336"/>
              <a:gd name="connsiteY194" fmla="*/ 2070179 h 2323145"/>
              <a:gd name="connsiteX195" fmla="*/ 2559549 w 11269336"/>
              <a:gd name="connsiteY195" fmla="*/ 2057873 h 2323145"/>
              <a:gd name="connsiteX196" fmla="*/ 2512054 w 11269336"/>
              <a:gd name="connsiteY196" fmla="*/ 2031671 h 2323145"/>
              <a:gd name="connsiteX197" fmla="*/ 2506437 w 11269336"/>
              <a:gd name="connsiteY197" fmla="*/ 2030918 h 2323145"/>
              <a:gd name="connsiteX198" fmla="*/ 2491752 w 11269336"/>
              <a:gd name="connsiteY198" fmla="*/ 2033906 h 2323145"/>
              <a:gd name="connsiteX199" fmla="*/ 2486338 w 11269336"/>
              <a:gd name="connsiteY199" fmla="*/ 2035862 h 2323145"/>
              <a:gd name="connsiteX200" fmla="*/ 2478186 w 11269336"/>
              <a:gd name="connsiteY200" fmla="*/ 2036953 h 2323145"/>
              <a:gd name="connsiteX201" fmla="*/ 2477950 w 11269336"/>
              <a:gd name="connsiteY201" fmla="*/ 2036715 h 2323145"/>
              <a:gd name="connsiteX202" fmla="*/ 2470381 w 11269336"/>
              <a:gd name="connsiteY202" fmla="*/ 2038256 h 2323145"/>
              <a:gd name="connsiteX203" fmla="*/ 2433781 w 11269336"/>
              <a:gd name="connsiteY203" fmla="*/ 2049140 h 2323145"/>
              <a:gd name="connsiteX204" fmla="*/ 2381172 w 11269336"/>
              <a:gd name="connsiteY204" fmla="*/ 2030645 h 2323145"/>
              <a:gd name="connsiteX205" fmla="*/ 2360198 w 11269336"/>
              <a:gd name="connsiteY205" fmla="*/ 2029059 h 2323145"/>
              <a:gd name="connsiteX206" fmla="*/ 2348815 w 11269336"/>
              <a:gd name="connsiteY206" fmla="*/ 2026798 h 2323145"/>
              <a:gd name="connsiteX207" fmla="*/ 2347988 w 11269336"/>
              <a:gd name="connsiteY207" fmla="*/ 2025745 h 2323145"/>
              <a:gd name="connsiteX208" fmla="*/ 2312920 w 11269336"/>
              <a:gd name="connsiteY208" fmla="*/ 2036311 h 2323145"/>
              <a:gd name="connsiteX209" fmla="*/ 2307986 w 11269336"/>
              <a:gd name="connsiteY209" fmla="*/ 2035583 h 2323145"/>
              <a:gd name="connsiteX210" fmla="*/ 2285481 w 11269336"/>
              <a:gd name="connsiteY210" fmla="*/ 2045197 h 2323145"/>
              <a:gd name="connsiteX211" fmla="*/ 2273666 w 11269336"/>
              <a:gd name="connsiteY211" fmla="*/ 2048710 h 2323145"/>
              <a:gd name="connsiteX212" fmla="*/ 2270719 w 11269336"/>
              <a:gd name="connsiteY212" fmla="*/ 2052702 h 2323145"/>
              <a:gd name="connsiteX213" fmla="*/ 2253080 w 11269336"/>
              <a:gd name="connsiteY213" fmla="*/ 2056363 h 2323145"/>
              <a:gd name="connsiteX214" fmla="*/ 2250906 w 11269336"/>
              <a:gd name="connsiteY214" fmla="*/ 2055654 h 2323145"/>
              <a:gd name="connsiteX215" fmla="*/ 2236905 w 11269336"/>
              <a:gd name="connsiteY215" fmla="*/ 2062882 h 2323145"/>
              <a:gd name="connsiteX216" fmla="*/ 2225830 w 11269336"/>
              <a:gd name="connsiteY216" fmla="*/ 2074027 h 2323145"/>
              <a:gd name="connsiteX217" fmla="*/ 2073776 w 11269336"/>
              <a:gd name="connsiteY217" fmla="*/ 2089244 h 2323145"/>
              <a:gd name="connsiteX218" fmla="*/ 1948256 w 11269336"/>
              <a:gd name="connsiteY218" fmla="*/ 2146616 h 2323145"/>
              <a:gd name="connsiteX219" fmla="*/ 1865582 w 11269336"/>
              <a:gd name="connsiteY219" fmla="*/ 2153738 h 2323145"/>
              <a:gd name="connsiteX220" fmla="*/ 1835210 w 11269336"/>
              <a:gd name="connsiteY220" fmla="*/ 2134244 h 2323145"/>
              <a:gd name="connsiteX221" fmla="*/ 1632661 w 11269336"/>
              <a:gd name="connsiteY221" fmla="*/ 2173882 h 2323145"/>
              <a:gd name="connsiteX222" fmla="*/ 1579590 w 11269336"/>
              <a:gd name="connsiteY222" fmla="*/ 2173680 h 2323145"/>
              <a:gd name="connsiteX223" fmla="*/ 1535601 w 11269336"/>
              <a:gd name="connsiteY223" fmla="*/ 2194590 h 2323145"/>
              <a:gd name="connsiteX224" fmla="*/ 1515594 w 11269336"/>
              <a:gd name="connsiteY224" fmla="*/ 2189622 h 2323145"/>
              <a:gd name="connsiteX225" fmla="*/ 1512113 w 11269336"/>
              <a:gd name="connsiteY225" fmla="*/ 2188534 h 2323145"/>
              <a:gd name="connsiteX226" fmla="*/ 1498838 w 11269336"/>
              <a:gd name="connsiteY226" fmla="*/ 2189213 h 2323145"/>
              <a:gd name="connsiteX227" fmla="*/ 1494279 w 11269336"/>
              <a:gd name="connsiteY227" fmla="*/ 2183112 h 2323145"/>
              <a:gd name="connsiteX228" fmla="*/ 1473714 w 11269336"/>
              <a:gd name="connsiteY228" fmla="*/ 2179625 h 2323145"/>
              <a:gd name="connsiteX229" fmla="*/ 1449503 w 11269336"/>
              <a:gd name="connsiteY229" fmla="*/ 2182633 h 2323145"/>
              <a:gd name="connsiteX230" fmla="*/ 1266687 w 11269336"/>
              <a:gd name="connsiteY230" fmla="*/ 2212688 h 2323145"/>
              <a:gd name="connsiteX231" fmla="*/ 1239614 w 11269336"/>
              <a:gd name="connsiteY231" fmla="*/ 2209727 h 2323145"/>
              <a:gd name="connsiteX232" fmla="*/ 1202436 w 11269336"/>
              <a:gd name="connsiteY232" fmla="*/ 2209817 h 2323145"/>
              <a:gd name="connsiteX233" fmla="*/ 1136097 w 11269336"/>
              <a:gd name="connsiteY233" fmla="*/ 2205112 h 2323145"/>
              <a:gd name="connsiteX234" fmla="*/ 988232 w 11269336"/>
              <a:gd name="connsiteY234" fmla="*/ 2235635 h 2323145"/>
              <a:gd name="connsiteX235" fmla="*/ 981959 w 11269336"/>
              <a:gd name="connsiteY235" fmla="*/ 2231607 h 2323145"/>
              <a:gd name="connsiteX236" fmla="*/ 938600 w 11269336"/>
              <a:gd name="connsiteY236" fmla="*/ 2238113 h 2323145"/>
              <a:gd name="connsiteX237" fmla="*/ 791788 w 11269336"/>
              <a:gd name="connsiteY237" fmla="*/ 2293224 h 2323145"/>
              <a:gd name="connsiteX238" fmla="*/ 706914 w 11269336"/>
              <a:gd name="connsiteY238" fmla="*/ 2305046 h 2323145"/>
              <a:gd name="connsiteX239" fmla="*/ 675971 w 11269336"/>
              <a:gd name="connsiteY239" fmla="*/ 2304030 h 2323145"/>
              <a:gd name="connsiteX240" fmla="*/ 624180 w 11269336"/>
              <a:gd name="connsiteY240" fmla="*/ 2302650 h 2323145"/>
              <a:gd name="connsiteX241" fmla="*/ 583453 w 11269336"/>
              <a:gd name="connsiteY241" fmla="*/ 2288788 h 2323145"/>
              <a:gd name="connsiteX242" fmla="*/ 540946 w 11269336"/>
              <a:gd name="connsiteY242" fmla="*/ 2292721 h 2323145"/>
              <a:gd name="connsiteX243" fmla="*/ 533680 w 11269336"/>
              <a:gd name="connsiteY243" fmla="*/ 2310233 h 2323145"/>
              <a:gd name="connsiteX244" fmla="*/ 487366 w 11269336"/>
              <a:gd name="connsiteY244" fmla="*/ 2309053 h 2323145"/>
              <a:gd name="connsiteX245" fmla="*/ 416820 w 11269336"/>
              <a:gd name="connsiteY245" fmla="*/ 2305443 h 2323145"/>
              <a:gd name="connsiteX246" fmla="*/ 376805 w 11269336"/>
              <a:gd name="connsiteY246" fmla="*/ 2307647 h 2323145"/>
              <a:gd name="connsiteX247" fmla="*/ 266777 w 11269336"/>
              <a:gd name="connsiteY247" fmla="*/ 2309012 h 2323145"/>
              <a:gd name="connsiteX248" fmla="*/ 156013 w 11269336"/>
              <a:gd name="connsiteY248" fmla="*/ 2306832 h 2323145"/>
              <a:gd name="connsiteX249" fmla="*/ 87258 w 11269336"/>
              <a:gd name="connsiteY249" fmla="*/ 2285511 h 2323145"/>
              <a:gd name="connsiteX250" fmla="*/ 23798 w 11269336"/>
              <a:gd name="connsiteY250" fmla="*/ 2281822 h 2323145"/>
              <a:gd name="connsiteX251" fmla="*/ 0 w 11269336"/>
              <a:gd name="connsiteY251" fmla="*/ 2285369 h 2323145"/>
              <a:gd name="connsiteX252" fmla="*/ 0 w 11269336"/>
              <a:gd name="connsiteY25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405765 w 11269336"/>
              <a:gd name="connsiteY141" fmla="*/ 2199902 h 2323145"/>
              <a:gd name="connsiteX142" fmla="*/ 4401354 w 11269336"/>
              <a:gd name="connsiteY142" fmla="*/ 2194745 h 2323145"/>
              <a:gd name="connsiteX143" fmla="*/ 4366646 w 11269336"/>
              <a:gd name="connsiteY143" fmla="*/ 2198564 h 2323145"/>
              <a:gd name="connsiteX144" fmla="*/ 4354009 w 11269336"/>
              <a:gd name="connsiteY144" fmla="*/ 2204984 h 2323145"/>
              <a:gd name="connsiteX145" fmla="*/ 4348284 w 11269336"/>
              <a:gd name="connsiteY145" fmla="*/ 2205270 h 2323145"/>
              <a:gd name="connsiteX146" fmla="*/ 4333906 w 11269336"/>
              <a:gd name="connsiteY146" fmla="*/ 2205251 h 2323145"/>
              <a:gd name="connsiteX147" fmla="*/ 4308819 w 11269336"/>
              <a:gd name="connsiteY147" fmla="*/ 2203822 h 2323145"/>
              <a:gd name="connsiteX148" fmla="*/ 4301210 w 11269336"/>
              <a:gd name="connsiteY148" fmla="*/ 2204456 h 2323145"/>
              <a:gd name="connsiteX149" fmla="*/ 4283095 w 11269336"/>
              <a:gd name="connsiteY149" fmla="*/ 2198177 h 2323145"/>
              <a:gd name="connsiteX150" fmla="*/ 4250119 w 11269336"/>
              <a:gd name="connsiteY150" fmla="*/ 2196342 h 2323145"/>
              <a:gd name="connsiteX151" fmla="*/ 4189203 w 11269336"/>
              <a:gd name="connsiteY151" fmla="*/ 2178994 h 2323145"/>
              <a:gd name="connsiteX152" fmla="*/ 4154035 w 11269336"/>
              <a:gd name="connsiteY152" fmla="*/ 2171950 h 2323145"/>
              <a:gd name="connsiteX153" fmla="*/ 4129569 w 11269336"/>
              <a:gd name="connsiteY153" fmla="*/ 2163850 h 2323145"/>
              <a:gd name="connsiteX154" fmla="*/ 4061250 w 11269336"/>
              <a:gd name="connsiteY154" fmla="*/ 2159236 h 2323145"/>
              <a:gd name="connsiteX155" fmla="*/ 3945480 w 11269336"/>
              <a:gd name="connsiteY155" fmla="*/ 2158279 h 2323145"/>
              <a:gd name="connsiteX156" fmla="*/ 3921468 w 11269336"/>
              <a:gd name="connsiteY156" fmla="*/ 2156588 h 2323145"/>
              <a:gd name="connsiteX157" fmla="*/ 3903348 w 11269336"/>
              <a:gd name="connsiteY157" fmla="*/ 2149220 h 2323145"/>
              <a:gd name="connsiteX158" fmla="*/ 3901342 w 11269336"/>
              <a:gd name="connsiteY158" fmla="*/ 2142355 h 2323145"/>
              <a:gd name="connsiteX159" fmla="*/ 3888539 w 11269336"/>
              <a:gd name="connsiteY159" fmla="*/ 2140476 h 2323145"/>
              <a:gd name="connsiteX160" fmla="*/ 3885662 w 11269336"/>
              <a:gd name="connsiteY160" fmla="*/ 2138740 h 2323145"/>
              <a:gd name="connsiteX161" fmla="*/ 3868627 w 11269336"/>
              <a:gd name="connsiteY161" fmla="*/ 2130023 h 2323145"/>
              <a:gd name="connsiteX162" fmla="*/ 3819177 w 11269336"/>
              <a:gd name="connsiteY162" fmla="*/ 2142111 h 2323145"/>
              <a:gd name="connsiteX163" fmla="*/ 3769100 w 11269336"/>
              <a:gd name="connsiteY163" fmla="*/ 2131731 h 2323145"/>
              <a:gd name="connsiteX164" fmla="*/ 3562752 w 11269336"/>
              <a:gd name="connsiteY164" fmla="*/ 2131785 h 2323145"/>
              <a:gd name="connsiteX165" fmla="*/ 3541402 w 11269336"/>
              <a:gd name="connsiteY165" fmla="*/ 2106821 h 2323145"/>
              <a:gd name="connsiteX166" fmla="*/ 3365341 w 11269336"/>
              <a:gd name="connsiteY166" fmla="*/ 2077638 h 2323145"/>
              <a:gd name="connsiteX167" fmla="*/ 3170922 w 11269336"/>
              <a:gd name="connsiteY167" fmla="*/ 2115957 h 2323145"/>
              <a:gd name="connsiteX168" fmla="*/ 3156256 w 11269336"/>
              <a:gd name="connsiteY168" fmla="*/ 2124773 h 2323145"/>
              <a:gd name="connsiteX169" fmla="*/ 3140298 w 11269336"/>
              <a:gd name="connsiteY169" fmla="*/ 2129182 h 2323145"/>
              <a:gd name="connsiteX170" fmla="*/ 3138514 w 11269336"/>
              <a:gd name="connsiteY170" fmla="*/ 2128069 h 2323145"/>
              <a:gd name="connsiteX171" fmla="*/ 3120467 w 11269336"/>
              <a:gd name="connsiteY171" fmla="*/ 2128281 h 2323145"/>
              <a:gd name="connsiteX172" fmla="*/ 3116175 w 11269336"/>
              <a:gd name="connsiteY172" fmla="*/ 2131633 h 2323145"/>
              <a:gd name="connsiteX173" fmla="*/ 3103685 w 11269336"/>
              <a:gd name="connsiteY173" fmla="*/ 2132814 h 2323145"/>
              <a:gd name="connsiteX174" fmla="*/ 3078794 w 11269336"/>
              <a:gd name="connsiteY174" fmla="*/ 2137935 h 2323145"/>
              <a:gd name="connsiteX175" fmla="*/ 3074407 w 11269336"/>
              <a:gd name="connsiteY175" fmla="*/ 2136274 h 2323145"/>
              <a:gd name="connsiteX176" fmla="*/ 3037285 w 11269336"/>
              <a:gd name="connsiteY176" fmla="*/ 2139919 h 2323145"/>
              <a:gd name="connsiteX177" fmla="*/ 3036901 w 11269336"/>
              <a:gd name="connsiteY177" fmla="*/ 2138726 h 2323145"/>
              <a:gd name="connsiteX178" fmla="*/ 3026996 w 11269336"/>
              <a:gd name="connsiteY178" fmla="*/ 2134322 h 2323145"/>
              <a:gd name="connsiteX179" fmla="*/ 3007772 w 11269336"/>
              <a:gd name="connsiteY179" fmla="*/ 2128742 h 2323145"/>
              <a:gd name="connsiteX180" fmla="*/ 2965030 w 11269336"/>
              <a:gd name="connsiteY180" fmla="*/ 2100494 h 2323145"/>
              <a:gd name="connsiteX181" fmla="*/ 2926342 w 11269336"/>
              <a:gd name="connsiteY181" fmla="*/ 2104155 h 2323145"/>
              <a:gd name="connsiteX182" fmla="*/ 2918608 w 11269336"/>
              <a:gd name="connsiteY182" fmla="*/ 2104215 h 2323145"/>
              <a:gd name="connsiteX183" fmla="*/ 2918475 w 11269336"/>
              <a:gd name="connsiteY183" fmla="*/ 2103937 h 2323145"/>
              <a:gd name="connsiteX184" fmla="*/ 2910360 w 11269336"/>
              <a:gd name="connsiteY184" fmla="*/ 2103444 h 2323145"/>
              <a:gd name="connsiteX185" fmla="*/ 2904507 w 11269336"/>
              <a:gd name="connsiteY185" fmla="*/ 2104326 h 2323145"/>
              <a:gd name="connsiteX186" fmla="*/ 2889503 w 11269336"/>
              <a:gd name="connsiteY186" fmla="*/ 2104443 h 2323145"/>
              <a:gd name="connsiteX187" fmla="*/ 2884480 w 11269336"/>
              <a:gd name="connsiteY187" fmla="*/ 2102626 h 2323145"/>
              <a:gd name="connsiteX188" fmla="*/ 2882689 w 11269336"/>
              <a:gd name="connsiteY188" fmla="*/ 2099228 h 2323145"/>
              <a:gd name="connsiteX189" fmla="*/ 2881291 w 11269336"/>
              <a:gd name="connsiteY189" fmla="*/ 2099618 h 2323145"/>
              <a:gd name="connsiteX190" fmla="*/ 2853979 w 11269336"/>
              <a:gd name="connsiteY190" fmla="*/ 2090388 h 2323145"/>
              <a:gd name="connsiteX191" fmla="*/ 2791790 w 11269336"/>
              <a:gd name="connsiteY191" fmla="*/ 2080332 h 2323145"/>
              <a:gd name="connsiteX192" fmla="*/ 2755844 w 11269336"/>
              <a:gd name="connsiteY192" fmla="*/ 2078874 h 2323145"/>
              <a:gd name="connsiteX193" fmla="*/ 2657742 w 11269336"/>
              <a:gd name="connsiteY193" fmla="*/ 2070179 h 2323145"/>
              <a:gd name="connsiteX194" fmla="*/ 2559549 w 11269336"/>
              <a:gd name="connsiteY194" fmla="*/ 2057873 h 2323145"/>
              <a:gd name="connsiteX195" fmla="*/ 2512054 w 11269336"/>
              <a:gd name="connsiteY195" fmla="*/ 2031671 h 2323145"/>
              <a:gd name="connsiteX196" fmla="*/ 2506437 w 11269336"/>
              <a:gd name="connsiteY196" fmla="*/ 2030918 h 2323145"/>
              <a:gd name="connsiteX197" fmla="*/ 2491752 w 11269336"/>
              <a:gd name="connsiteY197" fmla="*/ 2033906 h 2323145"/>
              <a:gd name="connsiteX198" fmla="*/ 2486338 w 11269336"/>
              <a:gd name="connsiteY198" fmla="*/ 2035862 h 2323145"/>
              <a:gd name="connsiteX199" fmla="*/ 2478186 w 11269336"/>
              <a:gd name="connsiteY199" fmla="*/ 2036953 h 2323145"/>
              <a:gd name="connsiteX200" fmla="*/ 2477950 w 11269336"/>
              <a:gd name="connsiteY200" fmla="*/ 2036715 h 2323145"/>
              <a:gd name="connsiteX201" fmla="*/ 2470381 w 11269336"/>
              <a:gd name="connsiteY201" fmla="*/ 2038256 h 2323145"/>
              <a:gd name="connsiteX202" fmla="*/ 2433781 w 11269336"/>
              <a:gd name="connsiteY202" fmla="*/ 2049140 h 2323145"/>
              <a:gd name="connsiteX203" fmla="*/ 2381172 w 11269336"/>
              <a:gd name="connsiteY203" fmla="*/ 2030645 h 2323145"/>
              <a:gd name="connsiteX204" fmla="*/ 2360198 w 11269336"/>
              <a:gd name="connsiteY204" fmla="*/ 2029059 h 2323145"/>
              <a:gd name="connsiteX205" fmla="*/ 2348815 w 11269336"/>
              <a:gd name="connsiteY205" fmla="*/ 2026798 h 2323145"/>
              <a:gd name="connsiteX206" fmla="*/ 2347988 w 11269336"/>
              <a:gd name="connsiteY206" fmla="*/ 2025745 h 2323145"/>
              <a:gd name="connsiteX207" fmla="*/ 2312920 w 11269336"/>
              <a:gd name="connsiteY207" fmla="*/ 2036311 h 2323145"/>
              <a:gd name="connsiteX208" fmla="*/ 2307986 w 11269336"/>
              <a:gd name="connsiteY208" fmla="*/ 2035583 h 2323145"/>
              <a:gd name="connsiteX209" fmla="*/ 2285481 w 11269336"/>
              <a:gd name="connsiteY209" fmla="*/ 2045197 h 2323145"/>
              <a:gd name="connsiteX210" fmla="*/ 2273666 w 11269336"/>
              <a:gd name="connsiteY210" fmla="*/ 2048710 h 2323145"/>
              <a:gd name="connsiteX211" fmla="*/ 2270719 w 11269336"/>
              <a:gd name="connsiteY211" fmla="*/ 2052702 h 2323145"/>
              <a:gd name="connsiteX212" fmla="*/ 2253080 w 11269336"/>
              <a:gd name="connsiteY212" fmla="*/ 2056363 h 2323145"/>
              <a:gd name="connsiteX213" fmla="*/ 2250906 w 11269336"/>
              <a:gd name="connsiteY213" fmla="*/ 2055654 h 2323145"/>
              <a:gd name="connsiteX214" fmla="*/ 2236905 w 11269336"/>
              <a:gd name="connsiteY214" fmla="*/ 2062882 h 2323145"/>
              <a:gd name="connsiteX215" fmla="*/ 2225830 w 11269336"/>
              <a:gd name="connsiteY215" fmla="*/ 2074027 h 2323145"/>
              <a:gd name="connsiteX216" fmla="*/ 2073776 w 11269336"/>
              <a:gd name="connsiteY216" fmla="*/ 2089244 h 2323145"/>
              <a:gd name="connsiteX217" fmla="*/ 1948256 w 11269336"/>
              <a:gd name="connsiteY217" fmla="*/ 2146616 h 2323145"/>
              <a:gd name="connsiteX218" fmla="*/ 1865582 w 11269336"/>
              <a:gd name="connsiteY218" fmla="*/ 2153738 h 2323145"/>
              <a:gd name="connsiteX219" fmla="*/ 1835210 w 11269336"/>
              <a:gd name="connsiteY219" fmla="*/ 2134244 h 2323145"/>
              <a:gd name="connsiteX220" fmla="*/ 1632661 w 11269336"/>
              <a:gd name="connsiteY220" fmla="*/ 2173882 h 2323145"/>
              <a:gd name="connsiteX221" fmla="*/ 1579590 w 11269336"/>
              <a:gd name="connsiteY221" fmla="*/ 2173680 h 2323145"/>
              <a:gd name="connsiteX222" fmla="*/ 1535601 w 11269336"/>
              <a:gd name="connsiteY222" fmla="*/ 2194590 h 2323145"/>
              <a:gd name="connsiteX223" fmla="*/ 1515594 w 11269336"/>
              <a:gd name="connsiteY223" fmla="*/ 2189622 h 2323145"/>
              <a:gd name="connsiteX224" fmla="*/ 1512113 w 11269336"/>
              <a:gd name="connsiteY224" fmla="*/ 2188534 h 2323145"/>
              <a:gd name="connsiteX225" fmla="*/ 1498838 w 11269336"/>
              <a:gd name="connsiteY225" fmla="*/ 2189213 h 2323145"/>
              <a:gd name="connsiteX226" fmla="*/ 1494279 w 11269336"/>
              <a:gd name="connsiteY226" fmla="*/ 2183112 h 2323145"/>
              <a:gd name="connsiteX227" fmla="*/ 1473714 w 11269336"/>
              <a:gd name="connsiteY227" fmla="*/ 2179625 h 2323145"/>
              <a:gd name="connsiteX228" fmla="*/ 1449503 w 11269336"/>
              <a:gd name="connsiteY228" fmla="*/ 2182633 h 2323145"/>
              <a:gd name="connsiteX229" fmla="*/ 1266687 w 11269336"/>
              <a:gd name="connsiteY229" fmla="*/ 2212688 h 2323145"/>
              <a:gd name="connsiteX230" fmla="*/ 1239614 w 11269336"/>
              <a:gd name="connsiteY230" fmla="*/ 2209727 h 2323145"/>
              <a:gd name="connsiteX231" fmla="*/ 1202436 w 11269336"/>
              <a:gd name="connsiteY231" fmla="*/ 2209817 h 2323145"/>
              <a:gd name="connsiteX232" fmla="*/ 1136097 w 11269336"/>
              <a:gd name="connsiteY232" fmla="*/ 2205112 h 2323145"/>
              <a:gd name="connsiteX233" fmla="*/ 988232 w 11269336"/>
              <a:gd name="connsiteY233" fmla="*/ 2235635 h 2323145"/>
              <a:gd name="connsiteX234" fmla="*/ 981959 w 11269336"/>
              <a:gd name="connsiteY234" fmla="*/ 2231607 h 2323145"/>
              <a:gd name="connsiteX235" fmla="*/ 938600 w 11269336"/>
              <a:gd name="connsiteY235" fmla="*/ 2238113 h 2323145"/>
              <a:gd name="connsiteX236" fmla="*/ 791788 w 11269336"/>
              <a:gd name="connsiteY236" fmla="*/ 2293224 h 2323145"/>
              <a:gd name="connsiteX237" fmla="*/ 706914 w 11269336"/>
              <a:gd name="connsiteY237" fmla="*/ 2305046 h 2323145"/>
              <a:gd name="connsiteX238" fmla="*/ 675971 w 11269336"/>
              <a:gd name="connsiteY238" fmla="*/ 2304030 h 2323145"/>
              <a:gd name="connsiteX239" fmla="*/ 624180 w 11269336"/>
              <a:gd name="connsiteY239" fmla="*/ 2302650 h 2323145"/>
              <a:gd name="connsiteX240" fmla="*/ 583453 w 11269336"/>
              <a:gd name="connsiteY240" fmla="*/ 2288788 h 2323145"/>
              <a:gd name="connsiteX241" fmla="*/ 540946 w 11269336"/>
              <a:gd name="connsiteY241" fmla="*/ 2292721 h 2323145"/>
              <a:gd name="connsiteX242" fmla="*/ 533680 w 11269336"/>
              <a:gd name="connsiteY242" fmla="*/ 2310233 h 2323145"/>
              <a:gd name="connsiteX243" fmla="*/ 487366 w 11269336"/>
              <a:gd name="connsiteY243" fmla="*/ 2309053 h 2323145"/>
              <a:gd name="connsiteX244" fmla="*/ 416820 w 11269336"/>
              <a:gd name="connsiteY244" fmla="*/ 2305443 h 2323145"/>
              <a:gd name="connsiteX245" fmla="*/ 376805 w 11269336"/>
              <a:gd name="connsiteY245" fmla="*/ 2307647 h 2323145"/>
              <a:gd name="connsiteX246" fmla="*/ 266777 w 11269336"/>
              <a:gd name="connsiteY246" fmla="*/ 2309012 h 2323145"/>
              <a:gd name="connsiteX247" fmla="*/ 156013 w 11269336"/>
              <a:gd name="connsiteY247" fmla="*/ 2306832 h 2323145"/>
              <a:gd name="connsiteX248" fmla="*/ 87258 w 11269336"/>
              <a:gd name="connsiteY248" fmla="*/ 2285511 h 2323145"/>
              <a:gd name="connsiteX249" fmla="*/ 23798 w 11269336"/>
              <a:gd name="connsiteY249" fmla="*/ 2281822 h 2323145"/>
              <a:gd name="connsiteX250" fmla="*/ 0 w 11269336"/>
              <a:gd name="connsiteY250" fmla="*/ 2285369 h 2323145"/>
              <a:gd name="connsiteX251" fmla="*/ 0 w 11269336"/>
              <a:gd name="connsiteY251" fmla="*/ 0 h 2323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Lst>
            <a:rect l="l" t="t" r="r" b="b"/>
            <a:pathLst>
              <a:path w="11269336" h="2323145">
                <a:moveTo>
                  <a:pt x="0" y="0"/>
                </a:moveTo>
                <a:lnTo>
                  <a:pt x="11269336" y="0"/>
                </a:lnTo>
                <a:lnTo>
                  <a:pt x="11268645" y="511"/>
                </a:lnTo>
                <a:cubicBezTo>
                  <a:pt x="11257520" y="14091"/>
                  <a:pt x="11248967" y="32073"/>
                  <a:pt x="11230739" y="37096"/>
                </a:cubicBezTo>
                <a:cubicBezTo>
                  <a:pt x="11194283" y="47141"/>
                  <a:pt x="11124351" y="55013"/>
                  <a:pt x="11082485" y="78590"/>
                </a:cubicBezTo>
                <a:cubicBezTo>
                  <a:pt x="11064655" y="69818"/>
                  <a:pt x="11049588" y="97621"/>
                  <a:pt x="11031776" y="79197"/>
                </a:cubicBezTo>
                <a:cubicBezTo>
                  <a:pt x="11016683" y="85023"/>
                  <a:pt x="11009945" y="92832"/>
                  <a:pt x="10995894" y="83459"/>
                </a:cubicBezTo>
                <a:cubicBezTo>
                  <a:pt x="10971843" y="134740"/>
                  <a:pt x="10888992" y="106042"/>
                  <a:pt x="10861177" y="147419"/>
                </a:cubicBezTo>
                <a:cubicBezTo>
                  <a:pt x="10850370" y="129415"/>
                  <a:pt x="10807086" y="138624"/>
                  <a:pt x="10782732" y="135645"/>
                </a:cubicBezTo>
                <a:cubicBezTo>
                  <a:pt x="10869014" y="196205"/>
                  <a:pt x="10693356" y="147304"/>
                  <a:pt x="10660773" y="179312"/>
                </a:cubicBezTo>
                <a:cubicBezTo>
                  <a:pt x="10667385" y="121467"/>
                  <a:pt x="10595265" y="182241"/>
                  <a:pt x="10564442" y="160738"/>
                </a:cubicBezTo>
                <a:cubicBezTo>
                  <a:pt x="10544419" y="190949"/>
                  <a:pt x="10518436" y="167191"/>
                  <a:pt x="10490200" y="183533"/>
                </a:cubicBezTo>
                <a:cubicBezTo>
                  <a:pt x="10423905" y="202688"/>
                  <a:pt x="10362764" y="244779"/>
                  <a:pt x="10271351" y="243104"/>
                </a:cubicBezTo>
                <a:cubicBezTo>
                  <a:pt x="10247818" y="329775"/>
                  <a:pt x="10135674" y="303068"/>
                  <a:pt x="10061033" y="364937"/>
                </a:cubicBezTo>
                <a:cubicBezTo>
                  <a:pt x="10014289" y="383940"/>
                  <a:pt x="9930032" y="360289"/>
                  <a:pt x="9921770" y="406154"/>
                </a:cubicBezTo>
                <a:cubicBezTo>
                  <a:pt x="9894276" y="384665"/>
                  <a:pt x="9881945" y="430851"/>
                  <a:pt x="9858388" y="439489"/>
                </a:cubicBezTo>
                <a:cubicBezTo>
                  <a:pt x="9835642" y="426888"/>
                  <a:pt x="9828901" y="443125"/>
                  <a:pt x="9811914" y="449865"/>
                </a:cubicBezTo>
                <a:cubicBezTo>
                  <a:pt x="9801869" y="441287"/>
                  <a:pt x="9787055" y="444835"/>
                  <a:pt x="9784394" y="457816"/>
                </a:cubicBezTo>
                <a:cubicBezTo>
                  <a:pt x="9797169" y="483924"/>
                  <a:pt x="9656844" y="450179"/>
                  <a:pt x="9656836" y="469967"/>
                </a:cubicBezTo>
                <a:cubicBezTo>
                  <a:pt x="9589537" y="485301"/>
                  <a:pt x="9662097" y="527310"/>
                  <a:pt x="9561575" y="559978"/>
                </a:cubicBezTo>
                <a:cubicBezTo>
                  <a:pt x="9479149" y="599104"/>
                  <a:pt x="9215234" y="670585"/>
                  <a:pt x="9162278" y="704724"/>
                </a:cubicBezTo>
                <a:cubicBezTo>
                  <a:pt x="9173017" y="730567"/>
                  <a:pt x="9063215" y="727685"/>
                  <a:pt x="9062863" y="754656"/>
                </a:cubicBezTo>
                <a:cubicBezTo>
                  <a:pt x="9021608" y="774940"/>
                  <a:pt x="8924639" y="816390"/>
                  <a:pt x="8914746" y="826428"/>
                </a:cubicBezTo>
                <a:lnTo>
                  <a:pt x="8917778" y="835198"/>
                </a:lnTo>
                <a:lnTo>
                  <a:pt x="8905560" y="838358"/>
                </a:lnTo>
                <a:lnTo>
                  <a:pt x="8897564" y="834287"/>
                </a:lnTo>
                <a:lnTo>
                  <a:pt x="8878040" y="844150"/>
                </a:lnTo>
                <a:cubicBezTo>
                  <a:pt x="8861112" y="848992"/>
                  <a:pt x="8812843" y="856499"/>
                  <a:pt x="8795998" y="863337"/>
                </a:cubicBezTo>
                <a:cubicBezTo>
                  <a:pt x="8792888" y="873975"/>
                  <a:pt x="8786153" y="880792"/>
                  <a:pt x="8776970" y="885177"/>
                </a:cubicBezTo>
                <a:lnTo>
                  <a:pt x="8755719" y="889754"/>
                </a:lnTo>
                <a:lnTo>
                  <a:pt x="8743257" y="904723"/>
                </a:lnTo>
                <a:cubicBezTo>
                  <a:pt x="8737642" y="908108"/>
                  <a:pt x="8730651" y="908759"/>
                  <a:pt x="8721366" y="904711"/>
                </a:cubicBezTo>
                <a:cubicBezTo>
                  <a:pt x="8711895" y="915873"/>
                  <a:pt x="8676250" y="900745"/>
                  <a:pt x="8678353" y="926318"/>
                </a:cubicBezTo>
                <a:cubicBezTo>
                  <a:pt x="8658506" y="928813"/>
                  <a:pt x="8647569" y="933735"/>
                  <a:pt x="8636849" y="937900"/>
                </a:cubicBezTo>
                <a:lnTo>
                  <a:pt x="8620213" y="943068"/>
                </a:lnTo>
                <a:lnTo>
                  <a:pt x="8612581" y="952695"/>
                </a:lnTo>
                <a:cubicBezTo>
                  <a:pt x="8605836" y="959769"/>
                  <a:pt x="8598255" y="964412"/>
                  <a:pt x="8589038" y="963892"/>
                </a:cubicBezTo>
                <a:lnTo>
                  <a:pt x="8579950" y="960899"/>
                </a:lnTo>
                <a:cubicBezTo>
                  <a:pt x="8579740" y="962476"/>
                  <a:pt x="8579529" y="964053"/>
                  <a:pt x="8579319" y="965630"/>
                </a:cubicBezTo>
                <a:cubicBezTo>
                  <a:pt x="8579138" y="972972"/>
                  <a:pt x="8576531" y="980010"/>
                  <a:pt x="8547429" y="984506"/>
                </a:cubicBezTo>
                <a:cubicBezTo>
                  <a:pt x="8529238" y="1001725"/>
                  <a:pt x="8505565" y="1015840"/>
                  <a:pt x="8478704" y="1025490"/>
                </a:cubicBezTo>
                <a:cubicBezTo>
                  <a:pt x="8473109" y="1019545"/>
                  <a:pt x="8465819" y="1032194"/>
                  <a:pt x="8461421" y="1035512"/>
                </a:cubicBezTo>
                <a:cubicBezTo>
                  <a:pt x="8459739" y="1031087"/>
                  <a:pt x="8447663" y="1032074"/>
                  <a:pt x="8445003" y="1036851"/>
                </a:cubicBezTo>
                <a:cubicBezTo>
                  <a:pt x="8366593" y="1075951"/>
                  <a:pt x="8398773" y="1021402"/>
                  <a:pt x="8357350" y="1060213"/>
                </a:cubicBezTo>
                <a:cubicBezTo>
                  <a:pt x="8349366" y="1063843"/>
                  <a:pt x="8342208" y="1063367"/>
                  <a:pt x="8335565" y="1061151"/>
                </a:cubicBezTo>
                <a:lnTo>
                  <a:pt x="8325267" y="1055919"/>
                </a:lnTo>
                <a:lnTo>
                  <a:pt x="8293586" y="1076144"/>
                </a:lnTo>
                <a:cubicBezTo>
                  <a:pt x="8277595" y="1084193"/>
                  <a:pt x="8260401" y="1090863"/>
                  <a:pt x="8242405" y="1095960"/>
                </a:cubicBezTo>
                <a:cubicBezTo>
                  <a:pt x="8226373" y="1101227"/>
                  <a:pt x="8224213" y="1102052"/>
                  <a:pt x="8197391" y="1107746"/>
                </a:cubicBezTo>
                <a:cubicBezTo>
                  <a:pt x="8090266" y="1152133"/>
                  <a:pt x="8141491" y="1082372"/>
                  <a:pt x="8081474" y="1130125"/>
                </a:cubicBezTo>
                <a:cubicBezTo>
                  <a:pt x="8070634" y="1134173"/>
                  <a:pt x="8061619" y="1132810"/>
                  <a:pt x="8053585" y="1129169"/>
                </a:cubicBezTo>
                <a:lnTo>
                  <a:pt x="8038422" y="1119092"/>
                </a:lnTo>
                <a:lnTo>
                  <a:pt x="8029450" y="1125592"/>
                </a:lnTo>
                <a:cubicBezTo>
                  <a:pt x="7992226" y="1133484"/>
                  <a:pt x="7978616" y="1122765"/>
                  <a:pt x="7959552" y="1140188"/>
                </a:cubicBezTo>
                <a:cubicBezTo>
                  <a:pt x="7922008" y="1119572"/>
                  <a:pt x="7937737" y="1141786"/>
                  <a:pt x="7914188" y="1150862"/>
                </a:cubicBezTo>
                <a:cubicBezTo>
                  <a:pt x="7896037" y="1160155"/>
                  <a:pt x="7933463" y="1163411"/>
                  <a:pt x="7914918" y="1168758"/>
                </a:cubicBezTo>
                <a:cubicBezTo>
                  <a:pt x="7893102" y="1165887"/>
                  <a:pt x="7898453" y="1187420"/>
                  <a:pt x="7875510" y="1183153"/>
                </a:cubicBezTo>
                <a:cubicBezTo>
                  <a:pt x="7877354" y="1165743"/>
                  <a:pt x="7834286" y="1194789"/>
                  <a:pt x="7829932" y="1180782"/>
                </a:cubicBezTo>
                <a:cubicBezTo>
                  <a:pt x="7816047" y="1204874"/>
                  <a:pt x="7801901" y="1181513"/>
                  <a:pt x="7779182" y="1192665"/>
                </a:cubicBezTo>
                <a:cubicBezTo>
                  <a:pt x="7769446" y="1202686"/>
                  <a:pt x="7761564" y="1205661"/>
                  <a:pt x="7748774" y="1199586"/>
                </a:cubicBezTo>
                <a:cubicBezTo>
                  <a:pt x="7704339" y="1247771"/>
                  <a:pt x="7717626" y="1207638"/>
                  <a:pt x="7671846" y="1231966"/>
                </a:cubicBezTo>
                <a:cubicBezTo>
                  <a:pt x="7632956" y="1255682"/>
                  <a:pt x="7587383" y="1275180"/>
                  <a:pt x="7554146" y="1319748"/>
                </a:cubicBezTo>
                <a:cubicBezTo>
                  <a:pt x="7548775" y="1331557"/>
                  <a:pt x="7531272" y="1339155"/>
                  <a:pt x="7515052" y="1336718"/>
                </a:cubicBezTo>
                <a:cubicBezTo>
                  <a:pt x="7512260" y="1336298"/>
                  <a:pt x="7509613" y="1335590"/>
                  <a:pt x="7507193" y="1334617"/>
                </a:cubicBezTo>
                <a:cubicBezTo>
                  <a:pt x="7488273" y="1365207"/>
                  <a:pt x="7468925" y="1356298"/>
                  <a:pt x="7461694" y="1375866"/>
                </a:cubicBezTo>
                <a:cubicBezTo>
                  <a:pt x="7422434" y="1391917"/>
                  <a:pt x="7384603" y="1382819"/>
                  <a:pt x="7377571" y="1400128"/>
                </a:cubicBezTo>
                <a:cubicBezTo>
                  <a:pt x="7356236" y="1403926"/>
                  <a:pt x="7322509" y="1393138"/>
                  <a:pt x="7311261" y="1412652"/>
                </a:cubicBezTo>
                <a:cubicBezTo>
                  <a:pt x="7305349" y="1400071"/>
                  <a:pt x="7289966" y="1428039"/>
                  <a:pt x="7275307" y="1422171"/>
                </a:cubicBezTo>
                <a:cubicBezTo>
                  <a:pt x="7264529" y="1416601"/>
                  <a:pt x="7257348" y="1423786"/>
                  <a:pt x="7247783" y="1426330"/>
                </a:cubicBezTo>
                <a:cubicBezTo>
                  <a:pt x="7233839" y="1423056"/>
                  <a:pt x="7194363" y="1442037"/>
                  <a:pt x="7185047" y="1451812"/>
                </a:cubicBezTo>
                <a:cubicBezTo>
                  <a:pt x="7164447" y="1483396"/>
                  <a:pt x="7101577" y="1475742"/>
                  <a:pt x="7084117" y="1500281"/>
                </a:cubicBezTo>
                <a:cubicBezTo>
                  <a:pt x="7076899" y="1504821"/>
                  <a:pt x="7069494" y="1507565"/>
                  <a:pt x="7062011" y="1509183"/>
                </a:cubicBezTo>
                <a:lnTo>
                  <a:pt x="7040555" y="1511207"/>
                </a:lnTo>
                <a:lnTo>
                  <a:pt x="7033438" y="1506772"/>
                </a:lnTo>
                <a:lnTo>
                  <a:pt x="7020886" y="1510764"/>
                </a:lnTo>
                <a:lnTo>
                  <a:pt x="7017033" y="1510650"/>
                </a:lnTo>
                <a:lnTo>
                  <a:pt x="6995460" y="1511173"/>
                </a:lnTo>
                <a:cubicBezTo>
                  <a:pt x="7010208" y="1537643"/>
                  <a:pt x="6938512" y="1522467"/>
                  <a:pt x="6962144" y="1541508"/>
                </a:cubicBezTo>
                <a:cubicBezTo>
                  <a:pt x="6926351" y="1550586"/>
                  <a:pt x="6958236" y="1566326"/>
                  <a:pt x="6910674" y="1554793"/>
                </a:cubicBezTo>
                <a:cubicBezTo>
                  <a:pt x="6859225" y="1589274"/>
                  <a:pt x="6769015" y="1598548"/>
                  <a:pt x="6732152" y="1642538"/>
                </a:cubicBezTo>
                <a:cubicBezTo>
                  <a:pt x="6734901" y="1628031"/>
                  <a:pt x="6709146" y="1622413"/>
                  <a:pt x="6694106" y="1632377"/>
                </a:cubicBezTo>
                <a:cubicBezTo>
                  <a:pt x="6702628" y="1575914"/>
                  <a:pt x="6638899" y="1692862"/>
                  <a:pt x="6617223" y="1659889"/>
                </a:cubicBezTo>
                <a:cubicBezTo>
                  <a:pt x="6623246" y="1693349"/>
                  <a:pt x="6561228" y="1764690"/>
                  <a:pt x="6521138" y="1744340"/>
                </a:cubicBezTo>
                <a:cubicBezTo>
                  <a:pt x="6469831" y="1761656"/>
                  <a:pt x="6438109" y="1796731"/>
                  <a:pt x="6380677" y="1796883"/>
                </a:cubicBezTo>
                <a:cubicBezTo>
                  <a:pt x="6379865" y="1801686"/>
                  <a:pt x="6377810" y="1805986"/>
                  <a:pt x="6374897" y="1809910"/>
                </a:cubicBezTo>
                <a:lnTo>
                  <a:pt x="6364545" y="1820090"/>
                </a:lnTo>
                <a:lnTo>
                  <a:pt x="6362126" y="1819991"/>
                </a:lnTo>
                <a:cubicBezTo>
                  <a:pt x="6353055" y="1821720"/>
                  <a:pt x="6348796" y="1824537"/>
                  <a:pt x="6346673" y="1827824"/>
                </a:cubicBezTo>
                <a:lnTo>
                  <a:pt x="6345588" y="1832232"/>
                </a:lnTo>
                <a:lnTo>
                  <a:pt x="6335708" y="1838451"/>
                </a:lnTo>
                <a:lnTo>
                  <a:pt x="6318182" y="1852975"/>
                </a:lnTo>
                <a:lnTo>
                  <a:pt x="6313084" y="1853561"/>
                </a:lnTo>
                <a:lnTo>
                  <a:pt x="6283816" y="1872148"/>
                </a:lnTo>
                <a:lnTo>
                  <a:pt x="6282550" y="1871392"/>
                </a:lnTo>
                <a:cubicBezTo>
                  <a:pt x="6279041" y="1870121"/>
                  <a:pt x="6275192" y="1869982"/>
                  <a:pt x="6270527" y="1872208"/>
                </a:cubicBezTo>
                <a:cubicBezTo>
                  <a:pt x="6265029" y="1853962"/>
                  <a:pt x="6262790" y="1867903"/>
                  <a:pt x="6249518" y="1876079"/>
                </a:cubicBezTo>
                <a:cubicBezTo>
                  <a:pt x="6238019" y="1849564"/>
                  <a:pt x="6207959" y="1881750"/>
                  <a:pt x="6190386" y="1872478"/>
                </a:cubicBezTo>
                <a:cubicBezTo>
                  <a:pt x="6180893" y="1879083"/>
                  <a:pt x="6170646" y="1885584"/>
                  <a:pt x="6159777" y="1891745"/>
                </a:cubicBezTo>
                <a:lnTo>
                  <a:pt x="6153131" y="1895079"/>
                </a:lnTo>
                <a:lnTo>
                  <a:pt x="6152798" y="1894920"/>
                </a:lnTo>
                <a:cubicBezTo>
                  <a:pt x="6150925" y="1895166"/>
                  <a:pt x="6148578" y="1896082"/>
                  <a:pt x="6145388" y="1897990"/>
                </a:cubicBezTo>
                <a:lnTo>
                  <a:pt x="6141014" y="1901155"/>
                </a:lnTo>
                <a:lnTo>
                  <a:pt x="6128122" y="1907623"/>
                </a:lnTo>
                <a:lnTo>
                  <a:pt x="6122351" y="1908359"/>
                </a:lnTo>
                <a:cubicBezTo>
                  <a:pt x="6099508" y="1905910"/>
                  <a:pt x="6088334" y="1869006"/>
                  <a:pt x="6064750" y="1896394"/>
                </a:cubicBezTo>
                <a:cubicBezTo>
                  <a:pt x="6025977" y="1903785"/>
                  <a:pt x="5997095" y="1889190"/>
                  <a:pt x="5964230" y="1910038"/>
                </a:cubicBezTo>
                <a:cubicBezTo>
                  <a:pt x="5927910" y="1916874"/>
                  <a:pt x="5894873" y="1914928"/>
                  <a:pt x="5865399" y="1926966"/>
                </a:cubicBezTo>
                <a:cubicBezTo>
                  <a:pt x="5851644" y="1923038"/>
                  <a:pt x="5839380" y="1922808"/>
                  <a:pt x="5829951" y="1934755"/>
                </a:cubicBezTo>
                <a:cubicBezTo>
                  <a:pt x="5795498" y="1938369"/>
                  <a:pt x="5784532" y="1926246"/>
                  <a:pt x="5765285" y="1941322"/>
                </a:cubicBezTo>
                <a:cubicBezTo>
                  <a:pt x="5741789" y="1922874"/>
                  <a:pt x="5742385" y="1931607"/>
                  <a:pt x="5734750" y="1939793"/>
                </a:cubicBezTo>
                <a:lnTo>
                  <a:pt x="5733569" y="1940505"/>
                </a:lnTo>
                <a:lnTo>
                  <a:pt x="5730329" y="1937845"/>
                </a:lnTo>
                <a:lnTo>
                  <a:pt x="5724661" y="1937455"/>
                </a:lnTo>
                <a:lnTo>
                  <a:pt x="5710186" y="1941370"/>
                </a:lnTo>
                <a:lnTo>
                  <a:pt x="5704910" y="1943663"/>
                </a:lnTo>
                <a:cubicBezTo>
                  <a:pt x="5701213" y="1944937"/>
                  <a:pt x="5698678" y="1945391"/>
                  <a:pt x="5696836" y="1945271"/>
                </a:cubicBezTo>
                <a:lnTo>
                  <a:pt x="5696583" y="1945050"/>
                </a:lnTo>
                <a:lnTo>
                  <a:pt x="5689123" y="1947067"/>
                </a:lnTo>
                <a:cubicBezTo>
                  <a:pt x="5676655" y="1951072"/>
                  <a:pt x="5664639" y="1955533"/>
                  <a:pt x="5653291" y="1960245"/>
                </a:cubicBezTo>
                <a:cubicBezTo>
                  <a:pt x="5640346" y="1947636"/>
                  <a:pt x="5600180" y="1973739"/>
                  <a:pt x="5599385" y="1945198"/>
                </a:cubicBezTo>
                <a:cubicBezTo>
                  <a:pt x="5583913" y="1950736"/>
                  <a:pt x="5576590" y="1964134"/>
                  <a:pt x="5578300" y="1944963"/>
                </a:cubicBezTo>
                <a:cubicBezTo>
                  <a:pt x="5573104" y="1946266"/>
                  <a:pt x="5569560" y="1945382"/>
                  <a:pt x="5566758" y="1943441"/>
                </a:cubicBezTo>
                <a:lnTo>
                  <a:pt x="5565857" y="1942445"/>
                </a:lnTo>
                <a:lnTo>
                  <a:pt x="5531534" y="1955208"/>
                </a:lnTo>
                <a:lnTo>
                  <a:pt x="5526552" y="1954799"/>
                </a:lnTo>
                <a:lnTo>
                  <a:pt x="5504723" y="1965811"/>
                </a:lnTo>
                <a:lnTo>
                  <a:pt x="5493156" y="1970063"/>
                </a:lnTo>
                <a:lnTo>
                  <a:pt x="5490486" y="1974227"/>
                </a:lnTo>
                <a:cubicBezTo>
                  <a:pt x="5487271" y="1977077"/>
                  <a:pt x="5482233" y="1979045"/>
                  <a:pt x="5473107" y="1979001"/>
                </a:cubicBezTo>
                <a:lnTo>
                  <a:pt x="5470885" y="1978432"/>
                </a:lnTo>
                <a:lnTo>
                  <a:pt x="5457393" y="1986525"/>
                </a:lnTo>
                <a:cubicBezTo>
                  <a:pt x="5453194" y="1989853"/>
                  <a:pt x="5449663" y="1993721"/>
                  <a:pt x="5447102" y="1998329"/>
                </a:cubicBezTo>
                <a:cubicBezTo>
                  <a:pt x="5386283" y="2017364"/>
                  <a:pt x="5223545" y="2015483"/>
                  <a:pt x="5159151" y="2029640"/>
                </a:cubicBezTo>
                <a:cubicBezTo>
                  <a:pt x="5141359" y="2036610"/>
                  <a:pt x="5090827" y="2076822"/>
                  <a:pt x="5098838" y="2062961"/>
                </a:cubicBezTo>
                <a:cubicBezTo>
                  <a:pt x="5047883" y="2099457"/>
                  <a:pt x="4922007" y="2111466"/>
                  <a:pt x="4860988" y="2135698"/>
                </a:cubicBezTo>
                <a:cubicBezTo>
                  <a:pt x="4805413" y="2152292"/>
                  <a:pt x="4784714" y="2158665"/>
                  <a:pt x="4765388" y="2162525"/>
                </a:cubicBezTo>
                <a:cubicBezTo>
                  <a:pt x="4758560" y="2161978"/>
                  <a:pt x="4751823" y="2160531"/>
                  <a:pt x="4745033" y="2158859"/>
                </a:cubicBezTo>
                <a:lnTo>
                  <a:pt x="4741475" y="2157998"/>
                </a:lnTo>
                <a:lnTo>
                  <a:pt x="4728247" y="2159526"/>
                </a:lnTo>
                <a:lnTo>
                  <a:pt x="4723263" y="2153742"/>
                </a:lnTo>
                <a:lnTo>
                  <a:pt x="4593061" y="2171597"/>
                </a:lnTo>
                <a:lnTo>
                  <a:pt x="4405765" y="2199902"/>
                </a:lnTo>
                <a:cubicBezTo>
                  <a:pt x="4403942" y="2198353"/>
                  <a:pt x="4402457" y="2196614"/>
                  <a:pt x="4401354" y="2194745"/>
                </a:cubicBezTo>
                <a:lnTo>
                  <a:pt x="4366646" y="2198564"/>
                </a:lnTo>
                <a:lnTo>
                  <a:pt x="4354009" y="2204984"/>
                </a:lnTo>
                <a:lnTo>
                  <a:pt x="4348284" y="2205270"/>
                </a:lnTo>
                <a:lnTo>
                  <a:pt x="4333906" y="2205251"/>
                </a:lnTo>
                <a:cubicBezTo>
                  <a:pt x="4326429" y="2204713"/>
                  <a:pt x="4318024" y="2203940"/>
                  <a:pt x="4308819" y="2203822"/>
                </a:cubicBezTo>
                <a:lnTo>
                  <a:pt x="4301210" y="2204456"/>
                </a:lnTo>
                <a:lnTo>
                  <a:pt x="4283095" y="2198177"/>
                </a:lnTo>
                <a:cubicBezTo>
                  <a:pt x="4269863" y="2193337"/>
                  <a:pt x="4259612" y="2190345"/>
                  <a:pt x="4250119" y="2196342"/>
                </a:cubicBezTo>
                <a:cubicBezTo>
                  <a:pt x="4230702" y="2190559"/>
                  <a:pt x="4213171" y="2166890"/>
                  <a:pt x="4189203" y="2178994"/>
                </a:cubicBezTo>
                <a:cubicBezTo>
                  <a:pt x="4194512" y="2165594"/>
                  <a:pt x="4160734" y="2183257"/>
                  <a:pt x="4154035" y="2171950"/>
                </a:cubicBezTo>
                <a:cubicBezTo>
                  <a:pt x="4150098" y="2162547"/>
                  <a:pt x="4138934" y="2165714"/>
                  <a:pt x="4129569" y="2163850"/>
                </a:cubicBezTo>
                <a:cubicBezTo>
                  <a:pt x="4121391" y="2155090"/>
                  <a:pt x="4076089" y="2154737"/>
                  <a:pt x="4061250" y="2159236"/>
                </a:cubicBezTo>
                <a:cubicBezTo>
                  <a:pt x="4020618" y="2177811"/>
                  <a:pt x="3978175" y="2144465"/>
                  <a:pt x="3945480" y="2158279"/>
                </a:cubicBezTo>
                <a:cubicBezTo>
                  <a:pt x="3936362" y="2159139"/>
                  <a:pt x="3928502" y="2158369"/>
                  <a:pt x="3921468" y="2156588"/>
                </a:cubicBezTo>
                <a:lnTo>
                  <a:pt x="3903348" y="2149220"/>
                </a:lnTo>
                <a:lnTo>
                  <a:pt x="3901342" y="2142355"/>
                </a:lnTo>
                <a:lnTo>
                  <a:pt x="3888539" y="2140476"/>
                </a:lnTo>
                <a:lnTo>
                  <a:pt x="3885662" y="2138740"/>
                </a:lnTo>
                <a:cubicBezTo>
                  <a:pt x="3880178" y="2135398"/>
                  <a:pt x="3874645" y="2132286"/>
                  <a:pt x="3868627" y="2130023"/>
                </a:cubicBezTo>
                <a:cubicBezTo>
                  <a:pt x="3859240" y="2159198"/>
                  <a:pt x="3815892" y="2115590"/>
                  <a:pt x="3819177" y="2142111"/>
                </a:cubicBezTo>
                <a:cubicBezTo>
                  <a:pt x="3784478" y="2134756"/>
                  <a:pt x="3796708" y="2161930"/>
                  <a:pt x="3769100" y="2131731"/>
                </a:cubicBezTo>
                <a:cubicBezTo>
                  <a:pt x="3702423" y="2139704"/>
                  <a:pt x="3625642" y="2109386"/>
                  <a:pt x="3562752" y="2131785"/>
                </a:cubicBezTo>
                <a:cubicBezTo>
                  <a:pt x="3576244" y="2120400"/>
                  <a:pt x="3560801" y="2104591"/>
                  <a:pt x="3541402" y="2106821"/>
                </a:cubicBezTo>
                <a:cubicBezTo>
                  <a:pt x="3592232" y="2061584"/>
                  <a:pt x="3356194" y="2115384"/>
                  <a:pt x="3365341" y="2077638"/>
                </a:cubicBezTo>
                <a:cubicBezTo>
                  <a:pt x="3303594" y="2079161"/>
                  <a:pt x="3221644" y="2111487"/>
                  <a:pt x="3170922" y="2115957"/>
                </a:cubicBezTo>
                <a:cubicBezTo>
                  <a:pt x="3166532" y="2119769"/>
                  <a:pt x="3161579" y="2122617"/>
                  <a:pt x="3156256" y="2124773"/>
                </a:cubicBezTo>
                <a:lnTo>
                  <a:pt x="3140298" y="2129182"/>
                </a:lnTo>
                <a:lnTo>
                  <a:pt x="3138514" y="2128069"/>
                </a:lnTo>
                <a:cubicBezTo>
                  <a:pt x="3130169" y="2125710"/>
                  <a:pt x="3124679" y="2126336"/>
                  <a:pt x="3120467" y="2128281"/>
                </a:cubicBezTo>
                <a:lnTo>
                  <a:pt x="3116175" y="2131633"/>
                </a:lnTo>
                <a:lnTo>
                  <a:pt x="3103685" y="2132814"/>
                </a:lnTo>
                <a:lnTo>
                  <a:pt x="3078794" y="2137935"/>
                </a:lnTo>
                <a:lnTo>
                  <a:pt x="3074407" y="2136274"/>
                </a:lnTo>
                <a:lnTo>
                  <a:pt x="3037285" y="2139919"/>
                </a:lnTo>
                <a:lnTo>
                  <a:pt x="3036901" y="2138726"/>
                </a:lnTo>
                <a:cubicBezTo>
                  <a:pt x="3035193" y="2136135"/>
                  <a:pt x="3032337" y="2134379"/>
                  <a:pt x="3026996" y="2134322"/>
                </a:cubicBezTo>
                <a:cubicBezTo>
                  <a:pt x="3037063" y="2116196"/>
                  <a:pt x="3024412" y="2127308"/>
                  <a:pt x="3007772" y="2128742"/>
                </a:cubicBezTo>
                <a:cubicBezTo>
                  <a:pt x="3019697" y="2100910"/>
                  <a:pt x="2971305" y="2115987"/>
                  <a:pt x="2965030" y="2100494"/>
                </a:cubicBezTo>
                <a:cubicBezTo>
                  <a:pt x="2952539" y="2102174"/>
                  <a:pt x="2939545" y="2103445"/>
                  <a:pt x="2926342" y="2104155"/>
                </a:cubicBezTo>
                <a:lnTo>
                  <a:pt x="2918608" y="2104215"/>
                </a:lnTo>
                <a:cubicBezTo>
                  <a:pt x="2918564" y="2104122"/>
                  <a:pt x="2918519" y="2104030"/>
                  <a:pt x="2918475" y="2103937"/>
                </a:cubicBezTo>
                <a:cubicBezTo>
                  <a:pt x="2916840" y="2103354"/>
                  <a:pt x="2914314" y="2103149"/>
                  <a:pt x="2910360" y="2103444"/>
                </a:cubicBezTo>
                <a:lnTo>
                  <a:pt x="2904507" y="2104326"/>
                </a:lnTo>
                <a:lnTo>
                  <a:pt x="2889503" y="2104443"/>
                </a:lnTo>
                <a:lnTo>
                  <a:pt x="2884480" y="2102626"/>
                </a:lnTo>
                <a:lnTo>
                  <a:pt x="2882689" y="2099228"/>
                </a:lnTo>
                <a:lnTo>
                  <a:pt x="2881291" y="2099618"/>
                </a:lnTo>
                <a:cubicBezTo>
                  <a:pt x="2870663" y="2105606"/>
                  <a:pt x="2867338" y="2114210"/>
                  <a:pt x="2853979" y="2090388"/>
                </a:cubicBezTo>
                <a:cubicBezTo>
                  <a:pt x="2829652" y="2100099"/>
                  <a:pt x="2824975" y="2085577"/>
                  <a:pt x="2791790" y="2080332"/>
                </a:cubicBezTo>
                <a:cubicBezTo>
                  <a:pt x="2777850" y="2089504"/>
                  <a:pt x="2766709" y="2086170"/>
                  <a:pt x="2755844" y="2078874"/>
                </a:cubicBezTo>
                <a:cubicBezTo>
                  <a:pt x="2723488" y="2083049"/>
                  <a:pt x="2694065" y="2072780"/>
                  <a:pt x="2657742" y="2070179"/>
                </a:cubicBezTo>
                <a:cubicBezTo>
                  <a:pt x="2618372" y="2082020"/>
                  <a:pt x="2598368" y="2060559"/>
                  <a:pt x="2559549" y="2057873"/>
                </a:cubicBezTo>
                <a:cubicBezTo>
                  <a:pt x="2525789" y="2078403"/>
                  <a:pt x="2531908" y="2039838"/>
                  <a:pt x="2512054" y="2031671"/>
                </a:cubicBezTo>
                <a:lnTo>
                  <a:pt x="2506437" y="2030918"/>
                </a:lnTo>
                <a:lnTo>
                  <a:pt x="2491752" y="2033906"/>
                </a:lnTo>
                <a:lnTo>
                  <a:pt x="2486338" y="2035862"/>
                </a:lnTo>
                <a:cubicBezTo>
                  <a:pt x="2482568" y="2036899"/>
                  <a:pt x="2480011" y="2037191"/>
                  <a:pt x="2478186" y="2036953"/>
                </a:cubicBezTo>
                <a:lnTo>
                  <a:pt x="2477950" y="2036715"/>
                </a:lnTo>
                <a:lnTo>
                  <a:pt x="2470381" y="2038256"/>
                </a:lnTo>
                <a:cubicBezTo>
                  <a:pt x="2457686" y="2041461"/>
                  <a:pt x="2445410" y="2045155"/>
                  <a:pt x="2433781" y="2049140"/>
                </a:cubicBezTo>
                <a:cubicBezTo>
                  <a:pt x="2421781" y="2035703"/>
                  <a:pt x="2379959" y="2059234"/>
                  <a:pt x="2381172" y="2030645"/>
                </a:cubicBezTo>
                <a:cubicBezTo>
                  <a:pt x="2365380" y="2035192"/>
                  <a:pt x="2357148" y="2048120"/>
                  <a:pt x="2360198" y="2029059"/>
                </a:cubicBezTo>
                <a:cubicBezTo>
                  <a:pt x="2354933" y="2030031"/>
                  <a:pt x="2351467" y="2028919"/>
                  <a:pt x="2348815" y="2026798"/>
                </a:cubicBezTo>
                <a:lnTo>
                  <a:pt x="2347988" y="2025745"/>
                </a:lnTo>
                <a:lnTo>
                  <a:pt x="2312920" y="2036311"/>
                </a:lnTo>
                <a:lnTo>
                  <a:pt x="2307986" y="2035583"/>
                </a:lnTo>
                <a:lnTo>
                  <a:pt x="2285481" y="2045197"/>
                </a:lnTo>
                <a:lnTo>
                  <a:pt x="2273666" y="2048710"/>
                </a:lnTo>
                <a:lnTo>
                  <a:pt x="2270719" y="2052702"/>
                </a:lnTo>
                <a:cubicBezTo>
                  <a:pt x="2267315" y="2055347"/>
                  <a:pt x="2262161" y="2056992"/>
                  <a:pt x="2253080" y="2056363"/>
                </a:cubicBezTo>
                <a:lnTo>
                  <a:pt x="2250906" y="2055654"/>
                </a:lnTo>
                <a:lnTo>
                  <a:pt x="2236905" y="2062882"/>
                </a:lnTo>
                <a:cubicBezTo>
                  <a:pt x="2232493" y="2065942"/>
                  <a:pt x="2228705" y="2069583"/>
                  <a:pt x="2225830" y="2074027"/>
                </a:cubicBezTo>
                <a:cubicBezTo>
                  <a:pt x="2173117" y="2059597"/>
                  <a:pt x="2128486" y="2085502"/>
                  <a:pt x="2073776" y="2089244"/>
                </a:cubicBezTo>
                <a:cubicBezTo>
                  <a:pt x="2046050" y="2059365"/>
                  <a:pt x="1957570" y="2112693"/>
                  <a:pt x="1948256" y="2146616"/>
                </a:cubicBezTo>
                <a:cubicBezTo>
                  <a:pt x="1943005" y="2109192"/>
                  <a:pt x="1832736" y="2206239"/>
                  <a:pt x="1865582" y="2153738"/>
                </a:cubicBezTo>
                <a:cubicBezTo>
                  <a:pt x="1847376" y="2159567"/>
                  <a:pt x="1826258" y="2147592"/>
                  <a:pt x="1835210" y="2134244"/>
                </a:cubicBezTo>
                <a:cubicBezTo>
                  <a:pt x="1781916" y="2167476"/>
                  <a:pt x="1695112" y="2153556"/>
                  <a:pt x="1632661" y="2173882"/>
                </a:cubicBezTo>
                <a:cubicBezTo>
                  <a:pt x="1594177" y="2150642"/>
                  <a:pt x="1616426" y="2173975"/>
                  <a:pt x="1579590" y="2173680"/>
                </a:cubicBezTo>
                <a:cubicBezTo>
                  <a:pt x="1592812" y="2198112"/>
                  <a:pt x="1533818" y="2165220"/>
                  <a:pt x="1535601" y="2194590"/>
                </a:cubicBezTo>
                <a:cubicBezTo>
                  <a:pt x="1528840" y="2193608"/>
                  <a:pt x="1522236" y="2191728"/>
                  <a:pt x="1515594" y="2189622"/>
                </a:cubicBezTo>
                <a:lnTo>
                  <a:pt x="1512113" y="2188534"/>
                </a:lnTo>
                <a:lnTo>
                  <a:pt x="1498838" y="2189213"/>
                </a:lnTo>
                <a:lnTo>
                  <a:pt x="1494279" y="2183112"/>
                </a:lnTo>
                <a:lnTo>
                  <a:pt x="1473714" y="2179625"/>
                </a:lnTo>
                <a:cubicBezTo>
                  <a:pt x="1466138" y="2179292"/>
                  <a:pt x="1458132" y="2180071"/>
                  <a:pt x="1449503" y="2182633"/>
                </a:cubicBezTo>
                <a:lnTo>
                  <a:pt x="1266687" y="2212688"/>
                </a:lnTo>
                <a:cubicBezTo>
                  <a:pt x="1256792" y="2212722"/>
                  <a:pt x="1247024" y="2217857"/>
                  <a:pt x="1239614" y="2209727"/>
                </a:cubicBezTo>
                <a:cubicBezTo>
                  <a:pt x="1228778" y="2200326"/>
                  <a:pt x="1202276" y="2223497"/>
                  <a:pt x="1202436" y="2209817"/>
                </a:cubicBezTo>
                <a:cubicBezTo>
                  <a:pt x="1183471" y="2225854"/>
                  <a:pt x="1157340" y="2206849"/>
                  <a:pt x="1136097" y="2205112"/>
                </a:cubicBezTo>
                <a:cubicBezTo>
                  <a:pt x="1100396" y="2209415"/>
                  <a:pt x="1013922" y="2231219"/>
                  <a:pt x="988232" y="2235635"/>
                </a:cubicBezTo>
                <a:cubicBezTo>
                  <a:pt x="986445" y="2234079"/>
                  <a:pt x="984332" y="2232722"/>
                  <a:pt x="981959" y="2231607"/>
                </a:cubicBezTo>
                <a:cubicBezTo>
                  <a:pt x="968170" y="2225130"/>
                  <a:pt x="948759" y="2228043"/>
                  <a:pt x="938600" y="2238113"/>
                </a:cubicBezTo>
                <a:cubicBezTo>
                  <a:pt x="888371" y="2272824"/>
                  <a:pt x="837950" y="2280135"/>
                  <a:pt x="791788" y="2293224"/>
                </a:cubicBezTo>
                <a:cubicBezTo>
                  <a:pt x="739035" y="2305159"/>
                  <a:pt x="769009" y="2269676"/>
                  <a:pt x="706914" y="2305046"/>
                </a:cubicBezTo>
                <a:cubicBezTo>
                  <a:pt x="697882" y="2295919"/>
                  <a:pt x="689339" y="2296797"/>
                  <a:pt x="675971" y="2304030"/>
                </a:cubicBezTo>
                <a:cubicBezTo>
                  <a:pt x="650201" y="2309060"/>
                  <a:pt x="647591" y="2282853"/>
                  <a:pt x="624180" y="2302650"/>
                </a:cubicBezTo>
                <a:cubicBezTo>
                  <a:pt x="626400" y="2287987"/>
                  <a:pt x="574045" y="2305175"/>
                  <a:pt x="583453" y="2288788"/>
                </a:cubicBezTo>
                <a:cubicBezTo>
                  <a:pt x="564313" y="2278832"/>
                  <a:pt x="559671" y="2301039"/>
                  <a:pt x="540946" y="2292721"/>
                </a:cubicBezTo>
                <a:cubicBezTo>
                  <a:pt x="521576" y="2293191"/>
                  <a:pt x="554439" y="2305843"/>
                  <a:pt x="533680" y="2310233"/>
                </a:cubicBezTo>
                <a:cubicBezTo>
                  <a:pt x="508069" y="2313043"/>
                  <a:pt x="512638" y="2338541"/>
                  <a:pt x="487366" y="2309053"/>
                </a:cubicBezTo>
                <a:cubicBezTo>
                  <a:pt x="462164" y="2321083"/>
                  <a:pt x="454441" y="2307251"/>
                  <a:pt x="416820" y="2305443"/>
                </a:cubicBezTo>
                <a:cubicBezTo>
                  <a:pt x="403012" y="2315890"/>
                  <a:pt x="390105" y="2313733"/>
                  <a:pt x="376805" y="2307647"/>
                </a:cubicBezTo>
                <a:cubicBezTo>
                  <a:pt x="341751" y="2315035"/>
                  <a:pt x="307408" y="2307897"/>
                  <a:pt x="266777" y="2309012"/>
                </a:cubicBezTo>
                <a:cubicBezTo>
                  <a:pt x="225310" y="2324664"/>
                  <a:pt x="199419" y="2305548"/>
                  <a:pt x="156013" y="2306832"/>
                </a:cubicBezTo>
                <a:cubicBezTo>
                  <a:pt x="117457" y="2333851"/>
                  <a:pt x="122965" y="2279562"/>
                  <a:pt x="87258" y="2285511"/>
                </a:cubicBezTo>
                <a:cubicBezTo>
                  <a:pt x="38977" y="2309189"/>
                  <a:pt x="74043" y="2277969"/>
                  <a:pt x="23798" y="2281822"/>
                </a:cubicBezTo>
                <a:lnTo>
                  <a:pt x="0" y="2285369"/>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2"/>
              </a:solidFill>
            </a:endParaRPr>
          </a:p>
        </p:txBody>
      </p:sp>
      <p:sp>
        <p:nvSpPr>
          <p:cNvPr id="2" name="Titel 1">
            <a:extLst>
              <a:ext uri="{FF2B5EF4-FFF2-40B4-BE49-F238E27FC236}">
                <a16:creationId xmlns:a16="http://schemas.microsoft.com/office/drawing/2014/main" id="{F0A44960-2E1C-E476-D23B-EDBBD2FC27D2}"/>
              </a:ext>
            </a:extLst>
          </p:cNvPr>
          <p:cNvSpPr>
            <a:spLocks noGrp="1"/>
          </p:cNvSpPr>
          <p:nvPr>
            <p:ph type="title"/>
          </p:nvPr>
        </p:nvSpPr>
        <p:spPr>
          <a:xfrm>
            <a:off x="535188" y="130803"/>
            <a:ext cx="7655427" cy="1189649"/>
          </a:xfrm>
        </p:spPr>
        <p:txBody>
          <a:bodyPr vert="horz" lIns="91440" tIns="45720" rIns="91440" bIns="45720" rtlCol="0" anchor="b">
            <a:normAutofit/>
          </a:bodyPr>
          <a:lstStyle/>
          <a:p>
            <a:r>
              <a:rPr lang="en-US" sz="2800" i="1" dirty="0" err="1"/>
              <a:t>Oefeningen</a:t>
            </a:r>
            <a:br>
              <a:rPr lang="en-US" sz="2400" dirty="0"/>
            </a:br>
            <a:r>
              <a:rPr lang="en-US" sz="3200" dirty="0" err="1"/>
              <a:t>Tekenen</a:t>
            </a:r>
            <a:r>
              <a:rPr lang="en-US" sz="3200" dirty="0"/>
              <a:t> van </a:t>
            </a:r>
            <a:r>
              <a:rPr lang="en-US" sz="3200" dirty="0" err="1"/>
              <a:t>verschillende</a:t>
            </a:r>
            <a:r>
              <a:rPr lang="en-US" sz="3200" dirty="0"/>
              <a:t> </a:t>
            </a:r>
            <a:r>
              <a:rPr lang="en-US" sz="3200" dirty="0" err="1"/>
              <a:t>houdingen</a:t>
            </a:r>
            <a:endParaRPr lang="en-US" sz="2400" dirty="0"/>
          </a:p>
        </p:txBody>
      </p:sp>
      <p:sp>
        <p:nvSpPr>
          <p:cNvPr id="4" name="Tijdelijke aanduiding voor inhoud 3">
            <a:extLst>
              <a:ext uri="{FF2B5EF4-FFF2-40B4-BE49-F238E27FC236}">
                <a16:creationId xmlns:a16="http://schemas.microsoft.com/office/drawing/2014/main" id="{9966D1C2-49BA-8D85-D192-0B4406BA1A44}"/>
              </a:ext>
            </a:extLst>
          </p:cNvPr>
          <p:cNvSpPr>
            <a:spLocks noGrp="1"/>
          </p:cNvSpPr>
          <p:nvPr>
            <p:ph idx="1"/>
          </p:nvPr>
        </p:nvSpPr>
        <p:spPr>
          <a:xfrm>
            <a:off x="535188" y="2402018"/>
            <a:ext cx="4398320" cy="3875953"/>
          </a:xfrm>
        </p:spPr>
        <p:txBody>
          <a:bodyPr vert="horz" lIns="91440" tIns="45720" rIns="91440" bIns="45720" rtlCol="0">
            <a:normAutofit/>
          </a:bodyPr>
          <a:lstStyle/>
          <a:p>
            <a:pPr marL="0" indent="0">
              <a:lnSpc>
                <a:spcPct val="110000"/>
              </a:lnSpc>
              <a:buNone/>
            </a:pPr>
            <a:r>
              <a:rPr lang="en-US" sz="1600" u="sng" dirty="0" err="1"/>
              <a:t>Oefening</a:t>
            </a:r>
            <a:r>
              <a:rPr lang="en-US" sz="1600" u="sng" dirty="0"/>
              <a:t> 1</a:t>
            </a:r>
          </a:p>
          <a:p>
            <a:pPr marL="0" indent="0">
              <a:lnSpc>
                <a:spcPct val="110000"/>
              </a:lnSpc>
              <a:buNone/>
            </a:pPr>
            <a:r>
              <a:rPr lang="en-US" sz="1600" dirty="0" err="1"/>
              <a:t>Kies</a:t>
            </a:r>
            <a:r>
              <a:rPr lang="en-US" sz="1600" dirty="0"/>
              <a:t> 4 </a:t>
            </a:r>
            <a:r>
              <a:rPr lang="en-US" sz="1600" dirty="0" err="1"/>
              <a:t>poppetjes</a:t>
            </a:r>
            <a:r>
              <a:rPr lang="en-US" sz="1600" dirty="0"/>
              <a:t> </a:t>
            </a:r>
            <a:r>
              <a:rPr lang="en-US" sz="1600" dirty="0" err="1"/>
              <a:t>uit</a:t>
            </a:r>
            <a:r>
              <a:rPr lang="en-US" sz="1600" dirty="0"/>
              <a:t> de </a:t>
            </a:r>
            <a:r>
              <a:rPr lang="en-US" sz="1600" dirty="0" err="1"/>
              <a:t>afbeelding</a:t>
            </a:r>
            <a:r>
              <a:rPr lang="en-US" sz="1600" dirty="0"/>
              <a:t> </a:t>
            </a:r>
            <a:r>
              <a:rPr lang="en-US" sz="1600" dirty="0" err="1"/>
              <a:t>hiernaast</a:t>
            </a:r>
            <a:r>
              <a:rPr lang="en-US" sz="1600" dirty="0"/>
              <a:t> en </a:t>
            </a:r>
            <a:r>
              <a:rPr lang="en-US" sz="1600" dirty="0" err="1"/>
              <a:t>teken</a:t>
            </a:r>
            <a:r>
              <a:rPr lang="en-US" sz="1600" dirty="0"/>
              <a:t> </a:t>
            </a:r>
            <a:r>
              <a:rPr lang="en-US" sz="1600" dirty="0" err="1"/>
              <a:t>deze</a:t>
            </a:r>
            <a:r>
              <a:rPr lang="en-US" sz="1600" dirty="0"/>
              <a:t> </a:t>
            </a:r>
            <a:r>
              <a:rPr lang="en-US" sz="1600" dirty="0" err="1"/>
              <a:t>na</a:t>
            </a:r>
            <a:r>
              <a:rPr lang="en-US" sz="1600" dirty="0"/>
              <a:t> met </a:t>
            </a:r>
            <a:r>
              <a:rPr lang="en-US" sz="1600" dirty="0" err="1"/>
              <a:t>potlood</a:t>
            </a:r>
            <a:r>
              <a:rPr lang="en-US" sz="1600" dirty="0"/>
              <a:t> op </a:t>
            </a:r>
            <a:r>
              <a:rPr lang="en-US" sz="1600" dirty="0" err="1"/>
              <a:t>een</a:t>
            </a:r>
            <a:r>
              <a:rPr lang="en-US" sz="1600" dirty="0"/>
              <a:t> A4. Let op de </a:t>
            </a:r>
            <a:r>
              <a:rPr lang="en-US" sz="1600" dirty="0" err="1"/>
              <a:t>juiste</a:t>
            </a:r>
            <a:r>
              <a:rPr lang="en-US" sz="1600" dirty="0"/>
              <a:t> </a:t>
            </a:r>
            <a:r>
              <a:rPr lang="en-US" sz="1600" dirty="0" err="1"/>
              <a:t>verhoudingen</a:t>
            </a:r>
            <a:r>
              <a:rPr lang="en-US" sz="1600" dirty="0"/>
              <a:t>.</a:t>
            </a:r>
          </a:p>
          <a:p>
            <a:pPr marL="0" indent="0">
              <a:lnSpc>
                <a:spcPct val="110000"/>
              </a:lnSpc>
              <a:buNone/>
            </a:pPr>
            <a:r>
              <a:rPr lang="en-US" sz="1600" u="sng" dirty="0" err="1"/>
              <a:t>Oefening</a:t>
            </a:r>
            <a:r>
              <a:rPr lang="en-US" sz="1600" u="sng" dirty="0"/>
              <a:t> 2</a:t>
            </a:r>
          </a:p>
          <a:p>
            <a:pPr marL="0" indent="0">
              <a:lnSpc>
                <a:spcPct val="110000"/>
              </a:lnSpc>
              <a:buNone/>
            </a:pPr>
            <a:r>
              <a:rPr lang="en-US" sz="1600" dirty="0" err="1"/>
              <a:t>Zet</a:t>
            </a:r>
            <a:r>
              <a:rPr lang="en-US" sz="1600" dirty="0"/>
              <a:t> </a:t>
            </a:r>
            <a:r>
              <a:rPr lang="en-US" sz="1600" dirty="0" err="1"/>
              <a:t>een</a:t>
            </a:r>
            <a:r>
              <a:rPr lang="en-US" sz="1600" dirty="0"/>
              <a:t> </a:t>
            </a:r>
            <a:r>
              <a:rPr lang="en-US" sz="1600" dirty="0" err="1"/>
              <a:t>ledenpop</a:t>
            </a:r>
            <a:r>
              <a:rPr lang="en-US" sz="1600" dirty="0"/>
              <a:t> in </a:t>
            </a:r>
            <a:r>
              <a:rPr lang="en-US" sz="1600" dirty="0" err="1"/>
              <a:t>een</a:t>
            </a:r>
            <a:r>
              <a:rPr lang="en-US" sz="1600" dirty="0"/>
              <a:t> </a:t>
            </a:r>
            <a:r>
              <a:rPr lang="en-US" sz="1600" dirty="0" err="1"/>
              <a:t>leuke</a:t>
            </a:r>
            <a:r>
              <a:rPr lang="en-US" sz="1600" dirty="0"/>
              <a:t>, </a:t>
            </a:r>
            <a:r>
              <a:rPr lang="en-US" sz="1600" dirty="0" err="1"/>
              <a:t>actieve</a:t>
            </a:r>
            <a:r>
              <a:rPr lang="en-US" sz="1600" dirty="0"/>
              <a:t> </a:t>
            </a:r>
            <a:r>
              <a:rPr lang="en-US" sz="1600" dirty="0" err="1"/>
              <a:t>houding</a:t>
            </a:r>
            <a:r>
              <a:rPr lang="en-US" sz="1600" dirty="0"/>
              <a:t>. </a:t>
            </a:r>
            <a:r>
              <a:rPr lang="en-US" sz="1600" dirty="0" err="1"/>
              <a:t>Teken</a:t>
            </a:r>
            <a:r>
              <a:rPr lang="en-US" sz="1600" dirty="0"/>
              <a:t> </a:t>
            </a:r>
            <a:r>
              <a:rPr lang="en-US" sz="1600" dirty="0" err="1"/>
              <a:t>deze</a:t>
            </a:r>
            <a:r>
              <a:rPr lang="en-US" sz="1600" dirty="0"/>
              <a:t> </a:t>
            </a:r>
            <a:r>
              <a:rPr lang="en-US" sz="1600" dirty="0" err="1"/>
              <a:t>houding</a:t>
            </a:r>
            <a:r>
              <a:rPr lang="en-US" sz="1600" dirty="0"/>
              <a:t> </a:t>
            </a:r>
            <a:r>
              <a:rPr lang="en-US" sz="1600" dirty="0" err="1"/>
              <a:t>als</a:t>
            </a:r>
            <a:r>
              <a:rPr lang="en-US" sz="1600" dirty="0"/>
              <a:t> ‘</a:t>
            </a:r>
            <a:r>
              <a:rPr lang="en-US" sz="1600" dirty="0" err="1"/>
              <a:t>draad-poppetje</a:t>
            </a:r>
            <a:r>
              <a:rPr lang="en-US" sz="1600" dirty="0"/>
              <a:t>’ </a:t>
            </a:r>
            <a:r>
              <a:rPr lang="en-US" sz="1600" dirty="0" err="1"/>
              <a:t>vanaf</a:t>
            </a:r>
            <a:r>
              <a:rPr lang="en-US" sz="1600" dirty="0"/>
              <a:t> </a:t>
            </a:r>
            <a:r>
              <a:rPr lang="en-US" sz="1600" dirty="0" err="1"/>
              <a:t>voren</a:t>
            </a:r>
            <a:r>
              <a:rPr lang="en-US" sz="1600" dirty="0"/>
              <a:t> </a:t>
            </a:r>
            <a:r>
              <a:rPr lang="en-US" sz="1600" dirty="0" err="1"/>
              <a:t>én</a:t>
            </a:r>
            <a:r>
              <a:rPr lang="en-US" sz="1600" dirty="0"/>
              <a:t> </a:t>
            </a:r>
            <a:r>
              <a:rPr lang="en-US" sz="1600" dirty="0" err="1"/>
              <a:t>vanaf</a:t>
            </a:r>
            <a:r>
              <a:rPr lang="en-US" sz="1600" dirty="0"/>
              <a:t> </a:t>
            </a:r>
            <a:r>
              <a:rPr lang="en-US" sz="1600" dirty="0" err="1"/>
              <a:t>opzij</a:t>
            </a:r>
            <a:r>
              <a:rPr lang="en-US" sz="1600" dirty="0"/>
              <a:t>. </a:t>
            </a:r>
          </a:p>
          <a:p>
            <a:pPr marL="0" indent="0">
              <a:lnSpc>
                <a:spcPct val="100000"/>
              </a:lnSpc>
              <a:buNone/>
            </a:pPr>
            <a:endParaRPr lang="en-US" sz="1600" dirty="0"/>
          </a:p>
        </p:txBody>
      </p:sp>
      <p:pic>
        <p:nvPicPr>
          <p:cNvPr id="14340" name="Picture 4">
            <a:extLst>
              <a:ext uri="{FF2B5EF4-FFF2-40B4-BE49-F238E27FC236}">
                <a16:creationId xmlns:a16="http://schemas.microsoft.com/office/drawing/2014/main" id="{49A34F37-5409-A497-DCD9-7CDF1FD169B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68941" b="62946"/>
          <a:stretch/>
        </p:blipFill>
        <p:spPr bwMode="auto">
          <a:xfrm>
            <a:off x="5307088" y="2247905"/>
            <a:ext cx="2179015" cy="3365190"/>
          </a:xfrm>
          <a:prstGeom prst="rect">
            <a:avLst/>
          </a:prstGeom>
          <a:noFill/>
          <a:extLst>
            <a:ext uri="{909E8E84-426E-40DD-AFC4-6F175D3DCCD1}">
              <a14:hiddenFill xmlns:a14="http://schemas.microsoft.com/office/drawing/2010/main">
                <a:solidFill>
                  <a:srgbClr val="FFFFFF"/>
                </a:solidFill>
              </a14:hiddenFill>
            </a:ext>
          </a:extLst>
        </p:spPr>
      </p:pic>
      <p:pic>
        <p:nvPicPr>
          <p:cNvPr id="14338" name="Picture 2">
            <a:extLst>
              <a:ext uri="{FF2B5EF4-FFF2-40B4-BE49-F238E27FC236}">
                <a16:creationId xmlns:a16="http://schemas.microsoft.com/office/drawing/2014/main" id="{39A8885D-B406-6CCA-FEDC-24380341E90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291623" y="2134144"/>
            <a:ext cx="3365190" cy="3365190"/>
          </a:xfrm>
          <a:prstGeom prst="rect">
            <a:avLst/>
          </a:prstGeom>
          <a:noFill/>
          <a:extLst>
            <a:ext uri="{909E8E84-426E-40DD-AFC4-6F175D3DCCD1}">
              <a14:hiddenFill xmlns:a14="http://schemas.microsoft.com/office/drawing/2010/main">
                <a:solidFill>
                  <a:srgbClr val="FFFFFF"/>
                </a:solidFill>
              </a14:hiddenFill>
            </a:ext>
          </a:extLst>
        </p:spPr>
      </p:pic>
      <p:sp>
        <p:nvSpPr>
          <p:cNvPr id="14349" name="Freeform: Shape 14348">
            <a:extLst>
              <a:ext uri="{FF2B5EF4-FFF2-40B4-BE49-F238E27FC236}">
                <a16:creationId xmlns:a16="http://schemas.microsoft.com/office/drawing/2014/main" id="{CFDF195F-784B-4D00-8C92-6FC1B0499E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7088" y="6277971"/>
            <a:ext cx="6884912" cy="580030"/>
          </a:xfrm>
          <a:custGeom>
            <a:avLst/>
            <a:gdLst>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127968 w 6884912"/>
              <a:gd name="connsiteY58" fmla="*/ 287613 h 1161397"/>
              <a:gd name="connsiteX59" fmla="*/ 3222191 w 6884912"/>
              <a:gd name="connsiteY59" fmla="*/ 307887 h 1161397"/>
              <a:gd name="connsiteX60" fmla="*/ 3227953 w 6884912"/>
              <a:gd name="connsiteY60" fmla="*/ 297650 h 1161397"/>
              <a:gd name="connsiteX61" fmla="*/ 3287859 w 6884912"/>
              <a:gd name="connsiteY61" fmla="*/ 287558 h 1161397"/>
              <a:gd name="connsiteX62" fmla="*/ 3510042 w 6884912"/>
              <a:gd name="connsiteY62" fmla="*/ 311820 h 1161397"/>
              <a:gd name="connsiteX63" fmla="*/ 3626773 w 6884912"/>
              <a:gd name="connsiteY63" fmla="*/ 290452 h 1161397"/>
              <a:gd name="connsiteX64" fmla="*/ 3666217 w 6884912"/>
              <a:gd name="connsiteY64" fmla="*/ 273255 h 1161397"/>
              <a:gd name="connsiteX65" fmla="*/ 3732427 w 6884912"/>
              <a:gd name="connsiteY65" fmla="*/ 245039 h 1161397"/>
              <a:gd name="connsiteX66" fmla="*/ 3777022 w 6884912"/>
              <a:gd name="connsiteY66" fmla="*/ 200276 h 1161397"/>
              <a:gd name="connsiteX67" fmla="*/ 3791246 w 6884912"/>
              <a:gd name="connsiteY67" fmla="*/ 189996 h 1161397"/>
              <a:gd name="connsiteX68" fmla="*/ 3819864 w 6884912"/>
              <a:gd name="connsiteY68" fmla="*/ 194605 h 1161397"/>
              <a:gd name="connsiteX69" fmla="*/ 3830398 w 6884912"/>
              <a:gd name="connsiteY69" fmla="*/ 188383 h 1161397"/>
              <a:gd name="connsiteX70" fmla="*/ 3834360 w 6884912"/>
              <a:gd name="connsiteY70" fmla="*/ 188992 h 1161397"/>
              <a:gd name="connsiteX71" fmla="*/ 3843715 w 6884912"/>
              <a:gd name="connsiteY71" fmla="*/ 188752 h 1161397"/>
              <a:gd name="connsiteX72" fmla="*/ 3842609 w 6884912"/>
              <a:gd name="connsiteY72" fmla="*/ 197386 h 1161397"/>
              <a:gd name="connsiteX73" fmla="*/ 3853961 w 6884912"/>
              <a:gd name="connsiteY73" fmla="*/ 213380 h 1161397"/>
              <a:gd name="connsiteX74" fmla="*/ 3907640 w 6884912"/>
              <a:gd name="connsiteY74" fmla="*/ 207568 h 1161397"/>
              <a:gd name="connsiteX75" fmla="*/ 3910449 w 6884912"/>
              <a:gd name="connsiteY75" fmla="*/ 197808 h 1161397"/>
              <a:gd name="connsiteX76" fmla="*/ 3917197 w 6884912"/>
              <a:gd name="connsiteY76" fmla="*/ 196121 h 1161397"/>
              <a:gd name="connsiteX77" fmla="*/ 3922400 w 6884912"/>
              <a:gd name="connsiteY77" fmla="*/ 205056 h 1161397"/>
              <a:gd name="connsiteX78" fmla="*/ 4013061 w 6884912"/>
              <a:gd name="connsiteY78" fmla="*/ 224874 h 1161397"/>
              <a:gd name="connsiteX79" fmla="*/ 4134285 w 6884912"/>
              <a:gd name="connsiteY79" fmla="*/ 235592 h 1161397"/>
              <a:gd name="connsiteX80" fmla="*/ 4220717 w 6884912"/>
              <a:gd name="connsiteY80" fmla="*/ 192946 h 1161397"/>
              <a:gd name="connsiteX81" fmla="*/ 4228802 w 6884912"/>
              <a:gd name="connsiteY81" fmla="*/ 201468 h 1161397"/>
              <a:gd name="connsiteX82" fmla="*/ 4289361 w 6884912"/>
              <a:gd name="connsiteY82" fmla="*/ 196642 h 1161397"/>
              <a:gd name="connsiteX83" fmla="*/ 4498913 w 6884912"/>
              <a:gd name="connsiteY83" fmla="*/ 118915 h 1161397"/>
              <a:gd name="connsiteX84" fmla="*/ 4617330 w 6884912"/>
              <a:gd name="connsiteY84" fmla="*/ 111163 h 1161397"/>
              <a:gd name="connsiteX85" fmla="*/ 4659778 w 6884912"/>
              <a:gd name="connsiteY85" fmla="*/ 118219 h 1161397"/>
              <a:gd name="connsiteX86" fmla="*/ 4730870 w 6884912"/>
              <a:gd name="connsiteY86" fmla="*/ 129432 h 1161397"/>
              <a:gd name="connsiteX87" fmla="*/ 4785037 w 6884912"/>
              <a:gd name="connsiteY87" fmla="*/ 161964 h 1161397"/>
              <a:gd name="connsiteX88" fmla="*/ 4844073 w 6884912"/>
              <a:gd name="connsiteY88" fmla="*/ 161768 h 1161397"/>
              <a:gd name="connsiteX89" fmla="*/ 4856454 w 6884912"/>
              <a:gd name="connsiteY89" fmla="*/ 130488 h 1161397"/>
              <a:gd name="connsiteX90" fmla="*/ 4920038 w 6884912"/>
              <a:gd name="connsiteY90" fmla="*/ 140418 h 1161397"/>
              <a:gd name="connsiteX91" fmla="*/ 5016639 w 6884912"/>
              <a:gd name="connsiteY91" fmla="*/ 158905 h 1161397"/>
              <a:gd name="connsiteX92" fmla="*/ 5072009 w 6884912"/>
              <a:gd name="connsiteY92" fmla="*/ 161502 h 1161397"/>
              <a:gd name="connsiteX93" fmla="*/ 5223626 w 6884912"/>
              <a:gd name="connsiteY93" fmla="*/ 177356 h 1161397"/>
              <a:gd name="connsiteX94" fmla="*/ 5375773 w 6884912"/>
              <a:gd name="connsiteY94" fmla="*/ 199913 h 1161397"/>
              <a:gd name="connsiteX95" fmla="*/ 5467502 w 6884912"/>
              <a:gd name="connsiteY95" fmla="*/ 250963 h 1161397"/>
              <a:gd name="connsiteX96" fmla="*/ 5592395 w 6884912"/>
              <a:gd name="connsiteY96" fmla="*/ 265434 h 1161397"/>
              <a:gd name="connsiteX97" fmla="*/ 5613532 w 6884912"/>
              <a:gd name="connsiteY97" fmla="*/ 273379 h 1161397"/>
              <a:gd name="connsiteX98" fmla="*/ 5642173 w 6884912"/>
              <a:gd name="connsiteY98" fmla="*/ 266904 h 1161397"/>
              <a:gd name="connsiteX99" fmla="*/ 5756910 w 6884912"/>
              <a:gd name="connsiteY99" fmla="*/ 239211 h 1161397"/>
              <a:gd name="connsiteX100" fmla="*/ 5846667 w 6884912"/>
              <a:gd name="connsiteY100" fmla="*/ 201786 h 1161397"/>
              <a:gd name="connsiteX101" fmla="*/ 5960732 w 6884912"/>
              <a:gd name="connsiteY101" fmla="*/ 220708 h 1161397"/>
              <a:gd name="connsiteX102" fmla="*/ 6029542 w 6884912"/>
              <a:gd name="connsiteY102" fmla="*/ 210339 h 1161397"/>
              <a:gd name="connsiteX103" fmla="*/ 6141123 w 6884912"/>
              <a:gd name="connsiteY103" fmla="*/ 159923 h 1161397"/>
              <a:gd name="connsiteX104" fmla="*/ 6290640 w 6884912"/>
              <a:gd name="connsiteY104" fmla="*/ 167441 h 1161397"/>
              <a:gd name="connsiteX105" fmla="*/ 6322806 w 6884912"/>
              <a:gd name="connsiteY105" fmla="*/ 213293 h 1161397"/>
              <a:gd name="connsiteX106" fmla="*/ 6364914 w 6884912"/>
              <a:gd name="connsiteY106" fmla="*/ 240140 h 1161397"/>
              <a:gd name="connsiteX107" fmla="*/ 6380420 w 6884912"/>
              <a:gd name="connsiteY107" fmla="*/ 173195 h 1161397"/>
              <a:gd name="connsiteX108" fmla="*/ 6507891 w 6884912"/>
              <a:gd name="connsiteY108" fmla="*/ 118474 h 1161397"/>
              <a:gd name="connsiteX109" fmla="*/ 6571807 w 6884912"/>
              <a:gd name="connsiteY109" fmla="*/ 98636 h 1161397"/>
              <a:gd name="connsiteX110" fmla="*/ 6671880 w 6884912"/>
              <a:gd name="connsiteY110" fmla="*/ 82931 h 1161397"/>
              <a:gd name="connsiteX111" fmla="*/ 6702266 w 6884912"/>
              <a:gd name="connsiteY111" fmla="*/ 75470 h 1161397"/>
              <a:gd name="connsiteX112" fmla="*/ 6845802 w 6884912"/>
              <a:gd name="connsiteY112" fmla="*/ 24496 h 116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6884912" h="1161397">
                <a:moveTo>
                  <a:pt x="6884912" y="0"/>
                </a:moveTo>
                <a:lnTo>
                  <a:pt x="6884912" y="1161397"/>
                </a:lnTo>
                <a:lnTo>
                  <a:pt x="0" y="1161397"/>
                </a:lnTo>
                <a:lnTo>
                  <a:pt x="27135" y="1147460"/>
                </a:lnTo>
                <a:cubicBezTo>
                  <a:pt x="57431" y="1167048"/>
                  <a:pt x="61886" y="1135904"/>
                  <a:pt x="115388" y="1159043"/>
                </a:cubicBezTo>
                <a:cubicBezTo>
                  <a:pt x="116121" y="1155340"/>
                  <a:pt x="117370" y="1151777"/>
                  <a:pt x="119094" y="1148463"/>
                </a:cubicBezTo>
                <a:cubicBezTo>
                  <a:pt x="129121" y="1129214"/>
                  <a:pt x="152727" y="1122391"/>
                  <a:pt x="171824" y="1133224"/>
                </a:cubicBezTo>
                <a:cubicBezTo>
                  <a:pt x="254344" y="1161369"/>
                  <a:pt x="315458" y="1143220"/>
                  <a:pt x="376455" y="1137381"/>
                </a:cubicBezTo>
                <a:cubicBezTo>
                  <a:pt x="443775" y="1125614"/>
                  <a:pt x="382885" y="1083927"/>
                  <a:pt x="478946" y="1106011"/>
                </a:cubicBezTo>
                <a:cubicBezTo>
                  <a:pt x="481662" y="1085172"/>
                  <a:pt x="491731" y="1081489"/>
                  <a:pt x="512111" y="1085599"/>
                </a:cubicBezTo>
                <a:cubicBezTo>
                  <a:pt x="544368" y="1078502"/>
                  <a:pt x="526559" y="1032754"/>
                  <a:pt x="567875" y="1051976"/>
                </a:cubicBezTo>
                <a:cubicBezTo>
                  <a:pt x="553871" y="1028602"/>
                  <a:pt x="624901" y="1025930"/>
                  <a:pt x="601644" y="1003997"/>
                </a:cubicBezTo>
                <a:cubicBezTo>
                  <a:pt x="614803" y="975652"/>
                  <a:pt x="637415" y="1010272"/>
                  <a:pt x="651408" y="984938"/>
                </a:cubicBezTo>
                <a:cubicBezTo>
                  <a:pt x="673042" y="974024"/>
                  <a:pt x="646948" y="1015207"/>
                  <a:pt x="673197" y="1010060"/>
                </a:cubicBezTo>
                <a:cubicBezTo>
                  <a:pt x="703527" y="999318"/>
                  <a:pt x="718626" y="1045053"/>
                  <a:pt x="723108" y="980081"/>
                </a:cubicBezTo>
                <a:cubicBezTo>
                  <a:pt x="760262" y="985126"/>
                  <a:pt x="757827" y="957145"/>
                  <a:pt x="797699" y="931362"/>
                </a:cubicBezTo>
                <a:cubicBezTo>
                  <a:pt x="821097" y="940623"/>
                  <a:pt x="833565" y="929189"/>
                  <a:pt x="843359" y="910894"/>
                </a:cubicBezTo>
                <a:cubicBezTo>
                  <a:pt x="887668" y="902160"/>
                  <a:pt x="919738" y="869376"/>
                  <a:pt x="965215" y="846701"/>
                </a:cubicBezTo>
                <a:cubicBezTo>
                  <a:pt x="1023081" y="848019"/>
                  <a:pt x="1036422" y="800154"/>
                  <a:pt x="1085080" y="776086"/>
                </a:cubicBezTo>
                <a:cubicBezTo>
                  <a:pt x="1140763" y="795544"/>
                  <a:pt x="1110309" y="730471"/>
                  <a:pt x="1131224" y="706160"/>
                </a:cubicBezTo>
                <a:lnTo>
                  <a:pt x="1138051" y="702034"/>
                </a:lnTo>
                <a:lnTo>
                  <a:pt x="1158800" y="700004"/>
                </a:lnTo>
                <a:lnTo>
                  <a:pt x="1166947" y="700762"/>
                </a:lnTo>
                <a:cubicBezTo>
                  <a:pt x="1172432" y="700717"/>
                  <a:pt x="1175913" y="699961"/>
                  <a:pt x="1178135" y="698631"/>
                </a:cubicBezTo>
                <a:lnTo>
                  <a:pt x="1178301" y="698094"/>
                </a:lnTo>
                <a:lnTo>
                  <a:pt x="1188995" y="697048"/>
                </a:lnTo>
                <a:cubicBezTo>
                  <a:pt x="1207294" y="696390"/>
                  <a:pt x="1225337" y="696802"/>
                  <a:pt x="1242716" y="698052"/>
                </a:cubicBezTo>
                <a:cubicBezTo>
                  <a:pt x="1250387" y="668345"/>
                  <a:pt x="1318259" y="689091"/>
                  <a:pt x="1299977" y="639196"/>
                </a:cubicBezTo>
                <a:cubicBezTo>
                  <a:pt x="1323072" y="639367"/>
                  <a:pt x="1341279" y="658105"/>
                  <a:pt x="1326190" y="625955"/>
                </a:cubicBezTo>
                <a:cubicBezTo>
                  <a:pt x="1333572" y="625050"/>
                  <a:pt x="1337406" y="621362"/>
                  <a:pt x="1339600" y="616295"/>
                </a:cubicBezTo>
                <a:lnTo>
                  <a:pt x="1340054" y="614022"/>
                </a:lnTo>
                <a:lnTo>
                  <a:pt x="1391606" y="615229"/>
                </a:lnTo>
                <a:lnTo>
                  <a:pt x="1397565" y="611490"/>
                </a:lnTo>
                <a:lnTo>
                  <a:pt x="1432302" y="617267"/>
                </a:lnTo>
                <a:lnTo>
                  <a:pt x="1449644" y="617591"/>
                </a:lnTo>
                <a:lnTo>
                  <a:pt x="1455793" y="623174"/>
                </a:lnTo>
                <a:cubicBezTo>
                  <a:pt x="1461744" y="626151"/>
                  <a:pt x="1469373" y="626493"/>
                  <a:pt x="1480758" y="620863"/>
                </a:cubicBezTo>
                <a:lnTo>
                  <a:pt x="1483154" y="618527"/>
                </a:lnTo>
                <a:lnTo>
                  <a:pt x="1505495" y="624325"/>
                </a:lnTo>
                <a:cubicBezTo>
                  <a:pt x="1512992" y="627532"/>
                  <a:pt x="1520025" y="632078"/>
                  <a:pt x="1526340" y="638496"/>
                </a:cubicBezTo>
                <a:cubicBezTo>
                  <a:pt x="1586113" y="586768"/>
                  <a:pt x="1659006" y="610309"/>
                  <a:pt x="1731986" y="589682"/>
                </a:cubicBezTo>
                <a:cubicBezTo>
                  <a:pt x="1750397" y="523106"/>
                  <a:pt x="1896056" y="573257"/>
                  <a:pt x="1927935" y="628540"/>
                </a:cubicBezTo>
                <a:cubicBezTo>
                  <a:pt x="1912854" y="559823"/>
                  <a:pt x="2112261" y="676347"/>
                  <a:pt x="2039075" y="599964"/>
                </a:cubicBezTo>
                <a:cubicBezTo>
                  <a:pt x="2066036" y="601198"/>
                  <a:pt x="2086366" y="569532"/>
                  <a:pt x="2066980" y="550413"/>
                </a:cubicBezTo>
                <a:cubicBezTo>
                  <a:pt x="2155364" y="582582"/>
                  <a:pt x="2259548" y="514786"/>
                  <a:pt x="2352236" y="519602"/>
                </a:cubicBezTo>
                <a:cubicBezTo>
                  <a:pt x="2388450" y="459394"/>
                  <a:pt x="2373298" y="511682"/>
                  <a:pt x="2420791" y="492826"/>
                </a:cubicBezTo>
                <a:cubicBezTo>
                  <a:pt x="2417962" y="542563"/>
                  <a:pt x="2475071" y="455098"/>
                  <a:pt x="2489932" y="507864"/>
                </a:cubicBezTo>
                <a:cubicBezTo>
                  <a:pt x="2498105" y="502761"/>
                  <a:pt x="2505553" y="496153"/>
                  <a:pt x="2512917" y="489127"/>
                </a:cubicBezTo>
                <a:lnTo>
                  <a:pt x="2516783" y="485473"/>
                </a:lnTo>
                <a:lnTo>
                  <a:pt x="2534360" y="480064"/>
                </a:lnTo>
                <a:lnTo>
                  <a:pt x="2536691" y="467018"/>
                </a:lnTo>
                <a:lnTo>
                  <a:pt x="2561265" y="450623"/>
                </a:lnTo>
                <a:cubicBezTo>
                  <a:pt x="2570872" y="446262"/>
                  <a:pt x="2581686" y="443655"/>
                  <a:pt x="2594349" y="443884"/>
                </a:cubicBezTo>
                <a:cubicBezTo>
                  <a:pt x="2640435" y="464638"/>
                  <a:pt x="2696955" y="396361"/>
                  <a:pt x="2754324" y="424766"/>
                </a:cubicBezTo>
                <a:cubicBezTo>
                  <a:pt x="2775130" y="430896"/>
                  <a:pt x="2837731" y="423458"/>
                  <a:pt x="2848470" y="405966"/>
                </a:cubicBezTo>
                <a:cubicBezTo>
                  <a:pt x="2861295" y="401100"/>
                  <a:pt x="2876936" y="405309"/>
                  <a:pt x="2881772" y="387260"/>
                </a:cubicBezTo>
                <a:cubicBezTo>
                  <a:pt x="2890299" y="365261"/>
                  <a:pt x="2938134" y="392997"/>
                  <a:pt x="2929932" y="368912"/>
                </a:cubicBezTo>
                <a:cubicBezTo>
                  <a:pt x="2963844" y="387799"/>
                  <a:pt x="2986550" y="341223"/>
                  <a:pt x="3013020" y="327578"/>
                </a:cubicBezTo>
                <a:cubicBezTo>
                  <a:pt x="3040041" y="346996"/>
                  <a:pt x="3068934" y="299222"/>
                  <a:pt x="3127968" y="287613"/>
                </a:cubicBezTo>
                <a:cubicBezTo>
                  <a:pt x="3157770" y="310215"/>
                  <a:pt x="3167695" y="279445"/>
                  <a:pt x="3222191" y="307887"/>
                </a:cubicBezTo>
                <a:cubicBezTo>
                  <a:pt x="3223593" y="304249"/>
                  <a:pt x="3225533" y="300801"/>
                  <a:pt x="3227953" y="297650"/>
                </a:cubicBezTo>
                <a:cubicBezTo>
                  <a:pt x="3242008" y="279345"/>
                  <a:pt x="3268831" y="274825"/>
                  <a:pt x="3287859" y="287558"/>
                </a:cubicBezTo>
                <a:cubicBezTo>
                  <a:pt x="3373144" y="323866"/>
                  <a:pt x="3442657" y="311681"/>
                  <a:pt x="3510042" y="311820"/>
                </a:cubicBezTo>
                <a:cubicBezTo>
                  <a:pt x="3585274" y="306641"/>
                  <a:pt x="3525753" y="258887"/>
                  <a:pt x="3626773" y="290452"/>
                </a:cubicBezTo>
                <a:cubicBezTo>
                  <a:pt x="3633124" y="269835"/>
                  <a:pt x="3644693" y="267134"/>
                  <a:pt x="3666217" y="273255"/>
                </a:cubicBezTo>
                <a:cubicBezTo>
                  <a:pt x="3702502" y="269310"/>
                  <a:pt x="3690563" y="221720"/>
                  <a:pt x="3732427" y="245039"/>
                </a:cubicBezTo>
                <a:cubicBezTo>
                  <a:pt x="3720985" y="220241"/>
                  <a:pt x="3798776" y="224539"/>
                  <a:pt x="3777022" y="200276"/>
                </a:cubicBezTo>
                <a:cubicBezTo>
                  <a:pt x="3781759" y="193499"/>
                  <a:pt x="3786499" y="190723"/>
                  <a:pt x="3791246" y="189996"/>
                </a:cubicBezTo>
                <a:cubicBezTo>
                  <a:pt x="3800740" y="188542"/>
                  <a:pt x="3810265" y="195284"/>
                  <a:pt x="3819864" y="194605"/>
                </a:cubicBezTo>
                <a:lnTo>
                  <a:pt x="3830398" y="188383"/>
                </a:lnTo>
                <a:lnTo>
                  <a:pt x="3834360" y="188992"/>
                </a:lnTo>
                <a:lnTo>
                  <a:pt x="3843715" y="188752"/>
                </a:lnTo>
                <a:lnTo>
                  <a:pt x="3842609" y="197386"/>
                </a:lnTo>
                <a:cubicBezTo>
                  <a:pt x="3840673" y="205638"/>
                  <a:pt x="3839248" y="214671"/>
                  <a:pt x="3853961" y="213380"/>
                </a:cubicBezTo>
                <a:cubicBezTo>
                  <a:pt x="3884396" y="206569"/>
                  <a:pt x="3895082" y="241941"/>
                  <a:pt x="3907640" y="207568"/>
                </a:cubicBezTo>
                <a:lnTo>
                  <a:pt x="3910449" y="197808"/>
                </a:lnTo>
                <a:lnTo>
                  <a:pt x="3917197" y="196121"/>
                </a:lnTo>
                <a:cubicBezTo>
                  <a:pt x="3920833" y="196372"/>
                  <a:pt x="3922919" y="198717"/>
                  <a:pt x="3922400" y="205056"/>
                </a:cubicBezTo>
                <a:cubicBezTo>
                  <a:pt x="3950680" y="178467"/>
                  <a:pt x="3984062" y="218098"/>
                  <a:pt x="4013061" y="224874"/>
                </a:cubicBezTo>
                <a:cubicBezTo>
                  <a:pt x="4034530" y="199451"/>
                  <a:pt x="4074202" y="238734"/>
                  <a:pt x="4134285" y="235592"/>
                </a:cubicBezTo>
                <a:cubicBezTo>
                  <a:pt x="4157674" y="206403"/>
                  <a:pt x="4174806" y="233822"/>
                  <a:pt x="4220717" y="192946"/>
                </a:cubicBezTo>
                <a:cubicBezTo>
                  <a:pt x="4222964" y="196132"/>
                  <a:pt x="4225687" y="199002"/>
                  <a:pt x="4228802" y="201468"/>
                </a:cubicBezTo>
                <a:cubicBezTo>
                  <a:pt x="4246898" y="215792"/>
                  <a:pt x="4274013" y="213632"/>
                  <a:pt x="4289361" y="196642"/>
                </a:cubicBezTo>
                <a:cubicBezTo>
                  <a:pt x="4363212" y="140627"/>
                  <a:pt x="4433598" y="135488"/>
                  <a:pt x="4498913" y="118915"/>
                </a:cubicBezTo>
                <a:cubicBezTo>
                  <a:pt x="4573135" y="105586"/>
                  <a:pt x="4527062" y="166416"/>
                  <a:pt x="4617330" y="111163"/>
                </a:cubicBezTo>
                <a:cubicBezTo>
                  <a:pt x="4628518" y="129608"/>
                  <a:pt x="4640397" y="129405"/>
                  <a:pt x="4659778" y="118219"/>
                </a:cubicBezTo>
                <a:cubicBezTo>
                  <a:pt x="4695929" y="113193"/>
                  <a:pt x="4695958" y="162259"/>
                  <a:pt x="4730870" y="129432"/>
                </a:cubicBezTo>
                <a:cubicBezTo>
                  <a:pt x="4725822" y="156271"/>
                  <a:pt x="4800214" y="133127"/>
                  <a:pt x="4785037" y="161964"/>
                </a:cubicBezTo>
                <a:cubicBezTo>
                  <a:pt x="4810025" y="183633"/>
                  <a:pt x="4819434" y="143205"/>
                  <a:pt x="4844073" y="161768"/>
                </a:cubicBezTo>
                <a:cubicBezTo>
                  <a:pt x="4870797" y="164132"/>
                  <a:pt x="4827288" y="135164"/>
                  <a:pt x="4856454" y="130488"/>
                </a:cubicBezTo>
                <a:cubicBezTo>
                  <a:pt x="4892086" y="129553"/>
                  <a:pt x="4889263" y="81477"/>
                  <a:pt x="4920038" y="140418"/>
                </a:cubicBezTo>
                <a:cubicBezTo>
                  <a:pt x="4956358" y="122308"/>
                  <a:pt x="4965108" y="149263"/>
                  <a:pt x="5016639" y="158905"/>
                </a:cubicBezTo>
                <a:cubicBezTo>
                  <a:pt x="5037063" y="141828"/>
                  <a:pt x="5054534" y="147986"/>
                  <a:pt x="5072009" y="161502"/>
                </a:cubicBezTo>
                <a:cubicBezTo>
                  <a:pt x="5121260" y="153653"/>
                  <a:pt x="5167555" y="172635"/>
                  <a:pt x="5223626" y="177356"/>
                </a:cubicBezTo>
                <a:cubicBezTo>
                  <a:pt x="5282824" y="155243"/>
                  <a:pt x="5315859" y="195041"/>
                  <a:pt x="5375773" y="199913"/>
                </a:cubicBezTo>
                <a:cubicBezTo>
                  <a:pt x="5432511" y="156218"/>
                  <a:pt x="5417550" y="256036"/>
                  <a:pt x="5467502" y="250963"/>
                </a:cubicBezTo>
                <a:cubicBezTo>
                  <a:pt x="5547124" y="209975"/>
                  <a:pt x="5467171" y="283839"/>
                  <a:pt x="5592395" y="265434"/>
                </a:cubicBezTo>
                <a:cubicBezTo>
                  <a:pt x="5599201" y="258867"/>
                  <a:pt x="5614752" y="264706"/>
                  <a:pt x="5613532" y="273379"/>
                </a:cubicBezTo>
                <a:cubicBezTo>
                  <a:pt x="5621390" y="270408"/>
                  <a:pt x="5639720" y="253173"/>
                  <a:pt x="5642173" y="266904"/>
                </a:cubicBezTo>
                <a:cubicBezTo>
                  <a:pt x="5682296" y="267049"/>
                  <a:pt x="5721812" y="257513"/>
                  <a:pt x="5756910" y="239211"/>
                </a:cubicBezTo>
                <a:cubicBezTo>
                  <a:pt x="5834998" y="260050"/>
                  <a:pt x="5790596" y="197229"/>
                  <a:pt x="5846667" y="201786"/>
                </a:cubicBezTo>
                <a:cubicBezTo>
                  <a:pt x="5892444" y="227312"/>
                  <a:pt x="5908324" y="204527"/>
                  <a:pt x="5960732" y="220708"/>
                </a:cubicBezTo>
                <a:cubicBezTo>
                  <a:pt x="5977124" y="175349"/>
                  <a:pt x="6009640" y="223654"/>
                  <a:pt x="6029542" y="210339"/>
                </a:cubicBezTo>
                <a:cubicBezTo>
                  <a:pt x="6063108" y="261420"/>
                  <a:pt x="6107411" y="160034"/>
                  <a:pt x="6141123" y="159923"/>
                </a:cubicBezTo>
                <a:cubicBezTo>
                  <a:pt x="6198068" y="167749"/>
                  <a:pt x="6260628" y="219715"/>
                  <a:pt x="6290640" y="167441"/>
                </a:cubicBezTo>
                <a:cubicBezTo>
                  <a:pt x="6295193" y="188689"/>
                  <a:pt x="6290494" y="217816"/>
                  <a:pt x="6322806" y="213293"/>
                </a:cubicBezTo>
                <a:cubicBezTo>
                  <a:pt x="6335911" y="223881"/>
                  <a:pt x="6338726" y="256581"/>
                  <a:pt x="6364914" y="240140"/>
                </a:cubicBezTo>
                <a:cubicBezTo>
                  <a:pt x="6331888" y="211628"/>
                  <a:pt x="6385856" y="207033"/>
                  <a:pt x="6380420" y="173195"/>
                </a:cubicBezTo>
                <a:cubicBezTo>
                  <a:pt x="6420580" y="151473"/>
                  <a:pt x="6513519" y="179296"/>
                  <a:pt x="6507891" y="118474"/>
                </a:cubicBezTo>
                <a:cubicBezTo>
                  <a:pt x="6519398" y="82452"/>
                  <a:pt x="6571830" y="137398"/>
                  <a:pt x="6571807" y="98636"/>
                </a:cubicBezTo>
                <a:cubicBezTo>
                  <a:pt x="6594702" y="123421"/>
                  <a:pt x="6634676" y="82071"/>
                  <a:pt x="6671880" y="82931"/>
                </a:cubicBezTo>
                <a:cubicBezTo>
                  <a:pt x="6678855" y="65407"/>
                  <a:pt x="6687415" y="66196"/>
                  <a:pt x="6702266" y="75470"/>
                </a:cubicBezTo>
                <a:cubicBezTo>
                  <a:pt x="6747004" y="78450"/>
                  <a:pt x="6798307" y="53072"/>
                  <a:pt x="6845802" y="24496"/>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261240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8">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0">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F0A44960-2E1C-E476-D23B-EDBBD2FC27D2}"/>
              </a:ext>
            </a:extLst>
          </p:cNvPr>
          <p:cNvSpPr>
            <a:spLocks noGrp="1"/>
          </p:cNvSpPr>
          <p:nvPr>
            <p:ph type="title"/>
          </p:nvPr>
        </p:nvSpPr>
        <p:spPr>
          <a:xfrm>
            <a:off x="838201" y="643467"/>
            <a:ext cx="3888526" cy="1800526"/>
          </a:xfrm>
        </p:spPr>
        <p:txBody>
          <a:bodyPr vert="horz" lIns="91440" tIns="45720" rIns="91440" bIns="45720" rtlCol="0">
            <a:normAutofit/>
          </a:bodyPr>
          <a:lstStyle/>
          <a:p>
            <a:r>
              <a:rPr lang="en-US" sz="2800" i="1" dirty="0" err="1"/>
              <a:t>Oefening</a:t>
            </a:r>
            <a:br>
              <a:rPr lang="en-US" sz="3400" dirty="0"/>
            </a:br>
            <a:r>
              <a:rPr lang="en-US" sz="3400" dirty="0" err="1"/>
              <a:t>Tekenen</a:t>
            </a:r>
            <a:r>
              <a:rPr lang="en-US" sz="3400" dirty="0"/>
              <a:t> van </a:t>
            </a:r>
            <a:r>
              <a:rPr lang="en-US" sz="3400" dirty="0" err="1"/>
              <a:t>een</a:t>
            </a:r>
            <a:r>
              <a:rPr lang="en-US" sz="3400" dirty="0"/>
              <a:t> complete </a:t>
            </a:r>
            <a:r>
              <a:rPr lang="en-US" sz="3400" dirty="0" err="1"/>
              <a:t>mensfiguur</a:t>
            </a:r>
            <a:endParaRPr lang="en-US" sz="3400" dirty="0"/>
          </a:p>
        </p:txBody>
      </p:sp>
      <p:sp>
        <p:nvSpPr>
          <p:cNvPr id="4" name="Tijdelijke aanduiding voor inhoud 3">
            <a:extLst>
              <a:ext uri="{FF2B5EF4-FFF2-40B4-BE49-F238E27FC236}">
                <a16:creationId xmlns:a16="http://schemas.microsoft.com/office/drawing/2014/main" id="{9966D1C2-49BA-8D85-D192-0B4406BA1A44}"/>
              </a:ext>
            </a:extLst>
          </p:cNvPr>
          <p:cNvSpPr>
            <a:spLocks noGrp="1"/>
          </p:cNvSpPr>
          <p:nvPr>
            <p:ph idx="1"/>
          </p:nvPr>
        </p:nvSpPr>
        <p:spPr>
          <a:xfrm>
            <a:off x="838201" y="2623381"/>
            <a:ext cx="3888528" cy="4160191"/>
          </a:xfrm>
        </p:spPr>
        <p:txBody>
          <a:bodyPr vert="horz" lIns="91440" tIns="45720" rIns="91440" bIns="45720" rtlCol="0">
            <a:normAutofit fontScale="92500"/>
          </a:bodyPr>
          <a:lstStyle/>
          <a:p>
            <a:pPr marL="0" indent="0">
              <a:lnSpc>
                <a:spcPct val="110000"/>
              </a:lnSpc>
              <a:buNone/>
            </a:pPr>
            <a:r>
              <a:rPr lang="en-US" sz="1800" dirty="0" err="1"/>
              <a:t>Bekijk</a:t>
            </a:r>
            <a:r>
              <a:rPr lang="en-US" sz="1800" dirty="0"/>
              <a:t> </a:t>
            </a:r>
            <a:r>
              <a:rPr lang="en-US" sz="1800" dirty="0" err="1"/>
              <a:t>dit</a:t>
            </a:r>
            <a:r>
              <a:rPr lang="en-US" sz="1800" dirty="0"/>
              <a:t> </a:t>
            </a:r>
            <a:r>
              <a:rPr lang="en-US" sz="1800" dirty="0" err="1"/>
              <a:t>filmpje</a:t>
            </a:r>
            <a:r>
              <a:rPr lang="en-US" sz="1800" dirty="0"/>
              <a:t>: </a:t>
            </a:r>
            <a:r>
              <a:rPr lang="en-US" sz="1400" dirty="0">
                <a:hlinkClick r:id="rId2"/>
              </a:rPr>
              <a:t>https://www.youtube.com/watch?v=wxeM9w8zwkk</a:t>
            </a:r>
            <a:r>
              <a:rPr lang="en-US" sz="1400" dirty="0"/>
              <a:t> </a:t>
            </a:r>
          </a:p>
          <a:p>
            <a:pPr marL="0" indent="0">
              <a:lnSpc>
                <a:spcPct val="110000"/>
              </a:lnSpc>
              <a:buNone/>
            </a:pPr>
            <a:r>
              <a:rPr lang="en-US" sz="1800" dirty="0" err="1"/>
              <a:t>Vanaf</a:t>
            </a:r>
            <a:r>
              <a:rPr lang="en-US" sz="1800" dirty="0"/>
              <a:t> </a:t>
            </a:r>
            <a:r>
              <a:rPr lang="en-US" sz="1800" dirty="0" err="1"/>
              <a:t>minuut</a:t>
            </a:r>
            <a:r>
              <a:rPr lang="en-US" sz="1800" dirty="0"/>
              <a:t> 3.30 </a:t>
            </a:r>
            <a:r>
              <a:rPr lang="en-US" sz="1800" dirty="0" err="1"/>
              <a:t>zie</a:t>
            </a:r>
            <a:r>
              <a:rPr lang="en-US" sz="1800" dirty="0"/>
              <a:t> je hoe het ‘</a:t>
            </a:r>
            <a:r>
              <a:rPr lang="en-US" sz="1800" dirty="0" err="1"/>
              <a:t>draad-poppetje</a:t>
            </a:r>
            <a:r>
              <a:rPr lang="en-US" sz="1800" dirty="0"/>
              <a:t>’ </a:t>
            </a:r>
            <a:r>
              <a:rPr lang="en-US" sz="1800" dirty="0" err="1"/>
              <a:t>wordt</a:t>
            </a:r>
            <a:r>
              <a:rPr lang="en-US" sz="1800" dirty="0"/>
              <a:t> </a:t>
            </a:r>
            <a:r>
              <a:rPr lang="en-US" sz="1800" dirty="0" err="1"/>
              <a:t>uitgewerkt</a:t>
            </a:r>
            <a:r>
              <a:rPr lang="en-US" sz="1800" dirty="0"/>
              <a:t> tot </a:t>
            </a:r>
            <a:r>
              <a:rPr lang="en-US" sz="1800" dirty="0" err="1"/>
              <a:t>een</a:t>
            </a:r>
            <a:r>
              <a:rPr lang="en-US" sz="1800" dirty="0"/>
              <a:t> </a:t>
            </a:r>
            <a:r>
              <a:rPr lang="en-US" sz="1800" dirty="0" err="1"/>
              <a:t>lichaam</a:t>
            </a:r>
            <a:r>
              <a:rPr lang="en-US" sz="1800" dirty="0"/>
              <a:t>.</a:t>
            </a:r>
          </a:p>
          <a:p>
            <a:pPr marL="0" indent="0">
              <a:lnSpc>
                <a:spcPct val="110000"/>
              </a:lnSpc>
              <a:buNone/>
            </a:pPr>
            <a:r>
              <a:rPr lang="en-US" sz="1800" u="sng" dirty="0" err="1"/>
              <a:t>Oefening</a:t>
            </a:r>
            <a:endParaRPr lang="en-US" sz="1800" u="sng" dirty="0"/>
          </a:p>
          <a:p>
            <a:pPr marL="0" indent="0">
              <a:lnSpc>
                <a:spcPct val="110000"/>
              </a:lnSpc>
              <a:buNone/>
            </a:pPr>
            <a:r>
              <a:rPr lang="en-US" sz="1800" dirty="0" err="1"/>
              <a:t>Teken</a:t>
            </a:r>
            <a:r>
              <a:rPr lang="en-US" sz="1800" dirty="0"/>
              <a:t> op A4-format </a:t>
            </a:r>
            <a:r>
              <a:rPr lang="en-US" sz="1800" dirty="0" err="1"/>
              <a:t>een</a:t>
            </a:r>
            <a:r>
              <a:rPr lang="en-US" sz="1800" dirty="0"/>
              <a:t> ‘</a:t>
            </a:r>
            <a:r>
              <a:rPr lang="en-US" sz="1800" dirty="0" err="1"/>
              <a:t>draad-poppetje</a:t>
            </a:r>
            <a:r>
              <a:rPr lang="en-US" sz="1800" dirty="0"/>
              <a:t>’ in </a:t>
            </a:r>
            <a:r>
              <a:rPr lang="en-US" sz="1800" dirty="0" err="1"/>
              <a:t>een</a:t>
            </a:r>
            <a:r>
              <a:rPr lang="en-US" sz="1800" dirty="0"/>
              <a:t> </a:t>
            </a:r>
            <a:r>
              <a:rPr lang="en-US" sz="1800" dirty="0" err="1"/>
              <a:t>eenvoudige</a:t>
            </a:r>
            <a:r>
              <a:rPr lang="en-US" sz="1800" dirty="0"/>
              <a:t> stand. </a:t>
            </a:r>
            <a:r>
              <a:rPr lang="en-US" sz="1800" dirty="0" err="1"/>
              <a:t>Werk</a:t>
            </a:r>
            <a:r>
              <a:rPr lang="en-US" sz="1800" dirty="0"/>
              <a:t> het </a:t>
            </a:r>
            <a:r>
              <a:rPr lang="en-US" sz="1800" dirty="0" err="1"/>
              <a:t>poppetje</a:t>
            </a:r>
            <a:r>
              <a:rPr lang="en-US" sz="1800" dirty="0"/>
              <a:t> </a:t>
            </a:r>
            <a:r>
              <a:rPr lang="en-US" sz="1800" dirty="0" err="1"/>
              <a:t>uit</a:t>
            </a:r>
            <a:r>
              <a:rPr lang="en-US" sz="1800" dirty="0"/>
              <a:t> tot </a:t>
            </a:r>
            <a:r>
              <a:rPr lang="en-US" sz="1800" dirty="0" err="1"/>
              <a:t>een</a:t>
            </a:r>
            <a:r>
              <a:rPr lang="en-US" sz="1800" dirty="0"/>
              <a:t> complete </a:t>
            </a:r>
            <a:r>
              <a:rPr lang="en-US" sz="1800" dirty="0" err="1"/>
              <a:t>lichaam</a:t>
            </a:r>
            <a:r>
              <a:rPr lang="en-US" sz="1800" dirty="0"/>
              <a:t>. </a:t>
            </a:r>
            <a:r>
              <a:rPr lang="en-US" sz="1800" dirty="0" err="1"/>
              <a:t>Kleed</a:t>
            </a:r>
            <a:r>
              <a:rPr lang="en-US" sz="1800" dirty="0"/>
              <a:t> het </a:t>
            </a:r>
            <a:r>
              <a:rPr lang="en-US" sz="1800" dirty="0" err="1"/>
              <a:t>lichaam</a:t>
            </a:r>
            <a:r>
              <a:rPr lang="en-US" sz="1800" dirty="0"/>
              <a:t> met </a:t>
            </a:r>
            <a:r>
              <a:rPr lang="en-US" sz="1800" dirty="0" err="1"/>
              <a:t>kleding</a:t>
            </a:r>
            <a:r>
              <a:rPr lang="en-US" sz="1800" dirty="0"/>
              <a:t> </a:t>
            </a:r>
            <a:r>
              <a:rPr lang="en-US" sz="1800" dirty="0" err="1"/>
              <a:t>naar</a:t>
            </a:r>
            <a:r>
              <a:rPr lang="en-US" sz="1800" dirty="0"/>
              <a:t> </a:t>
            </a:r>
            <a:r>
              <a:rPr lang="en-US" sz="1800" dirty="0" err="1"/>
              <a:t>keuze</a:t>
            </a:r>
            <a:r>
              <a:rPr lang="en-US" sz="1800" dirty="0"/>
              <a:t>. Je </a:t>
            </a:r>
            <a:r>
              <a:rPr lang="en-US" sz="1800" dirty="0" err="1"/>
              <a:t>kunt</a:t>
            </a:r>
            <a:r>
              <a:rPr lang="en-US" sz="1800" dirty="0"/>
              <a:t> het </a:t>
            </a:r>
            <a:r>
              <a:rPr lang="en-US" sz="1800" dirty="0" err="1"/>
              <a:t>voorbeeld</a:t>
            </a:r>
            <a:r>
              <a:rPr lang="en-US" sz="1800" dirty="0"/>
              <a:t> </a:t>
            </a:r>
            <a:r>
              <a:rPr lang="en-US" sz="1800" dirty="0" err="1"/>
              <a:t>hiernaast</a:t>
            </a:r>
            <a:r>
              <a:rPr lang="en-US" sz="1800" dirty="0"/>
              <a:t> </a:t>
            </a:r>
            <a:r>
              <a:rPr lang="en-US" sz="1800" dirty="0" err="1"/>
              <a:t>gebruiken</a:t>
            </a:r>
            <a:r>
              <a:rPr lang="en-US" sz="1800" dirty="0"/>
              <a:t> </a:t>
            </a:r>
            <a:r>
              <a:rPr lang="en-US" sz="1800" dirty="0" err="1"/>
              <a:t>wanneer</a:t>
            </a:r>
            <a:r>
              <a:rPr lang="en-US" sz="1800" dirty="0"/>
              <a:t> je </a:t>
            </a:r>
            <a:r>
              <a:rPr lang="en-US" sz="1800" dirty="0" err="1"/>
              <a:t>dat</a:t>
            </a:r>
            <a:r>
              <a:rPr lang="en-US" sz="1800" dirty="0"/>
              <a:t> wilt, maar </a:t>
            </a:r>
            <a:r>
              <a:rPr lang="en-US" sz="1800" dirty="0" err="1"/>
              <a:t>voel</a:t>
            </a:r>
            <a:r>
              <a:rPr lang="en-US" sz="1800" dirty="0"/>
              <a:t> je </a:t>
            </a:r>
            <a:r>
              <a:rPr lang="en-US" sz="1800" dirty="0" err="1"/>
              <a:t>vrij</a:t>
            </a:r>
            <a:r>
              <a:rPr lang="en-US" sz="1800" dirty="0"/>
              <a:t> om je eigen </a:t>
            </a:r>
            <a:r>
              <a:rPr lang="en-US" sz="1800" dirty="0" err="1"/>
              <a:t>invulling</a:t>
            </a:r>
            <a:r>
              <a:rPr lang="en-US" sz="1800" dirty="0"/>
              <a:t> </a:t>
            </a:r>
            <a:r>
              <a:rPr lang="en-US" sz="1800" dirty="0" err="1"/>
              <a:t>te</a:t>
            </a:r>
            <a:r>
              <a:rPr lang="en-US" sz="1800" dirty="0"/>
              <a:t> </a:t>
            </a:r>
            <a:r>
              <a:rPr lang="en-US" sz="1800" dirty="0" err="1"/>
              <a:t>kiezen</a:t>
            </a:r>
            <a:r>
              <a:rPr lang="en-US" sz="1800" dirty="0"/>
              <a:t>.</a:t>
            </a:r>
          </a:p>
        </p:txBody>
      </p:sp>
      <p:pic>
        <p:nvPicPr>
          <p:cNvPr id="3" name="Picture 2" descr="Mensen - Tekenen in 10 stappen - Librero b.v.">
            <a:extLst>
              <a:ext uri="{FF2B5EF4-FFF2-40B4-BE49-F238E27FC236}">
                <a16:creationId xmlns:a16="http://schemas.microsoft.com/office/drawing/2014/main" id="{0A59A4CA-7968-54CE-72F3-BD29BEBBA47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773" t="1986" r="4579" b="3738"/>
          <a:stretch/>
        </p:blipFill>
        <p:spPr bwMode="auto">
          <a:xfrm>
            <a:off x="5893811" y="967563"/>
            <a:ext cx="6298871" cy="4752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99432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AA5CF486-D9E5-4A66-898A-F3D62B81B1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7" y="-5"/>
            <a:ext cx="12193149" cy="2200064"/>
          </a:xfrm>
          <a:custGeom>
            <a:avLst/>
            <a:gdLst>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810326 w 12192001"/>
              <a:gd name="connsiteY23" fmla="*/ 799074 h 2344739"/>
              <a:gd name="connsiteX24" fmla="*/ 11550277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810326 w 12192001"/>
              <a:gd name="connsiteY23" fmla="*/ 799074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522499 w 12192001"/>
              <a:gd name="connsiteY26" fmla="*/ 1207528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999965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37318 w 12192001"/>
              <a:gd name="connsiteY70" fmla="*/ 1920435 h 2344739"/>
              <a:gd name="connsiteX71" fmla="*/ 9113812 w 12192001"/>
              <a:gd name="connsiteY71" fmla="*/ 1919069 h 2344739"/>
              <a:gd name="connsiteX72" fmla="*/ 9053453 w 12192001"/>
              <a:gd name="connsiteY72" fmla="*/ 1910755 h 2344739"/>
              <a:gd name="connsiteX73" fmla="*/ 9005486 w 12192001"/>
              <a:gd name="connsiteY73" fmla="*/ 1914040 h 2344739"/>
              <a:gd name="connsiteX74" fmla="*/ 9005201 w 12192001"/>
              <a:gd name="connsiteY74" fmla="*/ 1913800 h 2344739"/>
              <a:gd name="connsiteX75" fmla="*/ 8996232 w 12192001"/>
              <a:gd name="connsiteY75" fmla="*/ 1915011 h 2344739"/>
              <a:gd name="connsiteX76" fmla="*/ 8990394 w 12192001"/>
              <a:gd name="connsiteY76" fmla="*/ 1917072 h 2344739"/>
              <a:gd name="connsiteX77" fmla="*/ 8974337 w 12192001"/>
              <a:gd name="connsiteY77" fmla="*/ 1920298 h 2344739"/>
              <a:gd name="connsiteX78" fmla="*/ 8968011 w 12192001"/>
              <a:gd name="connsiteY78" fmla="*/ 1919598 h 2344739"/>
              <a:gd name="connsiteX79" fmla="*/ 8963048 w 12192001"/>
              <a:gd name="connsiteY79" fmla="*/ 1917373 h 2344739"/>
              <a:gd name="connsiteX80" fmla="*/ 8928988 w 12192001"/>
              <a:gd name="connsiteY80" fmla="*/ 1914185 h 2344739"/>
              <a:gd name="connsiteX81" fmla="*/ 8752444 w 12192001"/>
              <a:gd name="connsiteY81" fmla="*/ 1933417 h 2344739"/>
              <a:gd name="connsiteX82" fmla="*/ 8707847 w 12192001"/>
              <a:gd name="connsiteY82" fmla="*/ 1935518 h 2344739"/>
              <a:gd name="connsiteX83" fmla="*/ 8596071 w 12192001"/>
              <a:gd name="connsiteY83" fmla="*/ 1944090 h 2344739"/>
              <a:gd name="connsiteX84" fmla="*/ 8525230 w 12192001"/>
              <a:gd name="connsiteY84" fmla="*/ 1929248 h 2344739"/>
              <a:gd name="connsiteX85" fmla="*/ 8510983 w 12192001"/>
              <a:gd name="connsiteY85" fmla="*/ 1935163 h 2344739"/>
              <a:gd name="connsiteX86" fmla="*/ 8506167 w 12192001"/>
              <a:gd name="connsiteY86" fmla="*/ 1938164 h 2344739"/>
              <a:gd name="connsiteX87" fmla="*/ 8497968 w 12192001"/>
              <a:gd name="connsiteY87" fmla="*/ 1940902 h 2344739"/>
              <a:gd name="connsiteX88" fmla="*/ 8497594 w 12192001"/>
              <a:gd name="connsiteY88" fmla="*/ 1940723 h 2344739"/>
              <a:gd name="connsiteX89" fmla="*/ 8490249 w 12192001"/>
              <a:gd name="connsiteY89" fmla="*/ 1943773 h 2344739"/>
              <a:gd name="connsiteX90" fmla="*/ 8367182 w 12192001"/>
              <a:gd name="connsiteY90" fmla="*/ 1957815 h 2344739"/>
              <a:gd name="connsiteX91" fmla="*/ 8353799 w 12192001"/>
              <a:gd name="connsiteY91" fmla="*/ 1958009 h 2344739"/>
              <a:gd name="connsiteX92" fmla="*/ 8352373 w 12192001"/>
              <a:gd name="connsiteY92" fmla="*/ 1957169 h 2344739"/>
              <a:gd name="connsiteX93" fmla="*/ 8320104 w 12192001"/>
              <a:gd name="connsiteY93" fmla="*/ 1974587 h 2344739"/>
              <a:gd name="connsiteX94" fmla="*/ 8314433 w 12192001"/>
              <a:gd name="connsiteY94" fmla="*/ 1974913 h 2344739"/>
              <a:gd name="connsiteX95" fmla="*/ 8295174 w 12192001"/>
              <a:gd name="connsiteY95" fmla="*/ 1988808 h 2344739"/>
              <a:gd name="connsiteX96" fmla="*/ 8284276 w 12192001"/>
              <a:gd name="connsiteY96" fmla="*/ 1994631 h 2344739"/>
              <a:gd name="connsiteX97" fmla="*/ 8283150 w 12192001"/>
              <a:gd name="connsiteY97" fmla="*/ 1999074 h 2344739"/>
              <a:gd name="connsiteX98" fmla="*/ 8266076 w 12192001"/>
              <a:gd name="connsiteY98" fmla="*/ 2006249 h 2344739"/>
              <a:gd name="connsiteX99" fmla="*/ 8263377 w 12192001"/>
              <a:gd name="connsiteY99" fmla="*/ 2006019 h 2344739"/>
              <a:gd name="connsiteX100" fmla="*/ 8252033 w 12192001"/>
              <a:gd name="connsiteY100" fmla="*/ 2015862 h 2344739"/>
              <a:gd name="connsiteX101" fmla="*/ 8245834 w 12192001"/>
              <a:gd name="connsiteY101" fmla="*/ 2028854 h 2344739"/>
              <a:gd name="connsiteX102" fmla="*/ 8090272 w 12192001"/>
              <a:gd name="connsiteY102" fmla="*/ 2075015 h 2344739"/>
              <a:gd name="connsiteX103" fmla="*/ 7905407 w 12192001"/>
              <a:gd name="connsiteY103" fmla="*/ 2116988 h 2344739"/>
              <a:gd name="connsiteX104" fmla="*/ 7718745 w 12192001"/>
              <a:gd name="connsiteY104" fmla="*/ 2142703 h 2344739"/>
              <a:gd name="connsiteX105" fmla="*/ 7614347 w 12192001"/>
              <a:gd name="connsiteY105" fmla="*/ 2139232 h 2344739"/>
              <a:gd name="connsiteX106" fmla="*/ 7527543 w 12192001"/>
              <a:gd name="connsiteY106" fmla="*/ 2145060 h 2344739"/>
              <a:gd name="connsiteX107" fmla="*/ 7519571 w 12192001"/>
              <a:gd name="connsiteY107" fmla="*/ 2147613 h 2344739"/>
              <a:gd name="connsiteX108" fmla="*/ 7507411 w 12192001"/>
              <a:gd name="connsiteY108" fmla="*/ 2148948 h 2344739"/>
              <a:gd name="connsiteX109" fmla="*/ 7507040 w 12192001"/>
              <a:gd name="connsiteY109" fmla="*/ 2148621 h 2344739"/>
              <a:gd name="connsiteX110" fmla="*/ 7495795 w 12192001"/>
              <a:gd name="connsiteY110" fmla="*/ 2150573 h 2344739"/>
              <a:gd name="connsiteX111" fmla="*/ 7405391 w 12192001"/>
              <a:gd name="connsiteY111" fmla="*/ 2142468 h 2344739"/>
              <a:gd name="connsiteX112" fmla="*/ 7312180 w 12192001"/>
              <a:gd name="connsiteY112" fmla="*/ 2132873 h 2344739"/>
              <a:gd name="connsiteX113" fmla="*/ 7310853 w 12192001"/>
              <a:gd name="connsiteY113" fmla="*/ 2131431 h 2344739"/>
              <a:gd name="connsiteX114" fmla="*/ 7218559 w 12192001"/>
              <a:gd name="connsiteY114" fmla="*/ 2156680 h 2344739"/>
              <a:gd name="connsiteX115" fmla="*/ 7201101 w 12192001"/>
              <a:gd name="connsiteY115" fmla="*/ 2161230 h 2344739"/>
              <a:gd name="connsiteX116" fmla="*/ 7197004 w 12192001"/>
              <a:gd name="connsiteY116" fmla="*/ 2166588 h 2344739"/>
              <a:gd name="connsiteX117" fmla="*/ 7170808 w 12192001"/>
              <a:gd name="connsiteY117" fmla="*/ 2171236 h 2344739"/>
              <a:gd name="connsiteX118" fmla="*/ 7096988 w 12192001"/>
              <a:gd name="connsiteY118" fmla="*/ 2183464 h 2344739"/>
              <a:gd name="connsiteX119" fmla="*/ 7018496 w 12192001"/>
              <a:gd name="connsiteY119" fmla="*/ 2183090 h 2344739"/>
              <a:gd name="connsiteX120" fmla="*/ 6904146 w 12192001"/>
              <a:gd name="connsiteY120" fmla="*/ 2212596 h 2344739"/>
              <a:gd name="connsiteX121" fmla="*/ 6708222 w 12192001"/>
              <a:gd name="connsiteY121" fmla="*/ 2240551 h 2344739"/>
              <a:gd name="connsiteX122" fmla="*/ 6549454 w 12192001"/>
              <a:gd name="connsiteY122" fmla="*/ 2269327 h 2344739"/>
              <a:gd name="connsiteX123" fmla="*/ 6317560 w 12192001"/>
              <a:gd name="connsiteY123" fmla="*/ 2316127 h 2344739"/>
              <a:gd name="connsiteX124" fmla="*/ 6168674 w 12192001"/>
              <a:gd name="connsiteY124" fmla="*/ 2318214 h 2344739"/>
              <a:gd name="connsiteX125" fmla="*/ 6073848 w 12192001"/>
              <a:gd name="connsiteY125" fmla="*/ 2338676 h 2344739"/>
              <a:gd name="connsiteX126" fmla="*/ 6068529 w 12192001"/>
              <a:gd name="connsiteY126" fmla="*/ 2337139 h 2344739"/>
              <a:gd name="connsiteX127" fmla="*/ 6048638 w 12192001"/>
              <a:gd name="connsiteY127" fmla="*/ 2337822 h 2344739"/>
              <a:gd name="connsiteX128" fmla="*/ 6041285 w 12192001"/>
              <a:gd name="connsiteY128" fmla="*/ 2329473 h 2344739"/>
              <a:gd name="connsiteX129" fmla="*/ 6010090 w 12192001"/>
              <a:gd name="connsiteY129" fmla="*/ 2324380 h 2344739"/>
              <a:gd name="connsiteX130" fmla="*/ 5957375 w 12192001"/>
              <a:gd name="connsiteY130" fmla="*/ 2328024 h 2344739"/>
              <a:gd name="connsiteX131" fmla="*/ 5758919 w 12192001"/>
              <a:gd name="connsiteY131" fmla="*/ 2343716 h 2344739"/>
              <a:gd name="connsiteX132" fmla="*/ 5626960 w 12192001"/>
              <a:gd name="connsiteY132" fmla="*/ 2344739 h 2344739"/>
              <a:gd name="connsiteX133" fmla="*/ 5470906 w 12192001"/>
              <a:gd name="connsiteY133" fmla="*/ 2330719 h 2344739"/>
              <a:gd name="connsiteX134" fmla="*/ 5432761 w 12192001"/>
              <a:gd name="connsiteY134" fmla="*/ 2319466 h 2344739"/>
              <a:gd name="connsiteX135" fmla="*/ 5381669 w 12192001"/>
              <a:gd name="connsiteY135" fmla="*/ 2301764 h 2344739"/>
              <a:gd name="connsiteX136" fmla="*/ 5261764 w 12192001"/>
              <a:gd name="connsiteY136" fmla="*/ 2281347 h 2344739"/>
              <a:gd name="connsiteX137" fmla="*/ 5222961 w 12192001"/>
              <a:gd name="connsiteY137" fmla="*/ 2270223 h 2344739"/>
              <a:gd name="connsiteX138" fmla="*/ 5174660 w 12192001"/>
              <a:gd name="connsiteY138" fmla="*/ 2267233 h 2344739"/>
              <a:gd name="connsiteX139" fmla="*/ 5156554 w 12192001"/>
              <a:gd name="connsiteY139" fmla="*/ 2260010 h 2344739"/>
              <a:gd name="connsiteX140" fmla="*/ 5142599 w 12192001"/>
              <a:gd name="connsiteY140" fmla="*/ 2256610 h 2344739"/>
              <a:gd name="connsiteX141" fmla="*/ 5139596 w 12192001"/>
              <a:gd name="connsiteY141" fmla="*/ 2254509 h 2344739"/>
              <a:gd name="connsiteX142" fmla="*/ 5121659 w 12192001"/>
              <a:gd name="connsiteY142" fmla="*/ 2243656 h 2344739"/>
              <a:gd name="connsiteX143" fmla="*/ 5065790 w 12192001"/>
              <a:gd name="connsiteY143" fmla="*/ 2250227 h 2344739"/>
              <a:gd name="connsiteX144" fmla="*/ 5011514 w 12192001"/>
              <a:gd name="connsiteY144" fmla="*/ 2233846 h 2344739"/>
              <a:gd name="connsiteX145" fmla="*/ 4840441 w 12192001"/>
              <a:gd name="connsiteY145" fmla="*/ 2209829 h 2344739"/>
              <a:gd name="connsiteX146" fmla="*/ 4762447 w 12192001"/>
              <a:gd name="connsiteY146" fmla="*/ 2182061 h 2344739"/>
              <a:gd name="connsiteX147" fmla="*/ 4723186 w 12192001"/>
              <a:gd name="connsiteY147" fmla="*/ 2173047 h 2344739"/>
              <a:gd name="connsiteX148" fmla="*/ 4721176 w 12192001"/>
              <a:gd name="connsiteY148" fmla="*/ 2172298 h 2344739"/>
              <a:gd name="connsiteX149" fmla="*/ 4722111 w 12192001"/>
              <a:gd name="connsiteY149" fmla="*/ 2172087 h 2344739"/>
              <a:gd name="connsiteX150" fmla="*/ 4717202 w 12192001"/>
              <a:gd name="connsiteY150" fmla="*/ 2170817 h 2344739"/>
              <a:gd name="connsiteX151" fmla="*/ 4721176 w 12192001"/>
              <a:gd name="connsiteY151" fmla="*/ 2172298 h 2344739"/>
              <a:gd name="connsiteX152" fmla="*/ 4715526 w 12192001"/>
              <a:gd name="connsiteY152" fmla="*/ 2173573 h 2344739"/>
              <a:gd name="connsiteX153" fmla="*/ 4515814 w 12192001"/>
              <a:gd name="connsiteY153" fmla="*/ 2163671 h 2344739"/>
              <a:gd name="connsiteX154" fmla="*/ 4428543 w 12192001"/>
              <a:gd name="connsiteY154" fmla="*/ 2153020 h 2344739"/>
              <a:gd name="connsiteX155" fmla="*/ 4362875 w 12192001"/>
              <a:gd name="connsiteY155" fmla="*/ 2151674 h 2344739"/>
              <a:gd name="connsiteX156" fmla="*/ 4316966 w 12192001"/>
              <a:gd name="connsiteY156" fmla="*/ 2158289 h 2344739"/>
              <a:gd name="connsiteX157" fmla="*/ 4315110 w 12192001"/>
              <a:gd name="connsiteY157" fmla="*/ 2156948 h 2344739"/>
              <a:gd name="connsiteX158" fmla="*/ 4295144 w 12192001"/>
              <a:gd name="connsiteY158" fmla="*/ 2155069 h 2344739"/>
              <a:gd name="connsiteX159" fmla="*/ 4290064 w 12192001"/>
              <a:gd name="connsiteY159" fmla="*/ 2157986 h 2344739"/>
              <a:gd name="connsiteX160" fmla="*/ 4276142 w 12192001"/>
              <a:gd name="connsiteY160" fmla="*/ 2157740 h 2344739"/>
              <a:gd name="connsiteX161" fmla="*/ 4248117 w 12192001"/>
              <a:gd name="connsiteY161" fmla="*/ 2160064 h 2344739"/>
              <a:gd name="connsiteX162" fmla="*/ 4202051 w 12192001"/>
              <a:gd name="connsiteY162" fmla="*/ 2157269 h 2344739"/>
              <a:gd name="connsiteX163" fmla="*/ 4201745 w 12192001"/>
              <a:gd name="connsiteY163" fmla="*/ 2156010 h 2344739"/>
              <a:gd name="connsiteX164" fmla="*/ 4191248 w 12192001"/>
              <a:gd name="connsiteY164" fmla="*/ 2150376 h 2344739"/>
              <a:gd name="connsiteX165" fmla="*/ 4142745 w 12192001"/>
              <a:gd name="connsiteY165" fmla="*/ 2134511 h 2344739"/>
              <a:gd name="connsiteX166" fmla="*/ 4083097 w 12192001"/>
              <a:gd name="connsiteY166" fmla="*/ 2107978 h 2344739"/>
              <a:gd name="connsiteX167" fmla="*/ 4074546 w 12192001"/>
              <a:gd name="connsiteY167" fmla="*/ 2107143 h 2344739"/>
              <a:gd name="connsiteX168" fmla="*/ 4074427 w 12192001"/>
              <a:gd name="connsiteY168" fmla="*/ 2106844 h 2344739"/>
              <a:gd name="connsiteX169" fmla="*/ 4065510 w 12192001"/>
              <a:gd name="connsiteY169" fmla="*/ 2105400 h 2344739"/>
              <a:gd name="connsiteX170" fmla="*/ 4058954 w 12192001"/>
              <a:gd name="connsiteY170" fmla="*/ 2105618 h 2344739"/>
              <a:gd name="connsiteX171" fmla="*/ 4042364 w 12192001"/>
              <a:gd name="connsiteY171" fmla="*/ 2103997 h 2344739"/>
              <a:gd name="connsiteX172" fmla="*/ 4036997 w 12192001"/>
              <a:gd name="connsiteY172" fmla="*/ 2101563 h 2344739"/>
              <a:gd name="connsiteX173" fmla="*/ 4035363 w 12192001"/>
              <a:gd name="connsiteY173" fmla="*/ 2097896 h 2344739"/>
              <a:gd name="connsiteX174" fmla="*/ 4033778 w 12192001"/>
              <a:gd name="connsiteY174" fmla="*/ 2098131 h 2344739"/>
              <a:gd name="connsiteX175" fmla="*/ 4004538 w 12192001"/>
              <a:gd name="connsiteY175" fmla="*/ 2085563 h 2344739"/>
              <a:gd name="connsiteX176" fmla="*/ 3936846 w 12192001"/>
              <a:gd name="connsiteY176" fmla="*/ 2068106 h 2344739"/>
              <a:gd name="connsiteX177" fmla="*/ 3897275 w 12192001"/>
              <a:gd name="connsiteY177" fmla="*/ 2062451 h 2344739"/>
              <a:gd name="connsiteX178" fmla="*/ 3789760 w 12192001"/>
              <a:gd name="connsiteY178" fmla="*/ 2042213 h 2344739"/>
              <a:gd name="connsiteX179" fmla="*/ 3682513 w 12192001"/>
              <a:gd name="connsiteY179" fmla="*/ 2018290 h 2344739"/>
              <a:gd name="connsiteX180" fmla="*/ 3610035 w 12192001"/>
              <a:gd name="connsiteY180" fmla="*/ 1986019 h 2344739"/>
              <a:gd name="connsiteX181" fmla="*/ 3603855 w 12192001"/>
              <a:gd name="connsiteY181" fmla="*/ 1987381 h 2344739"/>
              <a:gd name="connsiteX182" fmla="*/ 3594736 w 12192001"/>
              <a:gd name="connsiteY182" fmla="*/ 1987545 h 2344739"/>
              <a:gd name="connsiteX183" fmla="*/ 3594501 w 12192001"/>
              <a:gd name="connsiteY183" fmla="*/ 1987276 h 2344739"/>
              <a:gd name="connsiteX184" fmla="*/ 3585978 w 12192001"/>
              <a:gd name="connsiteY184" fmla="*/ 1987966 h 2344739"/>
              <a:gd name="connsiteX185" fmla="*/ 3536135 w 12192001"/>
              <a:gd name="connsiteY185" fmla="*/ 1978267 h 2344739"/>
              <a:gd name="connsiteX186" fmla="*/ 3473223 w 12192001"/>
              <a:gd name="connsiteY186" fmla="*/ 1974606 h 2344739"/>
              <a:gd name="connsiteX187" fmla="*/ 3400728 w 12192001"/>
              <a:gd name="connsiteY187" fmla="*/ 1962558 h 2344739"/>
              <a:gd name="connsiteX188" fmla="*/ 3363888 w 12192001"/>
              <a:gd name="connsiteY188" fmla="*/ 1979510 h 2344739"/>
              <a:gd name="connsiteX189" fmla="*/ 3344026 w 12192001"/>
              <a:gd name="connsiteY189" fmla="*/ 1981192 h 2344739"/>
              <a:gd name="connsiteX190" fmla="*/ 3341698 w 12192001"/>
              <a:gd name="connsiteY190" fmla="*/ 1980217 h 2344739"/>
              <a:gd name="connsiteX191" fmla="*/ 3262356 w 12192001"/>
              <a:gd name="connsiteY191" fmla="*/ 1986094 h 2344739"/>
              <a:gd name="connsiteX192" fmla="*/ 3142556 w 12192001"/>
              <a:gd name="connsiteY192" fmla="*/ 1993869 h 2344739"/>
              <a:gd name="connsiteX193" fmla="*/ 3030291 w 12192001"/>
              <a:gd name="connsiteY193" fmla="*/ 1996512 h 2344739"/>
              <a:gd name="connsiteX194" fmla="*/ 2781569 w 12192001"/>
              <a:gd name="connsiteY194" fmla="*/ 2018333 h 2344739"/>
              <a:gd name="connsiteX195" fmla="*/ 2646527 w 12192001"/>
              <a:gd name="connsiteY195" fmla="*/ 2028869 h 2344739"/>
              <a:gd name="connsiteX196" fmla="*/ 2568028 w 12192001"/>
              <a:gd name="connsiteY196" fmla="*/ 2002628 h 2344739"/>
              <a:gd name="connsiteX197" fmla="*/ 2443255 w 12192001"/>
              <a:gd name="connsiteY197" fmla="*/ 2016529 h 2344739"/>
              <a:gd name="connsiteX198" fmla="*/ 2315112 w 12192001"/>
              <a:gd name="connsiteY198" fmla="*/ 2024996 h 2344739"/>
              <a:gd name="connsiteX199" fmla="*/ 2208578 w 12192001"/>
              <a:gd name="connsiteY199" fmla="*/ 2019763 h 2344739"/>
              <a:gd name="connsiteX200" fmla="*/ 2094665 w 12192001"/>
              <a:gd name="connsiteY200" fmla="*/ 2003052 h 2344739"/>
              <a:gd name="connsiteX201" fmla="*/ 1997356 w 12192001"/>
              <a:gd name="connsiteY201" fmla="*/ 1995032 h 2344739"/>
              <a:gd name="connsiteX202" fmla="*/ 1928172 w 12192001"/>
              <a:gd name="connsiteY202" fmla="*/ 2016977 h 2344739"/>
              <a:gd name="connsiteX203" fmla="*/ 1921650 w 12192001"/>
              <a:gd name="connsiteY203" fmla="*/ 2012146 h 2344739"/>
              <a:gd name="connsiteX204" fmla="*/ 1873080 w 12192001"/>
              <a:gd name="connsiteY204" fmla="*/ 2013741 h 2344739"/>
              <a:gd name="connsiteX205" fmla="*/ 1786655 w 12192001"/>
              <a:gd name="connsiteY205" fmla="*/ 2041363 h 2344739"/>
              <a:gd name="connsiteX206" fmla="*/ 1738204 w 12192001"/>
              <a:gd name="connsiteY206" fmla="*/ 2036312 h 2344739"/>
              <a:gd name="connsiteX207" fmla="*/ 1675071 w 12192001"/>
              <a:gd name="connsiteY207" fmla="*/ 2019963 h 2344739"/>
              <a:gd name="connsiteX208" fmla="*/ 1608669 w 12192001"/>
              <a:gd name="connsiteY208" fmla="*/ 2013066 h 2344739"/>
              <a:gd name="connsiteX209" fmla="*/ 1496110 w 12192001"/>
              <a:gd name="connsiteY209" fmla="*/ 1987476 h 2344739"/>
              <a:gd name="connsiteX210" fmla="*/ 1149979 w 12192001"/>
              <a:gd name="connsiteY210" fmla="*/ 1938041 h 2344739"/>
              <a:gd name="connsiteX211" fmla="*/ 858269 w 12192001"/>
              <a:gd name="connsiteY211" fmla="*/ 1928608 h 2344739"/>
              <a:gd name="connsiteX212" fmla="*/ 837540 w 12192001"/>
              <a:gd name="connsiteY212" fmla="*/ 1929821 h 2344739"/>
              <a:gd name="connsiteX213" fmla="*/ 816809 w 12192001"/>
              <a:gd name="connsiteY213" fmla="*/ 1927857 h 2344739"/>
              <a:gd name="connsiteX214" fmla="*/ 811506 w 12192001"/>
              <a:gd name="connsiteY214" fmla="*/ 1930751 h 2344739"/>
              <a:gd name="connsiteX215" fmla="*/ 797041 w 12192001"/>
              <a:gd name="connsiteY215" fmla="*/ 1930446 h 2344739"/>
              <a:gd name="connsiteX216" fmla="*/ 767901 w 12192001"/>
              <a:gd name="connsiteY216" fmla="*/ 1932653 h 2344739"/>
              <a:gd name="connsiteX217" fmla="*/ 763053 w 12192001"/>
              <a:gd name="connsiteY217" fmla="*/ 1930432 h 2344739"/>
              <a:gd name="connsiteX218" fmla="*/ 720047 w 12192001"/>
              <a:gd name="connsiteY218" fmla="*/ 1929661 h 2344739"/>
              <a:gd name="connsiteX219" fmla="*/ 719742 w 12192001"/>
              <a:gd name="connsiteY219" fmla="*/ 1928399 h 2344739"/>
              <a:gd name="connsiteX220" fmla="*/ 708875 w 12192001"/>
              <a:gd name="connsiteY220" fmla="*/ 1922722 h 2344739"/>
              <a:gd name="connsiteX221" fmla="*/ 596792 w 12192001"/>
              <a:gd name="connsiteY221" fmla="*/ 1879864 h 2344739"/>
              <a:gd name="connsiteX222" fmla="*/ 578535 w 12192001"/>
              <a:gd name="connsiteY222" fmla="*/ 1877212 h 2344739"/>
              <a:gd name="connsiteX223" fmla="*/ 571717 w 12192001"/>
              <a:gd name="connsiteY223" fmla="*/ 1877401 h 2344739"/>
              <a:gd name="connsiteX224" fmla="*/ 445099 w 12192001"/>
              <a:gd name="connsiteY224" fmla="*/ 1839371 h 2344739"/>
              <a:gd name="connsiteX225" fmla="*/ 404015 w 12192001"/>
              <a:gd name="connsiteY225" fmla="*/ 1833548 h 2344739"/>
              <a:gd name="connsiteX226" fmla="*/ 292435 w 12192001"/>
              <a:gd name="connsiteY226" fmla="*/ 1812852 h 2344739"/>
              <a:gd name="connsiteX227" fmla="*/ 118381 w 12192001"/>
              <a:gd name="connsiteY227" fmla="*/ 1761047 h 2344739"/>
              <a:gd name="connsiteX228" fmla="*/ 15526 w 12192001"/>
              <a:gd name="connsiteY228" fmla="*/ 1758191 h 2344739"/>
              <a:gd name="connsiteX229" fmla="*/ 2 w 12192001"/>
              <a:gd name="connsiteY229" fmla="*/ 1752722 h 2344739"/>
              <a:gd name="connsiteX230" fmla="*/ 1 w 12192001"/>
              <a:gd name="connsiteY230" fmla="*/ 762497 h 2344739"/>
              <a:gd name="connsiteX231" fmla="*/ 0 w 12192001"/>
              <a:gd name="connsiteY231" fmla="*/ 762497 h 2344739"/>
              <a:gd name="connsiteX232" fmla="*/ 0 w 12192001"/>
              <a:gd name="connsiteY232" fmla="*/ 222213 h 2344739"/>
              <a:gd name="connsiteX233" fmla="*/ 0 w 12192001"/>
              <a:gd name="connsiteY233"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13812 w 12192001"/>
              <a:gd name="connsiteY70" fmla="*/ 1919069 h 2344739"/>
              <a:gd name="connsiteX71" fmla="*/ 9053453 w 12192001"/>
              <a:gd name="connsiteY71" fmla="*/ 1910755 h 2344739"/>
              <a:gd name="connsiteX72" fmla="*/ 9005486 w 12192001"/>
              <a:gd name="connsiteY72" fmla="*/ 1914040 h 2344739"/>
              <a:gd name="connsiteX73" fmla="*/ 9005201 w 12192001"/>
              <a:gd name="connsiteY73" fmla="*/ 1913800 h 2344739"/>
              <a:gd name="connsiteX74" fmla="*/ 8996232 w 12192001"/>
              <a:gd name="connsiteY74" fmla="*/ 1915011 h 2344739"/>
              <a:gd name="connsiteX75" fmla="*/ 8990394 w 12192001"/>
              <a:gd name="connsiteY75" fmla="*/ 1917072 h 2344739"/>
              <a:gd name="connsiteX76" fmla="*/ 8974337 w 12192001"/>
              <a:gd name="connsiteY76" fmla="*/ 1920298 h 2344739"/>
              <a:gd name="connsiteX77" fmla="*/ 8968011 w 12192001"/>
              <a:gd name="connsiteY77" fmla="*/ 1919598 h 2344739"/>
              <a:gd name="connsiteX78" fmla="*/ 8963048 w 12192001"/>
              <a:gd name="connsiteY78" fmla="*/ 1917373 h 2344739"/>
              <a:gd name="connsiteX79" fmla="*/ 8928988 w 12192001"/>
              <a:gd name="connsiteY79" fmla="*/ 1914185 h 2344739"/>
              <a:gd name="connsiteX80" fmla="*/ 8752444 w 12192001"/>
              <a:gd name="connsiteY80" fmla="*/ 1933417 h 2344739"/>
              <a:gd name="connsiteX81" fmla="*/ 8707847 w 12192001"/>
              <a:gd name="connsiteY81" fmla="*/ 1935518 h 2344739"/>
              <a:gd name="connsiteX82" fmla="*/ 8596071 w 12192001"/>
              <a:gd name="connsiteY82" fmla="*/ 1944090 h 2344739"/>
              <a:gd name="connsiteX83" fmla="*/ 8525230 w 12192001"/>
              <a:gd name="connsiteY83" fmla="*/ 1929248 h 2344739"/>
              <a:gd name="connsiteX84" fmla="*/ 8510983 w 12192001"/>
              <a:gd name="connsiteY84" fmla="*/ 1935163 h 2344739"/>
              <a:gd name="connsiteX85" fmla="*/ 8506167 w 12192001"/>
              <a:gd name="connsiteY85" fmla="*/ 1938164 h 2344739"/>
              <a:gd name="connsiteX86" fmla="*/ 8497968 w 12192001"/>
              <a:gd name="connsiteY86" fmla="*/ 1940902 h 2344739"/>
              <a:gd name="connsiteX87" fmla="*/ 8497594 w 12192001"/>
              <a:gd name="connsiteY87" fmla="*/ 1940723 h 2344739"/>
              <a:gd name="connsiteX88" fmla="*/ 8490249 w 12192001"/>
              <a:gd name="connsiteY88" fmla="*/ 1943773 h 2344739"/>
              <a:gd name="connsiteX89" fmla="*/ 8367182 w 12192001"/>
              <a:gd name="connsiteY89" fmla="*/ 1957815 h 2344739"/>
              <a:gd name="connsiteX90" fmla="*/ 8353799 w 12192001"/>
              <a:gd name="connsiteY90" fmla="*/ 1958009 h 2344739"/>
              <a:gd name="connsiteX91" fmla="*/ 8352373 w 12192001"/>
              <a:gd name="connsiteY91" fmla="*/ 1957169 h 2344739"/>
              <a:gd name="connsiteX92" fmla="*/ 8320104 w 12192001"/>
              <a:gd name="connsiteY92" fmla="*/ 1974587 h 2344739"/>
              <a:gd name="connsiteX93" fmla="*/ 8314433 w 12192001"/>
              <a:gd name="connsiteY93" fmla="*/ 1974913 h 2344739"/>
              <a:gd name="connsiteX94" fmla="*/ 8295174 w 12192001"/>
              <a:gd name="connsiteY94" fmla="*/ 1988808 h 2344739"/>
              <a:gd name="connsiteX95" fmla="*/ 8284276 w 12192001"/>
              <a:gd name="connsiteY95" fmla="*/ 1994631 h 2344739"/>
              <a:gd name="connsiteX96" fmla="*/ 8283150 w 12192001"/>
              <a:gd name="connsiteY96" fmla="*/ 1999074 h 2344739"/>
              <a:gd name="connsiteX97" fmla="*/ 8266076 w 12192001"/>
              <a:gd name="connsiteY97" fmla="*/ 2006249 h 2344739"/>
              <a:gd name="connsiteX98" fmla="*/ 8263377 w 12192001"/>
              <a:gd name="connsiteY98" fmla="*/ 2006019 h 2344739"/>
              <a:gd name="connsiteX99" fmla="*/ 8252033 w 12192001"/>
              <a:gd name="connsiteY99" fmla="*/ 2015862 h 2344739"/>
              <a:gd name="connsiteX100" fmla="*/ 8245834 w 12192001"/>
              <a:gd name="connsiteY100" fmla="*/ 2028854 h 2344739"/>
              <a:gd name="connsiteX101" fmla="*/ 8090272 w 12192001"/>
              <a:gd name="connsiteY101" fmla="*/ 2075015 h 2344739"/>
              <a:gd name="connsiteX102" fmla="*/ 7905407 w 12192001"/>
              <a:gd name="connsiteY102" fmla="*/ 2116988 h 2344739"/>
              <a:gd name="connsiteX103" fmla="*/ 7718745 w 12192001"/>
              <a:gd name="connsiteY103" fmla="*/ 2142703 h 2344739"/>
              <a:gd name="connsiteX104" fmla="*/ 7614347 w 12192001"/>
              <a:gd name="connsiteY104" fmla="*/ 2139232 h 2344739"/>
              <a:gd name="connsiteX105" fmla="*/ 7527543 w 12192001"/>
              <a:gd name="connsiteY105" fmla="*/ 2145060 h 2344739"/>
              <a:gd name="connsiteX106" fmla="*/ 7519571 w 12192001"/>
              <a:gd name="connsiteY106" fmla="*/ 2147613 h 2344739"/>
              <a:gd name="connsiteX107" fmla="*/ 7507411 w 12192001"/>
              <a:gd name="connsiteY107" fmla="*/ 2148948 h 2344739"/>
              <a:gd name="connsiteX108" fmla="*/ 7507040 w 12192001"/>
              <a:gd name="connsiteY108" fmla="*/ 2148621 h 2344739"/>
              <a:gd name="connsiteX109" fmla="*/ 7495795 w 12192001"/>
              <a:gd name="connsiteY109" fmla="*/ 2150573 h 2344739"/>
              <a:gd name="connsiteX110" fmla="*/ 7405391 w 12192001"/>
              <a:gd name="connsiteY110" fmla="*/ 2142468 h 2344739"/>
              <a:gd name="connsiteX111" fmla="*/ 7312180 w 12192001"/>
              <a:gd name="connsiteY111" fmla="*/ 2132873 h 2344739"/>
              <a:gd name="connsiteX112" fmla="*/ 7310853 w 12192001"/>
              <a:gd name="connsiteY112" fmla="*/ 2131431 h 2344739"/>
              <a:gd name="connsiteX113" fmla="*/ 7218559 w 12192001"/>
              <a:gd name="connsiteY113" fmla="*/ 2156680 h 2344739"/>
              <a:gd name="connsiteX114" fmla="*/ 7201101 w 12192001"/>
              <a:gd name="connsiteY114" fmla="*/ 2161230 h 2344739"/>
              <a:gd name="connsiteX115" fmla="*/ 7197004 w 12192001"/>
              <a:gd name="connsiteY115" fmla="*/ 2166588 h 2344739"/>
              <a:gd name="connsiteX116" fmla="*/ 7170808 w 12192001"/>
              <a:gd name="connsiteY116" fmla="*/ 2171236 h 2344739"/>
              <a:gd name="connsiteX117" fmla="*/ 7096988 w 12192001"/>
              <a:gd name="connsiteY117" fmla="*/ 2183464 h 2344739"/>
              <a:gd name="connsiteX118" fmla="*/ 7018496 w 12192001"/>
              <a:gd name="connsiteY118" fmla="*/ 2183090 h 2344739"/>
              <a:gd name="connsiteX119" fmla="*/ 6904146 w 12192001"/>
              <a:gd name="connsiteY119" fmla="*/ 2212596 h 2344739"/>
              <a:gd name="connsiteX120" fmla="*/ 6708222 w 12192001"/>
              <a:gd name="connsiteY120" fmla="*/ 2240551 h 2344739"/>
              <a:gd name="connsiteX121" fmla="*/ 6549454 w 12192001"/>
              <a:gd name="connsiteY121" fmla="*/ 2269327 h 2344739"/>
              <a:gd name="connsiteX122" fmla="*/ 6317560 w 12192001"/>
              <a:gd name="connsiteY122" fmla="*/ 2316127 h 2344739"/>
              <a:gd name="connsiteX123" fmla="*/ 6168674 w 12192001"/>
              <a:gd name="connsiteY123" fmla="*/ 2318214 h 2344739"/>
              <a:gd name="connsiteX124" fmla="*/ 6073848 w 12192001"/>
              <a:gd name="connsiteY124" fmla="*/ 2338676 h 2344739"/>
              <a:gd name="connsiteX125" fmla="*/ 6068529 w 12192001"/>
              <a:gd name="connsiteY125" fmla="*/ 2337139 h 2344739"/>
              <a:gd name="connsiteX126" fmla="*/ 6048638 w 12192001"/>
              <a:gd name="connsiteY126" fmla="*/ 2337822 h 2344739"/>
              <a:gd name="connsiteX127" fmla="*/ 6041285 w 12192001"/>
              <a:gd name="connsiteY127" fmla="*/ 2329473 h 2344739"/>
              <a:gd name="connsiteX128" fmla="*/ 6010090 w 12192001"/>
              <a:gd name="connsiteY128" fmla="*/ 2324380 h 2344739"/>
              <a:gd name="connsiteX129" fmla="*/ 5957375 w 12192001"/>
              <a:gd name="connsiteY129" fmla="*/ 2328024 h 2344739"/>
              <a:gd name="connsiteX130" fmla="*/ 5758919 w 12192001"/>
              <a:gd name="connsiteY130" fmla="*/ 2343716 h 2344739"/>
              <a:gd name="connsiteX131" fmla="*/ 5626960 w 12192001"/>
              <a:gd name="connsiteY131" fmla="*/ 2344739 h 2344739"/>
              <a:gd name="connsiteX132" fmla="*/ 5470906 w 12192001"/>
              <a:gd name="connsiteY132" fmla="*/ 2330719 h 2344739"/>
              <a:gd name="connsiteX133" fmla="*/ 5432761 w 12192001"/>
              <a:gd name="connsiteY133" fmla="*/ 2319466 h 2344739"/>
              <a:gd name="connsiteX134" fmla="*/ 5381669 w 12192001"/>
              <a:gd name="connsiteY134" fmla="*/ 2301764 h 2344739"/>
              <a:gd name="connsiteX135" fmla="*/ 5261764 w 12192001"/>
              <a:gd name="connsiteY135" fmla="*/ 2281347 h 2344739"/>
              <a:gd name="connsiteX136" fmla="*/ 5222961 w 12192001"/>
              <a:gd name="connsiteY136" fmla="*/ 2270223 h 2344739"/>
              <a:gd name="connsiteX137" fmla="*/ 5174660 w 12192001"/>
              <a:gd name="connsiteY137" fmla="*/ 2267233 h 2344739"/>
              <a:gd name="connsiteX138" fmla="*/ 5156554 w 12192001"/>
              <a:gd name="connsiteY138" fmla="*/ 2260010 h 2344739"/>
              <a:gd name="connsiteX139" fmla="*/ 5142599 w 12192001"/>
              <a:gd name="connsiteY139" fmla="*/ 2256610 h 2344739"/>
              <a:gd name="connsiteX140" fmla="*/ 5139596 w 12192001"/>
              <a:gd name="connsiteY140" fmla="*/ 2254509 h 2344739"/>
              <a:gd name="connsiteX141" fmla="*/ 5121659 w 12192001"/>
              <a:gd name="connsiteY141" fmla="*/ 2243656 h 2344739"/>
              <a:gd name="connsiteX142" fmla="*/ 5065790 w 12192001"/>
              <a:gd name="connsiteY142" fmla="*/ 2250227 h 2344739"/>
              <a:gd name="connsiteX143" fmla="*/ 5011514 w 12192001"/>
              <a:gd name="connsiteY143" fmla="*/ 2233846 h 2344739"/>
              <a:gd name="connsiteX144" fmla="*/ 4840441 w 12192001"/>
              <a:gd name="connsiteY144" fmla="*/ 2209829 h 2344739"/>
              <a:gd name="connsiteX145" fmla="*/ 4762447 w 12192001"/>
              <a:gd name="connsiteY145" fmla="*/ 2182061 h 2344739"/>
              <a:gd name="connsiteX146" fmla="*/ 4723186 w 12192001"/>
              <a:gd name="connsiteY146" fmla="*/ 2173047 h 2344739"/>
              <a:gd name="connsiteX147" fmla="*/ 4721176 w 12192001"/>
              <a:gd name="connsiteY147" fmla="*/ 2172298 h 2344739"/>
              <a:gd name="connsiteX148" fmla="*/ 4722111 w 12192001"/>
              <a:gd name="connsiteY148" fmla="*/ 2172087 h 2344739"/>
              <a:gd name="connsiteX149" fmla="*/ 4717202 w 12192001"/>
              <a:gd name="connsiteY149" fmla="*/ 2170817 h 2344739"/>
              <a:gd name="connsiteX150" fmla="*/ 4721176 w 12192001"/>
              <a:gd name="connsiteY150" fmla="*/ 2172298 h 2344739"/>
              <a:gd name="connsiteX151" fmla="*/ 4715526 w 12192001"/>
              <a:gd name="connsiteY151" fmla="*/ 2173573 h 2344739"/>
              <a:gd name="connsiteX152" fmla="*/ 4515814 w 12192001"/>
              <a:gd name="connsiteY152" fmla="*/ 2163671 h 2344739"/>
              <a:gd name="connsiteX153" fmla="*/ 4428543 w 12192001"/>
              <a:gd name="connsiteY153" fmla="*/ 2153020 h 2344739"/>
              <a:gd name="connsiteX154" fmla="*/ 4362875 w 12192001"/>
              <a:gd name="connsiteY154" fmla="*/ 2151674 h 2344739"/>
              <a:gd name="connsiteX155" fmla="*/ 4316966 w 12192001"/>
              <a:gd name="connsiteY155" fmla="*/ 2158289 h 2344739"/>
              <a:gd name="connsiteX156" fmla="*/ 4315110 w 12192001"/>
              <a:gd name="connsiteY156" fmla="*/ 2156948 h 2344739"/>
              <a:gd name="connsiteX157" fmla="*/ 4295144 w 12192001"/>
              <a:gd name="connsiteY157" fmla="*/ 2155069 h 2344739"/>
              <a:gd name="connsiteX158" fmla="*/ 4290064 w 12192001"/>
              <a:gd name="connsiteY158" fmla="*/ 2157986 h 2344739"/>
              <a:gd name="connsiteX159" fmla="*/ 4276142 w 12192001"/>
              <a:gd name="connsiteY159" fmla="*/ 2157740 h 2344739"/>
              <a:gd name="connsiteX160" fmla="*/ 4248117 w 12192001"/>
              <a:gd name="connsiteY160" fmla="*/ 2160064 h 2344739"/>
              <a:gd name="connsiteX161" fmla="*/ 4202051 w 12192001"/>
              <a:gd name="connsiteY161" fmla="*/ 2157269 h 2344739"/>
              <a:gd name="connsiteX162" fmla="*/ 4201745 w 12192001"/>
              <a:gd name="connsiteY162" fmla="*/ 2156010 h 2344739"/>
              <a:gd name="connsiteX163" fmla="*/ 4191248 w 12192001"/>
              <a:gd name="connsiteY163" fmla="*/ 2150376 h 2344739"/>
              <a:gd name="connsiteX164" fmla="*/ 4142745 w 12192001"/>
              <a:gd name="connsiteY164" fmla="*/ 2134511 h 2344739"/>
              <a:gd name="connsiteX165" fmla="*/ 4083097 w 12192001"/>
              <a:gd name="connsiteY165" fmla="*/ 2107978 h 2344739"/>
              <a:gd name="connsiteX166" fmla="*/ 4074546 w 12192001"/>
              <a:gd name="connsiteY166" fmla="*/ 2107143 h 2344739"/>
              <a:gd name="connsiteX167" fmla="*/ 4074427 w 12192001"/>
              <a:gd name="connsiteY167" fmla="*/ 2106844 h 2344739"/>
              <a:gd name="connsiteX168" fmla="*/ 4065510 w 12192001"/>
              <a:gd name="connsiteY168" fmla="*/ 2105400 h 2344739"/>
              <a:gd name="connsiteX169" fmla="*/ 4058954 w 12192001"/>
              <a:gd name="connsiteY169" fmla="*/ 2105618 h 2344739"/>
              <a:gd name="connsiteX170" fmla="*/ 4042364 w 12192001"/>
              <a:gd name="connsiteY170" fmla="*/ 2103997 h 2344739"/>
              <a:gd name="connsiteX171" fmla="*/ 4036997 w 12192001"/>
              <a:gd name="connsiteY171" fmla="*/ 2101563 h 2344739"/>
              <a:gd name="connsiteX172" fmla="*/ 4035363 w 12192001"/>
              <a:gd name="connsiteY172" fmla="*/ 2097896 h 2344739"/>
              <a:gd name="connsiteX173" fmla="*/ 4033778 w 12192001"/>
              <a:gd name="connsiteY173" fmla="*/ 2098131 h 2344739"/>
              <a:gd name="connsiteX174" fmla="*/ 4004538 w 12192001"/>
              <a:gd name="connsiteY174" fmla="*/ 2085563 h 2344739"/>
              <a:gd name="connsiteX175" fmla="*/ 3936846 w 12192001"/>
              <a:gd name="connsiteY175" fmla="*/ 2068106 h 2344739"/>
              <a:gd name="connsiteX176" fmla="*/ 3897275 w 12192001"/>
              <a:gd name="connsiteY176" fmla="*/ 2062451 h 2344739"/>
              <a:gd name="connsiteX177" fmla="*/ 3789760 w 12192001"/>
              <a:gd name="connsiteY177" fmla="*/ 2042213 h 2344739"/>
              <a:gd name="connsiteX178" fmla="*/ 3682513 w 12192001"/>
              <a:gd name="connsiteY178" fmla="*/ 2018290 h 2344739"/>
              <a:gd name="connsiteX179" fmla="*/ 3610035 w 12192001"/>
              <a:gd name="connsiteY179" fmla="*/ 1986019 h 2344739"/>
              <a:gd name="connsiteX180" fmla="*/ 3603855 w 12192001"/>
              <a:gd name="connsiteY180" fmla="*/ 1987381 h 2344739"/>
              <a:gd name="connsiteX181" fmla="*/ 3594736 w 12192001"/>
              <a:gd name="connsiteY181" fmla="*/ 1987545 h 2344739"/>
              <a:gd name="connsiteX182" fmla="*/ 3594501 w 12192001"/>
              <a:gd name="connsiteY182" fmla="*/ 1987276 h 2344739"/>
              <a:gd name="connsiteX183" fmla="*/ 3585978 w 12192001"/>
              <a:gd name="connsiteY183" fmla="*/ 1987966 h 2344739"/>
              <a:gd name="connsiteX184" fmla="*/ 3536135 w 12192001"/>
              <a:gd name="connsiteY184" fmla="*/ 1978267 h 2344739"/>
              <a:gd name="connsiteX185" fmla="*/ 3473223 w 12192001"/>
              <a:gd name="connsiteY185" fmla="*/ 1974606 h 2344739"/>
              <a:gd name="connsiteX186" fmla="*/ 3400728 w 12192001"/>
              <a:gd name="connsiteY186" fmla="*/ 1962558 h 2344739"/>
              <a:gd name="connsiteX187" fmla="*/ 3363888 w 12192001"/>
              <a:gd name="connsiteY187" fmla="*/ 1979510 h 2344739"/>
              <a:gd name="connsiteX188" fmla="*/ 3344026 w 12192001"/>
              <a:gd name="connsiteY188" fmla="*/ 1981192 h 2344739"/>
              <a:gd name="connsiteX189" fmla="*/ 3341698 w 12192001"/>
              <a:gd name="connsiteY189" fmla="*/ 1980217 h 2344739"/>
              <a:gd name="connsiteX190" fmla="*/ 3262356 w 12192001"/>
              <a:gd name="connsiteY190" fmla="*/ 1986094 h 2344739"/>
              <a:gd name="connsiteX191" fmla="*/ 3142556 w 12192001"/>
              <a:gd name="connsiteY191" fmla="*/ 1993869 h 2344739"/>
              <a:gd name="connsiteX192" fmla="*/ 3030291 w 12192001"/>
              <a:gd name="connsiteY192" fmla="*/ 1996512 h 2344739"/>
              <a:gd name="connsiteX193" fmla="*/ 2781569 w 12192001"/>
              <a:gd name="connsiteY193" fmla="*/ 2018333 h 2344739"/>
              <a:gd name="connsiteX194" fmla="*/ 2646527 w 12192001"/>
              <a:gd name="connsiteY194" fmla="*/ 2028869 h 2344739"/>
              <a:gd name="connsiteX195" fmla="*/ 2568028 w 12192001"/>
              <a:gd name="connsiteY195" fmla="*/ 2002628 h 2344739"/>
              <a:gd name="connsiteX196" fmla="*/ 2443255 w 12192001"/>
              <a:gd name="connsiteY196" fmla="*/ 2016529 h 2344739"/>
              <a:gd name="connsiteX197" fmla="*/ 2315112 w 12192001"/>
              <a:gd name="connsiteY197" fmla="*/ 2024996 h 2344739"/>
              <a:gd name="connsiteX198" fmla="*/ 2208578 w 12192001"/>
              <a:gd name="connsiteY198" fmla="*/ 2019763 h 2344739"/>
              <a:gd name="connsiteX199" fmla="*/ 2094665 w 12192001"/>
              <a:gd name="connsiteY199" fmla="*/ 2003052 h 2344739"/>
              <a:gd name="connsiteX200" fmla="*/ 1997356 w 12192001"/>
              <a:gd name="connsiteY200" fmla="*/ 1995032 h 2344739"/>
              <a:gd name="connsiteX201" fmla="*/ 1928172 w 12192001"/>
              <a:gd name="connsiteY201" fmla="*/ 2016977 h 2344739"/>
              <a:gd name="connsiteX202" fmla="*/ 1921650 w 12192001"/>
              <a:gd name="connsiteY202" fmla="*/ 2012146 h 2344739"/>
              <a:gd name="connsiteX203" fmla="*/ 1873080 w 12192001"/>
              <a:gd name="connsiteY203" fmla="*/ 2013741 h 2344739"/>
              <a:gd name="connsiteX204" fmla="*/ 1786655 w 12192001"/>
              <a:gd name="connsiteY204" fmla="*/ 2041363 h 2344739"/>
              <a:gd name="connsiteX205" fmla="*/ 1738204 w 12192001"/>
              <a:gd name="connsiteY205" fmla="*/ 2036312 h 2344739"/>
              <a:gd name="connsiteX206" fmla="*/ 1675071 w 12192001"/>
              <a:gd name="connsiteY206" fmla="*/ 2019963 h 2344739"/>
              <a:gd name="connsiteX207" fmla="*/ 1608669 w 12192001"/>
              <a:gd name="connsiteY207" fmla="*/ 2013066 h 2344739"/>
              <a:gd name="connsiteX208" fmla="*/ 1496110 w 12192001"/>
              <a:gd name="connsiteY208" fmla="*/ 1987476 h 2344739"/>
              <a:gd name="connsiteX209" fmla="*/ 1149979 w 12192001"/>
              <a:gd name="connsiteY209" fmla="*/ 1938041 h 2344739"/>
              <a:gd name="connsiteX210" fmla="*/ 858269 w 12192001"/>
              <a:gd name="connsiteY210" fmla="*/ 1928608 h 2344739"/>
              <a:gd name="connsiteX211" fmla="*/ 837540 w 12192001"/>
              <a:gd name="connsiteY211" fmla="*/ 1929821 h 2344739"/>
              <a:gd name="connsiteX212" fmla="*/ 816809 w 12192001"/>
              <a:gd name="connsiteY212" fmla="*/ 1927857 h 2344739"/>
              <a:gd name="connsiteX213" fmla="*/ 811506 w 12192001"/>
              <a:gd name="connsiteY213" fmla="*/ 1930751 h 2344739"/>
              <a:gd name="connsiteX214" fmla="*/ 797041 w 12192001"/>
              <a:gd name="connsiteY214" fmla="*/ 1930446 h 2344739"/>
              <a:gd name="connsiteX215" fmla="*/ 767901 w 12192001"/>
              <a:gd name="connsiteY215" fmla="*/ 1932653 h 2344739"/>
              <a:gd name="connsiteX216" fmla="*/ 763053 w 12192001"/>
              <a:gd name="connsiteY216" fmla="*/ 1930432 h 2344739"/>
              <a:gd name="connsiteX217" fmla="*/ 720047 w 12192001"/>
              <a:gd name="connsiteY217" fmla="*/ 1929661 h 2344739"/>
              <a:gd name="connsiteX218" fmla="*/ 719742 w 12192001"/>
              <a:gd name="connsiteY218" fmla="*/ 1928399 h 2344739"/>
              <a:gd name="connsiteX219" fmla="*/ 708875 w 12192001"/>
              <a:gd name="connsiteY219" fmla="*/ 1922722 h 2344739"/>
              <a:gd name="connsiteX220" fmla="*/ 596792 w 12192001"/>
              <a:gd name="connsiteY220" fmla="*/ 1879864 h 2344739"/>
              <a:gd name="connsiteX221" fmla="*/ 578535 w 12192001"/>
              <a:gd name="connsiteY221" fmla="*/ 1877212 h 2344739"/>
              <a:gd name="connsiteX222" fmla="*/ 571717 w 12192001"/>
              <a:gd name="connsiteY222" fmla="*/ 1877401 h 2344739"/>
              <a:gd name="connsiteX223" fmla="*/ 445099 w 12192001"/>
              <a:gd name="connsiteY223" fmla="*/ 1839371 h 2344739"/>
              <a:gd name="connsiteX224" fmla="*/ 404015 w 12192001"/>
              <a:gd name="connsiteY224" fmla="*/ 1833548 h 2344739"/>
              <a:gd name="connsiteX225" fmla="*/ 292435 w 12192001"/>
              <a:gd name="connsiteY225" fmla="*/ 1812852 h 2344739"/>
              <a:gd name="connsiteX226" fmla="*/ 118381 w 12192001"/>
              <a:gd name="connsiteY226" fmla="*/ 1761047 h 2344739"/>
              <a:gd name="connsiteX227" fmla="*/ 15526 w 12192001"/>
              <a:gd name="connsiteY227" fmla="*/ 1758191 h 2344739"/>
              <a:gd name="connsiteX228" fmla="*/ 2 w 12192001"/>
              <a:gd name="connsiteY228" fmla="*/ 1752722 h 2344739"/>
              <a:gd name="connsiteX229" fmla="*/ 1 w 12192001"/>
              <a:gd name="connsiteY229" fmla="*/ 762497 h 2344739"/>
              <a:gd name="connsiteX230" fmla="*/ 0 w 12192001"/>
              <a:gd name="connsiteY230" fmla="*/ 762497 h 2344739"/>
              <a:gd name="connsiteX231" fmla="*/ 0 w 12192001"/>
              <a:gd name="connsiteY231" fmla="*/ 222213 h 2344739"/>
              <a:gd name="connsiteX232" fmla="*/ 0 w 12192001"/>
              <a:gd name="connsiteY232"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312180 w 12192001"/>
              <a:gd name="connsiteY110" fmla="*/ 2132873 h 2344739"/>
              <a:gd name="connsiteX111" fmla="*/ 7310853 w 12192001"/>
              <a:gd name="connsiteY111" fmla="*/ 2131431 h 2344739"/>
              <a:gd name="connsiteX112" fmla="*/ 7218559 w 12192001"/>
              <a:gd name="connsiteY112" fmla="*/ 2156680 h 2344739"/>
              <a:gd name="connsiteX113" fmla="*/ 7201101 w 12192001"/>
              <a:gd name="connsiteY113" fmla="*/ 2161230 h 2344739"/>
              <a:gd name="connsiteX114" fmla="*/ 7197004 w 12192001"/>
              <a:gd name="connsiteY114" fmla="*/ 2166588 h 2344739"/>
              <a:gd name="connsiteX115" fmla="*/ 7170808 w 12192001"/>
              <a:gd name="connsiteY115" fmla="*/ 2171236 h 2344739"/>
              <a:gd name="connsiteX116" fmla="*/ 7096988 w 12192001"/>
              <a:gd name="connsiteY116" fmla="*/ 2183464 h 2344739"/>
              <a:gd name="connsiteX117" fmla="*/ 7018496 w 12192001"/>
              <a:gd name="connsiteY117" fmla="*/ 2183090 h 2344739"/>
              <a:gd name="connsiteX118" fmla="*/ 6904146 w 12192001"/>
              <a:gd name="connsiteY118" fmla="*/ 2212596 h 2344739"/>
              <a:gd name="connsiteX119" fmla="*/ 6708222 w 12192001"/>
              <a:gd name="connsiteY119" fmla="*/ 2240551 h 2344739"/>
              <a:gd name="connsiteX120" fmla="*/ 6549454 w 12192001"/>
              <a:gd name="connsiteY120" fmla="*/ 2269327 h 2344739"/>
              <a:gd name="connsiteX121" fmla="*/ 6317560 w 12192001"/>
              <a:gd name="connsiteY121" fmla="*/ 2316127 h 2344739"/>
              <a:gd name="connsiteX122" fmla="*/ 6168674 w 12192001"/>
              <a:gd name="connsiteY122" fmla="*/ 2318214 h 2344739"/>
              <a:gd name="connsiteX123" fmla="*/ 6073848 w 12192001"/>
              <a:gd name="connsiteY123" fmla="*/ 2338676 h 2344739"/>
              <a:gd name="connsiteX124" fmla="*/ 6068529 w 12192001"/>
              <a:gd name="connsiteY124" fmla="*/ 2337139 h 2344739"/>
              <a:gd name="connsiteX125" fmla="*/ 6048638 w 12192001"/>
              <a:gd name="connsiteY125" fmla="*/ 2337822 h 2344739"/>
              <a:gd name="connsiteX126" fmla="*/ 6041285 w 12192001"/>
              <a:gd name="connsiteY126" fmla="*/ 2329473 h 2344739"/>
              <a:gd name="connsiteX127" fmla="*/ 6010090 w 12192001"/>
              <a:gd name="connsiteY127" fmla="*/ 2324380 h 2344739"/>
              <a:gd name="connsiteX128" fmla="*/ 5957375 w 12192001"/>
              <a:gd name="connsiteY128" fmla="*/ 2328024 h 2344739"/>
              <a:gd name="connsiteX129" fmla="*/ 5758919 w 12192001"/>
              <a:gd name="connsiteY129" fmla="*/ 2343716 h 2344739"/>
              <a:gd name="connsiteX130" fmla="*/ 5626960 w 12192001"/>
              <a:gd name="connsiteY130" fmla="*/ 2344739 h 2344739"/>
              <a:gd name="connsiteX131" fmla="*/ 5470906 w 12192001"/>
              <a:gd name="connsiteY131" fmla="*/ 2330719 h 2344739"/>
              <a:gd name="connsiteX132" fmla="*/ 5432761 w 12192001"/>
              <a:gd name="connsiteY132" fmla="*/ 2319466 h 2344739"/>
              <a:gd name="connsiteX133" fmla="*/ 5381669 w 12192001"/>
              <a:gd name="connsiteY133" fmla="*/ 2301764 h 2344739"/>
              <a:gd name="connsiteX134" fmla="*/ 5261764 w 12192001"/>
              <a:gd name="connsiteY134" fmla="*/ 2281347 h 2344739"/>
              <a:gd name="connsiteX135" fmla="*/ 5222961 w 12192001"/>
              <a:gd name="connsiteY135" fmla="*/ 2270223 h 2344739"/>
              <a:gd name="connsiteX136" fmla="*/ 5174660 w 12192001"/>
              <a:gd name="connsiteY136" fmla="*/ 2267233 h 2344739"/>
              <a:gd name="connsiteX137" fmla="*/ 5156554 w 12192001"/>
              <a:gd name="connsiteY137" fmla="*/ 2260010 h 2344739"/>
              <a:gd name="connsiteX138" fmla="*/ 5142599 w 12192001"/>
              <a:gd name="connsiteY138" fmla="*/ 2256610 h 2344739"/>
              <a:gd name="connsiteX139" fmla="*/ 5139596 w 12192001"/>
              <a:gd name="connsiteY139" fmla="*/ 2254509 h 2344739"/>
              <a:gd name="connsiteX140" fmla="*/ 5121659 w 12192001"/>
              <a:gd name="connsiteY140" fmla="*/ 2243656 h 2344739"/>
              <a:gd name="connsiteX141" fmla="*/ 5065790 w 12192001"/>
              <a:gd name="connsiteY141" fmla="*/ 2250227 h 2344739"/>
              <a:gd name="connsiteX142" fmla="*/ 5011514 w 12192001"/>
              <a:gd name="connsiteY142" fmla="*/ 2233846 h 2344739"/>
              <a:gd name="connsiteX143" fmla="*/ 4840441 w 12192001"/>
              <a:gd name="connsiteY143" fmla="*/ 2209829 h 2344739"/>
              <a:gd name="connsiteX144" fmla="*/ 4762447 w 12192001"/>
              <a:gd name="connsiteY144" fmla="*/ 2182061 h 2344739"/>
              <a:gd name="connsiteX145" fmla="*/ 4723186 w 12192001"/>
              <a:gd name="connsiteY145" fmla="*/ 2173047 h 2344739"/>
              <a:gd name="connsiteX146" fmla="*/ 4721176 w 12192001"/>
              <a:gd name="connsiteY146" fmla="*/ 2172298 h 2344739"/>
              <a:gd name="connsiteX147" fmla="*/ 4722111 w 12192001"/>
              <a:gd name="connsiteY147" fmla="*/ 2172087 h 2344739"/>
              <a:gd name="connsiteX148" fmla="*/ 4717202 w 12192001"/>
              <a:gd name="connsiteY148" fmla="*/ 2170817 h 2344739"/>
              <a:gd name="connsiteX149" fmla="*/ 4721176 w 12192001"/>
              <a:gd name="connsiteY149" fmla="*/ 2172298 h 2344739"/>
              <a:gd name="connsiteX150" fmla="*/ 4715526 w 12192001"/>
              <a:gd name="connsiteY150" fmla="*/ 2173573 h 2344739"/>
              <a:gd name="connsiteX151" fmla="*/ 4515814 w 12192001"/>
              <a:gd name="connsiteY151" fmla="*/ 2163671 h 2344739"/>
              <a:gd name="connsiteX152" fmla="*/ 4428543 w 12192001"/>
              <a:gd name="connsiteY152" fmla="*/ 2153020 h 2344739"/>
              <a:gd name="connsiteX153" fmla="*/ 4362875 w 12192001"/>
              <a:gd name="connsiteY153" fmla="*/ 2151674 h 2344739"/>
              <a:gd name="connsiteX154" fmla="*/ 4316966 w 12192001"/>
              <a:gd name="connsiteY154" fmla="*/ 2158289 h 2344739"/>
              <a:gd name="connsiteX155" fmla="*/ 4315110 w 12192001"/>
              <a:gd name="connsiteY155" fmla="*/ 2156948 h 2344739"/>
              <a:gd name="connsiteX156" fmla="*/ 4295144 w 12192001"/>
              <a:gd name="connsiteY156" fmla="*/ 2155069 h 2344739"/>
              <a:gd name="connsiteX157" fmla="*/ 4290064 w 12192001"/>
              <a:gd name="connsiteY157" fmla="*/ 2157986 h 2344739"/>
              <a:gd name="connsiteX158" fmla="*/ 4276142 w 12192001"/>
              <a:gd name="connsiteY158" fmla="*/ 2157740 h 2344739"/>
              <a:gd name="connsiteX159" fmla="*/ 4248117 w 12192001"/>
              <a:gd name="connsiteY159" fmla="*/ 2160064 h 2344739"/>
              <a:gd name="connsiteX160" fmla="*/ 4202051 w 12192001"/>
              <a:gd name="connsiteY160" fmla="*/ 2157269 h 2344739"/>
              <a:gd name="connsiteX161" fmla="*/ 4201745 w 12192001"/>
              <a:gd name="connsiteY161" fmla="*/ 2156010 h 2344739"/>
              <a:gd name="connsiteX162" fmla="*/ 4191248 w 12192001"/>
              <a:gd name="connsiteY162" fmla="*/ 2150376 h 2344739"/>
              <a:gd name="connsiteX163" fmla="*/ 4142745 w 12192001"/>
              <a:gd name="connsiteY163" fmla="*/ 2134511 h 2344739"/>
              <a:gd name="connsiteX164" fmla="*/ 4083097 w 12192001"/>
              <a:gd name="connsiteY164" fmla="*/ 2107978 h 2344739"/>
              <a:gd name="connsiteX165" fmla="*/ 4074546 w 12192001"/>
              <a:gd name="connsiteY165" fmla="*/ 2107143 h 2344739"/>
              <a:gd name="connsiteX166" fmla="*/ 4074427 w 12192001"/>
              <a:gd name="connsiteY166" fmla="*/ 2106844 h 2344739"/>
              <a:gd name="connsiteX167" fmla="*/ 4065510 w 12192001"/>
              <a:gd name="connsiteY167" fmla="*/ 2105400 h 2344739"/>
              <a:gd name="connsiteX168" fmla="*/ 4058954 w 12192001"/>
              <a:gd name="connsiteY168" fmla="*/ 2105618 h 2344739"/>
              <a:gd name="connsiteX169" fmla="*/ 4042364 w 12192001"/>
              <a:gd name="connsiteY169" fmla="*/ 2103997 h 2344739"/>
              <a:gd name="connsiteX170" fmla="*/ 4036997 w 12192001"/>
              <a:gd name="connsiteY170" fmla="*/ 2101563 h 2344739"/>
              <a:gd name="connsiteX171" fmla="*/ 4035363 w 12192001"/>
              <a:gd name="connsiteY171" fmla="*/ 2097896 h 2344739"/>
              <a:gd name="connsiteX172" fmla="*/ 4033778 w 12192001"/>
              <a:gd name="connsiteY172" fmla="*/ 2098131 h 2344739"/>
              <a:gd name="connsiteX173" fmla="*/ 4004538 w 12192001"/>
              <a:gd name="connsiteY173" fmla="*/ 2085563 h 2344739"/>
              <a:gd name="connsiteX174" fmla="*/ 3936846 w 12192001"/>
              <a:gd name="connsiteY174" fmla="*/ 2068106 h 2344739"/>
              <a:gd name="connsiteX175" fmla="*/ 3897275 w 12192001"/>
              <a:gd name="connsiteY175" fmla="*/ 2062451 h 2344739"/>
              <a:gd name="connsiteX176" fmla="*/ 3789760 w 12192001"/>
              <a:gd name="connsiteY176" fmla="*/ 2042213 h 2344739"/>
              <a:gd name="connsiteX177" fmla="*/ 3682513 w 12192001"/>
              <a:gd name="connsiteY177" fmla="*/ 2018290 h 2344739"/>
              <a:gd name="connsiteX178" fmla="*/ 3610035 w 12192001"/>
              <a:gd name="connsiteY178" fmla="*/ 1986019 h 2344739"/>
              <a:gd name="connsiteX179" fmla="*/ 3603855 w 12192001"/>
              <a:gd name="connsiteY179" fmla="*/ 1987381 h 2344739"/>
              <a:gd name="connsiteX180" fmla="*/ 3594736 w 12192001"/>
              <a:gd name="connsiteY180" fmla="*/ 1987545 h 2344739"/>
              <a:gd name="connsiteX181" fmla="*/ 3594501 w 12192001"/>
              <a:gd name="connsiteY181" fmla="*/ 1987276 h 2344739"/>
              <a:gd name="connsiteX182" fmla="*/ 3585978 w 12192001"/>
              <a:gd name="connsiteY182" fmla="*/ 1987966 h 2344739"/>
              <a:gd name="connsiteX183" fmla="*/ 3536135 w 12192001"/>
              <a:gd name="connsiteY183" fmla="*/ 1978267 h 2344739"/>
              <a:gd name="connsiteX184" fmla="*/ 3473223 w 12192001"/>
              <a:gd name="connsiteY184" fmla="*/ 1974606 h 2344739"/>
              <a:gd name="connsiteX185" fmla="*/ 3400728 w 12192001"/>
              <a:gd name="connsiteY185" fmla="*/ 1962558 h 2344739"/>
              <a:gd name="connsiteX186" fmla="*/ 3363888 w 12192001"/>
              <a:gd name="connsiteY186" fmla="*/ 1979510 h 2344739"/>
              <a:gd name="connsiteX187" fmla="*/ 3344026 w 12192001"/>
              <a:gd name="connsiteY187" fmla="*/ 1981192 h 2344739"/>
              <a:gd name="connsiteX188" fmla="*/ 3341698 w 12192001"/>
              <a:gd name="connsiteY188" fmla="*/ 1980217 h 2344739"/>
              <a:gd name="connsiteX189" fmla="*/ 3262356 w 12192001"/>
              <a:gd name="connsiteY189" fmla="*/ 1986094 h 2344739"/>
              <a:gd name="connsiteX190" fmla="*/ 3142556 w 12192001"/>
              <a:gd name="connsiteY190" fmla="*/ 1993869 h 2344739"/>
              <a:gd name="connsiteX191" fmla="*/ 3030291 w 12192001"/>
              <a:gd name="connsiteY191" fmla="*/ 1996512 h 2344739"/>
              <a:gd name="connsiteX192" fmla="*/ 2781569 w 12192001"/>
              <a:gd name="connsiteY192" fmla="*/ 2018333 h 2344739"/>
              <a:gd name="connsiteX193" fmla="*/ 2646527 w 12192001"/>
              <a:gd name="connsiteY193" fmla="*/ 2028869 h 2344739"/>
              <a:gd name="connsiteX194" fmla="*/ 2568028 w 12192001"/>
              <a:gd name="connsiteY194" fmla="*/ 2002628 h 2344739"/>
              <a:gd name="connsiteX195" fmla="*/ 2443255 w 12192001"/>
              <a:gd name="connsiteY195" fmla="*/ 2016529 h 2344739"/>
              <a:gd name="connsiteX196" fmla="*/ 2315112 w 12192001"/>
              <a:gd name="connsiteY196" fmla="*/ 2024996 h 2344739"/>
              <a:gd name="connsiteX197" fmla="*/ 2208578 w 12192001"/>
              <a:gd name="connsiteY197" fmla="*/ 2019763 h 2344739"/>
              <a:gd name="connsiteX198" fmla="*/ 2094665 w 12192001"/>
              <a:gd name="connsiteY198" fmla="*/ 2003052 h 2344739"/>
              <a:gd name="connsiteX199" fmla="*/ 1997356 w 12192001"/>
              <a:gd name="connsiteY199" fmla="*/ 1995032 h 2344739"/>
              <a:gd name="connsiteX200" fmla="*/ 1928172 w 12192001"/>
              <a:gd name="connsiteY200" fmla="*/ 2016977 h 2344739"/>
              <a:gd name="connsiteX201" fmla="*/ 1921650 w 12192001"/>
              <a:gd name="connsiteY201" fmla="*/ 2012146 h 2344739"/>
              <a:gd name="connsiteX202" fmla="*/ 1873080 w 12192001"/>
              <a:gd name="connsiteY202" fmla="*/ 2013741 h 2344739"/>
              <a:gd name="connsiteX203" fmla="*/ 1786655 w 12192001"/>
              <a:gd name="connsiteY203" fmla="*/ 2041363 h 2344739"/>
              <a:gd name="connsiteX204" fmla="*/ 1738204 w 12192001"/>
              <a:gd name="connsiteY204" fmla="*/ 2036312 h 2344739"/>
              <a:gd name="connsiteX205" fmla="*/ 1675071 w 12192001"/>
              <a:gd name="connsiteY205" fmla="*/ 2019963 h 2344739"/>
              <a:gd name="connsiteX206" fmla="*/ 1608669 w 12192001"/>
              <a:gd name="connsiteY206" fmla="*/ 2013066 h 2344739"/>
              <a:gd name="connsiteX207" fmla="*/ 1496110 w 12192001"/>
              <a:gd name="connsiteY207" fmla="*/ 1987476 h 2344739"/>
              <a:gd name="connsiteX208" fmla="*/ 1149979 w 12192001"/>
              <a:gd name="connsiteY208" fmla="*/ 1938041 h 2344739"/>
              <a:gd name="connsiteX209" fmla="*/ 858269 w 12192001"/>
              <a:gd name="connsiteY209" fmla="*/ 1928608 h 2344739"/>
              <a:gd name="connsiteX210" fmla="*/ 837540 w 12192001"/>
              <a:gd name="connsiteY210" fmla="*/ 1929821 h 2344739"/>
              <a:gd name="connsiteX211" fmla="*/ 816809 w 12192001"/>
              <a:gd name="connsiteY211" fmla="*/ 1927857 h 2344739"/>
              <a:gd name="connsiteX212" fmla="*/ 811506 w 12192001"/>
              <a:gd name="connsiteY212" fmla="*/ 1930751 h 2344739"/>
              <a:gd name="connsiteX213" fmla="*/ 797041 w 12192001"/>
              <a:gd name="connsiteY213" fmla="*/ 1930446 h 2344739"/>
              <a:gd name="connsiteX214" fmla="*/ 767901 w 12192001"/>
              <a:gd name="connsiteY214" fmla="*/ 1932653 h 2344739"/>
              <a:gd name="connsiteX215" fmla="*/ 763053 w 12192001"/>
              <a:gd name="connsiteY215" fmla="*/ 1930432 h 2344739"/>
              <a:gd name="connsiteX216" fmla="*/ 720047 w 12192001"/>
              <a:gd name="connsiteY216" fmla="*/ 1929661 h 2344739"/>
              <a:gd name="connsiteX217" fmla="*/ 719742 w 12192001"/>
              <a:gd name="connsiteY217" fmla="*/ 1928399 h 2344739"/>
              <a:gd name="connsiteX218" fmla="*/ 708875 w 12192001"/>
              <a:gd name="connsiteY218" fmla="*/ 1922722 h 2344739"/>
              <a:gd name="connsiteX219" fmla="*/ 596792 w 12192001"/>
              <a:gd name="connsiteY219" fmla="*/ 1879864 h 2344739"/>
              <a:gd name="connsiteX220" fmla="*/ 578535 w 12192001"/>
              <a:gd name="connsiteY220" fmla="*/ 1877212 h 2344739"/>
              <a:gd name="connsiteX221" fmla="*/ 571717 w 12192001"/>
              <a:gd name="connsiteY221" fmla="*/ 1877401 h 2344739"/>
              <a:gd name="connsiteX222" fmla="*/ 445099 w 12192001"/>
              <a:gd name="connsiteY222" fmla="*/ 1839371 h 2344739"/>
              <a:gd name="connsiteX223" fmla="*/ 404015 w 12192001"/>
              <a:gd name="connsiteY223" fmla="*/ 1833548 h 2344739"/>
              <a:gd name="connsiteX224" fmla="*/ 292435 w 12192001"/>
              <a:gd name="connsiteY224" fmla="*/ 1812852 h 2344739"/>
              <a:gd name="connsiteX225" fmla="*/ 118381 w 12192001"/>
              <a:gd name="connsiteY225" fmla="*/ 1761047 h 2344739"/>
              <a:gd name="connsiteX226" fmla="*/ 15526 w 12192001"/>
              <a:gd name="connsiteY226" fmla="*/ 1758191 h 2344739"/>
              <a:gd name="connsiteX227" fmla="*/ 2 w 12192001"/>
              <a:gd name="connsiteY227" fmla="*/ 1752722 h 2344739"/>
              <a:gd name="connsiteX228" fmla="*/ 1 w 12192001"/>
              <a:gd name="connsiteY228" fmla="*/ 762497 h 2344739"/>
              <a:gd name="connsiteX229" fmla="*/ 0 w 12192001"/>
              <a:gd name="connsiteY229" fmla="*/ 762497 h 2344739"/>
              <a:gd name="connsiteX230" fmla="*/ 0 w 12192001"/>
              <a:gd name="connsiteY230" fmla="*/ 222213 h 2344739"/>
              <a:gd name="connsiteX231" fmla="*/ 0 w 12192001"/>
              <a:gd name="connsiteY231"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312180 w 12192001"/>
              <a:gd name="connsiteY110" fmla="*/ 2132873 h 2344739"/>
              <a:gd name="connsiteX111" fmla="*/ 7218559 w 12192001"/>
              <a:gd name="connsiteY111" fmla="*/ 2156680 h 2344739"/>
              <a:gd name="connsiteX112" fmla="*/ 7201101 w 12192001"/>
              <a:gd name="connsiteY112" fmla="*/ 2161230 h 2344739"/>
              <a:gd name="connsiteX113" fmla="*/ 7197004 w 12192001"/>
              <a:gd name="connsiteY113" fmla="*/ 2166588 h 2344739"/>
              <a:gd name="connsiteX114" fmla="*/ 7170808 w 12192001"/>
              <a:gd name="connsiteY114" fmla="*/ 2171236 h 2344739"/>
              <a:gd name="connsiteX115" fmla="*/ 7096988 w 12192001"/>
              <a:gd name="connsiteY115" fmla="*/ 2183464 h 2344739"/>
              <a:gd name="connsiteX116" fmla="*/ 7018496 w 12192001"/>
              <a:gd name="connsiteY116" fmla="*/ 2183090 h 2344739"/>
              <a:gd name="connsiteX117" fmla="*/ 6904146 w 12192001"/>
              <a:gd name="connsiteY117" fmla="*/ 2212596 h 2344739"/>
              <a:gd name="connsiteX118" fmla="*/ 6708222 w 12192001"/>
              <a:gd name="connsiteY118" fmla="*/ 2240551 h 2344739"/>
              <a:gd name="connsiteX119" fmla="*/ 6549454 w 12192001"/>
              <a:gd name="connsiteY119" fmla="*/ 2269327 h 2344739"/>
              <a:gd name="connsiteX120" fmla="*/ 6317560 w 12192001"/>
              <a:gd name="connsiteY120" fmla="*/ 2316127 h 2344739"/>
              <a:gd name="connsiteX121" fmla="*/ 6168674 w 12192001"/>
              <a:gd name="connsiteY121" fmla="*/ 2318214 h 2344739"/>
              <a:gd name="connsiteX122" fmla="*/ 6073848 w 12192001"/>
              <a:gd name="connsiteY122" fmla="*/ 2338676 h 2344739"/>
              <a:gd name="connsiteX123" fmla="*/ 6068529 w 12192001"/>
              <a:gd name="connsiteY123" fmla="*/ 2337139 h 2344739"/>
              <a:gd name="connsiteX124" fmla="*/ 6048638 w 12192001"/>
              <a:gd name="connsiteY124" fmla="*/ 2337822 h 2344739"/>
              <a:gd name="connsiteX125" fmla="*/ 6041285 w 12192001"/>
              <a:gd name="connsiteY125" fmla="*/ 2329473 h 2344739"/>
              <a:gd name="connsiteX126" fmla="*/ 6010090 w 12192001"/>
              <a:gd name="connsiteY126" fmla="*/ 2324380 h 2344739"/>
              <a:gd name="connsiteX127" fmla="*/ 5957375 w 12192001"/>
              <a:gd name="connsiteY127" fmla="*/ 2328024 h 2344739"/>
              <a:gd name="connsiteX128" fmla="*/ 5758919 w 12192001"/>
              <a:gd name="connsiteY128" fmla="*/ 2343716 h 2344739"/>
              <a:gd name="connsiteX129" fmla="*/ 5626960 w 12192001"/>
              <a:gd name="connsiteY129" fmla="*/ 2344739 h 2344739"/>
              <a:gd name="connsiteX130" fmla="*/ 5470906 w 12192001"/>
              <a:gd name="connsiteY130" fmla="*/ 2330719 h 2344739"/>
              <a:gd name="connsiteX131" fmla="*/ 5432761 w 12192001"/>
              <a:gd name="connsiteY131" fmla="*/ 2319466 h 2344739"/>
              <a:gd name="connsiteX132" fmla="*/ 5381669 w 12192001"/>
              <a:gd name="connsiteY132" fmla="*/ 2301764 h 2344739"/>
              <a:gd name="connsiteX133" fmla="*/ 5261764 w 12192001"/>
              <a:gd name="connsiteY133" fmla="*/ 2281347 h 2344739"/>
              <a:gd name="connsiteX134" fmla="*/ 5222961 w 12192001"/>
              <a:gd name="connsiteY134" fmla="*/ 2270223 h 2344739"/>
              <a:gd name="connsiteX135" fmla="*/ 5174660 w 12192001"/>
              <a:gd name="connsiteY135" fmla="*/ 2267233 h 2344739"/>
              <a:gd name="connsiteX136" fmla="*/ 5156554 w 12192001"/>
              <a:gd name="connsiteY136" fmla="*/ 2260010 h 2344739"/>
              <a:gd name="connsiteX137" fmla="*/ 5142599 w 12192001"/>
              <a:gd name="connsiteY137" fmla="*/ 2256610 h 2344739"/>
              <a:gd name="connsiteX138" fmla="*/ 5139596 w 12192001"/>
              <a:gd name="connsiteY138" fmla="*/ 2254509 h 2344739"/>
              <a:gd name="connsiteX139" fmla="*/ 5121659 w 12192001"/>
              <a:gd name="connsiteY139" fmla="*/ 2243656 h 2344739"/>
              <a:gd name="connsiteX140" fmla="*/ 5065790 w 12192001"/>
              <a:gd name="connsiteY140" fmla="*/ 2250227 h 2344739"/>
              <a:gd name="connsiteX141" fmla="*/ 5011514 w 12192001"/>
              <a:gd name="connsiteY141" fmla="*/ 2233846 h 2344739"/>
              <a:gd name="connsiteX142" fmla="*/ 4840441 w 12192001"/>
              <a:gd name="connsiteY142" fmla="*/ 2209829 h 2344739"/>
              <a:gd name="connsiteX143" fmla="*/ 4762447 w 12192001"/>
              <a:gd name="connsiteY143" fmla="*/ 2182061 h 2344739"/>
              <a:gd name="connsiteX144" fmla="*/ 4723186 w 12192001"/>
              <a:gd name="connsiteY144" fmla="*/ 2173047 h 2344739"/>
              <a:gd name="connsiteX145" fmla="*/ 4721176 w 12192001"/>
              <a:gd name="connsiteY145" fmla="*/ 2172298 h 2344739"/>
              <a:gd name="connsiteX146" fmla="*/ 4722111 w 12192001"/>
              <a:gd name="connsiteY146" fmla="*/ 2172087 h 2344739"/>
              <a:gd name="connsiteX147" fmla="*/ 4717202 w 12192001"/>
              <a:gd name="connsiteY147" fmla="*/ 2170817 h 2344739"/>
              <a:gd name="connsiteX148" fmla="*/ 4721176 w 12192001"/>
              <a:gd name="connsiteY148" fmla="*/ 2172298 h 2344739"/>
              <a:gd name="connsiteX149" fmla="*/ 4715526 w 12192001"/>
              <a:gd name="connsiteY149" fmla="*/ 2173573 h 2344739"/>
              <a:gd name="connsiteX150" fmla="*/ 4515814 w 12192001"/>
              <a:gd name="connsiteY150" fmla="*/ 2163671 h 2344739"/>
              <a:gd name="connsiteX151" fmla="*/ 4428543 w 12192001"/>
              <a:gd name="connsiteY151" fmla="*/ 2153020 h 2344739"/>
              <a:gd name="connsiteX152" fmla="*/ 4362875 w 12192001"/>
              <a:gd name="connsiteY152" fmla="*/ 2151674 h 2344739"/>
              <a:gd name="connsiteX153" fmla="*/ 4316966 w 12192001"/>
              <a:gd name="connsiteY153" fmla="*/ 2158289 h 2344739"/>
              <a:gd name="connsiteX154" fmla="*/ 4315110 w 12192001"/>
              <a:gd name="connsiteY154" fmla="*/ 2156948 h 2344739"/>
              <a:gd name="connsiteX155" fmla="*/ 4295144 w 12192001"/>
              <a:gd name="connsiteY155" fmla="*/ 2155069 h 2344739"/>
              <a:gd name="connsiteX156" fmla="*/ 4290064 w 12192001"/>
              <a:gd name="connsiteY156" fmla="*/ 2157986 h 2344739"/>
              <a:gd name="connsiteX157" fmla="*/ 4276142 w 12192001"/>
              <a:gd name="connsiteY157" fmla="*/ 2157740 h 2344739"/>
              <a:gd name="connsiteX158" fmla="*/ 4248117 w 12192001"/>
              <a:gd name="connsiteY158" fmla="*/ 2160064 h 2344739"/>
              <a:gd name="connsiteX159" fmla="*/ 4202051 w 12192001"/>
              <a:gd name="connsiteY159" fmla="*/ 2157269 h 2344739"/>
              <a:gd name="connsiteX160" fmla="*/ 4201745 w 12192001"/>
              <a:gd name="connsiteY160" fmla="*/ 2156010 h 2344739"/>
              <a:gd name="connsiteX161" fmla="*/ 4191248 w 12192001"/>
              <a:gd name="connsiteY161" fmla="*/ 2150376 h 2344739"/>
              <a:gd name="connsiteX162" fmla="*/ 4142745 w 12192001"/>
              <a:gd name="connsiteY162" fmla="*/ 2134511 h 2344739"/>
              <a:gd name="connsiteX163" fmla="*/ 4083097 w 12192001"/>
              <a:gd name="connsiteY163" fmla="*/ 2107978 h 2344739"/>
              <a:gd name="connsiteX164" fmla="*/ 4074546 w 12192001"/>
              <a:gd name="connsiteY164" fmla="*/ 2107143 h 2344739"/>
              <a:gd name="connsiteX165" fmla="*/ 4074427 w 12192001"/>
              <a:gd name="connsiteY165" fmla="*/ 2106844 h 2344739"/>
              <a:gd name="connsiteX166" fmla="*/ 4065510 w 12192001"/>
              <a:gd name="connsiteY166" fmla="*/ 2105400 h 2344739"/>
              <a:gd name="connsiteX167" fmla="*/ 4058954 w 12192001"/>
              <a:gd name="connsiteY167" fmla="*/ 2105618 h 2344739"/>
              <a:gd name="connsiteX168" fmla="*/ 4042364 w 12192001"/>
              <a:gd name="connsiteY168" fmla="*/ 2103997 h 2344739"/>
              <a:gd name="connsiteX169" fmla="*/ 4036997 w 12192001"/>
              <a:gd name="connsiteY169" fmla="*/ 2101563 h 2344739"/>
              <a:gd name="connsiteX170" fmla="*/ 4035363 w 12192001"/>
              <a:gd name="connsiteY170" fmla="*/ 2097896 h 2344739"/>
              <a:gd name="connsiteX171" fmla="*/ 4033778 w 12192001"/>
              <a:gd name="connsiteY171" fmla="*/ 2098131 h 2344739"/>
              <a:gd name="connsiteX172" fmla="*/ 4004538 w 12192001"/>
              <a:gd name="connsiteY172" fmla="*/ 2085563 h 2344739"/>
              <a:gd name="connsiteX173" fmla="*/ 3936846 w 12192001"/>
              <a:gd name="connsiteY173" fmla="*/ 2068106 h 2344739"/>
              <a:gd name="connsiteX174" fmla="*/ 3897275 w 12192001"/>
              <a:gd name="connsiteY174" fmla="*/ 2062451 h 2344739"/>
              <a:gd name="connsiteX175" fmla="*/ 3789760 w 12192001"/>
              <a:gd name="connsiteY175" fmla="*/ 2042213 h 2344739"/>
              <a:gd name="connsiteX176" fmla="*/ 3682513 w 12192001"/>
              <a:gd name="connsiteY176" fmla="*/ 2018290 h 2344739"/>
              <a:gd name="connsiteX177" fmla="*/ 3610035 w 12192001"/>
              <a:gd name="connsiteY177" fmla="*/ 1986019 h 2344739"/>
              <a:gd name="connsiteX178" fmla="*/ 3603855 w 12192001"/>
              <a:gd name="connsiteY178" fmla="*/ 1987381 h 2344739"/>
              <a:gd name="connsiteX179" fmla="*/ 3594736 w 12192001"/>
              <a:gd name="connsiteY179" fmla="*/ 1987545 h 2344739"/>
              <a:gd name="connsiteX180" fmla="*/ 3594501 w 12192001"/>
              <a:gd name="connsiteY180" fmla="*/ 1987276 h 2344739"/>
              <a:gd name="connsiteX181" fmla="*/ 3585978 w 12192001"/>
              <a:gd name="connsiteY181" fmla="*/ 1987966 h 2344739"/>
              <a:gd name="connsiteX182" fmla="*/ 3536135 w 12192001"/>
              <a:gd name="connsiteY182" fmla="*/ 1978267 h 2344739"/>
              <a:gd name="connsiteX183" fmla="*/ 3473223 w 12192001"/>
              <a:gd name="connsiteY183" fmla="*/ 1974606 h 2344739"/>
              <a:gd name="connsiteX184" fmla="*/ 3400728 w 12192001"/>
              <a:gd name="connsiteY184" fmla="*/ 1962558 h 2344739"/>
              <a:gd name="connsiteX185" fmla="*/ 3363888 w 12192001"/>
              <a:gd name="connsiteY185" fmla="*/ 1979510 h 2344739"/>
              <a:gd name="connsiteX186" fmla="*/ 3344026 w 12192001"/>
              <a:gd name="connsiteY186" fmla="*/ 1981192 h 2344739"/>
              <a:gd name="connsiteX187" fmla="*/ 3341698 w 12192001"/>
              <a:gd name="connsiteY187" fmla="*/ 1980217 h 2344739"/>
              <a:gd name="connsiteX188" fmla="*/ 3262356 w 12192001"/>
              <a:gd name="connsiteY188" fmla="*/ 1986094 h 2344739"/>
              <a:gd name="connsiteX189" fmla="*/ 3142556 w 12192001"/>
              <a:gd name="connsiteY189" fmla="*/ 1993869 h 2344739"/>
              <a:gd name="connsiteX190" fmla="*/ 3030291 w 12192001"/>
              <a:gd name="connsiteY190" fmla="*/ 1996512 h 2344739"/>
              <a:gd name="connsiteX191" fmla="*/ 2781569 w 12192001"/>
              <a:gd name="connsiteY191" fmla="*/ 2018333 h 2344739"/>
              <a:gd name="connsiteX192" fmla="*/ 2646527 w 12192001"/>
              <a:gd name="connsiteY192" fmla="*/ 2028869 h 2344739"/>
              <a:gd name="connsiteX193" fmla="*/ 2568028 w 12192001"/>
              <a:gd name="connsiteY193" fmla="*/ 2002628 h 2344739"/>
              <a:gd name="connsiteX194" fmla="*/ 2443255 w 12192001"/>
              <a:gd name="connsiteY194" fmla="*/ 2016529 h 2344739"/>
              <a:gd name="connsiteX195" fmla="*/ 2315112 w 12192001"/>
              <a:gd name="connsiteY195" fmla="*/ 2024996 h 2344739"/>
              <a:gd name="connsiteX196" fmla="*/ 2208578 w 12192001"/>
              <a:gd name="connsiteY196" fmla="*/ 2019763 h 2344739"/>
              <a:gd name="connsiteX197" fmla="*/ 2094665 w 12192001"/>
              <a:gd name="connsiteY197" fmla="*/ 2003052 h 2344739"/>
              <a:gd name="connsiteX198" fmla="*/ 1997356 w 12192001"/>
              <a:gd name="connsiteY198" fmla="*/ 1995032 h 2344739"/>
              <a:gd name="connsiteX199" fmla="*/ 1928172 w 12192001"/>
              <a:gd name="connsiteY199" fmla="*/ 2016977 h 2344739"/>
              <a:gd name="connsiteX200" fmla="*/ 1921650 w 12192001"/>
              <a:gd name="connsiteY200" fmla="*/ 2012146 h 2344739"/>
              <a:gd name="connsiteX201" fmla="*/ 1873080 w 12192001"/>
              <a:gd name="connsiteY201" fmla="*/ 2013741 h 2344739"/>
              <a:gd name="connsiteX202" fmla="*/ 1786655 w 12192001"/>
              <a:gd name="connsiteY202" fmla="*/ 2041363 h 2344739"/>
              <a:gd name="connsiteX203" fmla="*/ 1738204 w 12192001"/>
              <a:gd name="connsiteY203" fmla="*/ 2036312 h 2344739"/>
              <a:gd name="connsiteX204" fmla="*/ 1675071 w 12192001"/>
              <a:gd name="connsiteY204" fmla="*/ 2019963 h 2344739"/>
              <a:gd name="connsiteX205" fmla="*/ 1608669 w 12192001"/>
              <a:gd name="connsiteY205" fmla="*/ 2013066 h 2344739"/>
              <a:gd name="connsiteX206" fmla="*/ 1496110 w 12192001"/>
              <a:gd name="connsiteY206" fmla="*/ 1987476 h 2344739"/>
              <a:gd name="connsiteX207" fmla="*/ 1149979 w 12192001"/>
              <a:gd name="connsiteY207" fmla="*/ 1938041 h 2344739"/>
              <a:gd name="connsiteX208" fmla="*/ 858269 w 12192001"/>
              <a:gd name="connsiteY208" fmla="*/ 1928608 h 2344739"/>
              <a:gd name="connsiteX209" fmla="*/ 837540 w 12192001"/>
              <a:gd name="connsiteY209" fmla="*/ 1929821 h 2344739"/>
              <a:gd name="connsiteX210" fmla="*/ 816809 w 12192001"/>
              <a:gd name="connsiteY210" fmla="*/ 1927857 h 2344739"/>
              <a:gd name="connsiteX211" fmla="*/ 811506 w 12192001"/>
              <a:gd name="connsiteY211" fmla="*/ 1930751 h 2344739"/>
              <a:gd name="connsiteX212" fmla="*/ 797041 w 12192001"/>
              <a:gd name="connsiteY212" fmla="*/ 1930446 h 2344739"/>
              <a:gd name="connsiteX213" fmla="*/ 767901 w 12192001"/>
              <a:gd name="connsiteY213" fmla="*/ 1932653 h 2344739"/>
              <a:gd name="connsiteX214" fmla="*/ 763053 w 12192001"/>
              <a:gd name="connsiteY214" fmla="*/ 1930432 h 2344739"/>
              <a:gd name="connsiteX215" fmla="*/ 720047 w 12192001"/>
              <a:gd name="connsiteY215" fmla="*/ 1929661 h 2344739"/>
              <a:gd name="connsiteX216" fmla="*/ 719742 w 12192001"/>
              <a:gd name="connsiteY216" fmla="*/ 1928399 h 2344739"/>
              <a:gd name="connsiteX217" fmla="*/ 708875 w 12192001"/>
              <a:gd name="connsiteY217" fmla="*/ 1922722 h 2344739"/>
              <a:gd name="connsiteX218" fmla="*/ 596792 w 12192001"/>
              <a:gd name="connsiteY218" fmla="*/ 1879864 h 2344739"/>
              <a:gd name="connsiteX219" fmla="*/ 578535 w 12192001"/>
              <a:gd name="connsiteY219" fmla="*/ 1877212 h 2344739"/>
              <a:gd name="connsiteX220" fmla="*/ 571717 w 12192001"/>
              <a:gd name="connsiteY220" fmla="*/ 1877401 h 2344739"/>
              <a:gd name="connsiteX221" fmla="*/ 445099 w 12192001"/>
              <a:gd name="connsiteY221" fmla="*/ 1839371 h 2344739"/>
              <a:gd name="connsiteX222" fmla="*/ 404015 w 12192001"/>
              <a:gd name="connsiteY222" fmla="*/ 1833548 h 2344739"/>
              <a:gd name="connsiteX223" fmla="*/ 292435 w 12192001"/>
              <a:gd name="connsiteY223" fmla="*/ 1812852 h 2344739"/>
              <a:gd name="connsiteX224" fmla="*/ 118381 w 12192001"/>
              <a:gd name="connsiteY224" fmla="*/ 1761047 h 2344739"/>
              <a:gd name="connsiteX225" fmla="*/ 15526 w 12192001"/>
              <a:gd name="connsiteY225" fmla="*/ 1758191 h 2344739"/>
              <a:gd name="connsiteX226" fmla="*/ 2 w 12192001"/>
              <a:gd name="connsiteY226" fmla="*/ 1752722 h 2344739"/>
              <a:gd name="connsiteX227" fmla="*/ 1 w 12192001"/>
              <a:gd name="connsiteY227" fmla="*/ 762497 h 2344739"/>
              <a:gd name="connsiteX228" fmla="*/ 0 w 12192001"/>
              <a:gd name="connsiteY228" fmla="*/ 762497 h 2344739"/>
              <a:gd name="connsiteX229" fmla="*/ 0 w 12192001"/>
              <a:gd name="connsiteY229" fmla="*/ 222213 h 2344739"/>
              <a:gd name="connsiteX230" fmla="*/ 0 w 12192001"/>
              <a:gd name="connsiteY230"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20047 w 12192001"/>
              <a:gd name="connsiteY213" fmla="*/ 1929661 h 2344739"/>
              <a:gd name="connsiteX214" fmla="*/ 719742 w 12192001"/>
              <a:gd name="connsiteY214" fmla="*/ 1928399 h 2344739"/>
              <a:gd name="connsiteX215" fmla="*/ 708875 w 12192001"/>
              <a:gd name="connsiteY215" fmla="*/ 1922722 h 2344739"/>
              <a:gd name="connsiteX216" fmla="*/ 596792 w 12192001"/>
              <a:gd name="connsiteY216" fmla="*/ 1879864 h 2344739"/>
              <a:gd name="connsiteX217" fmla="*/ 578535 w 12192001"/>
              <a:gd name="connsiteY217" fmla="*/ 1877212 h 2344739"/>
              <a:gd name="connsiteX218" fmla="*/ 571717 w 12192001"/>
              <a:gd name="connsiteY218" fmla="*/ 1877401 h 2344739"/>
              <a:gd name="connsiteX219" fmla="*/ 445099 w 12192001"/>
              <a:gd name="connsiteY219" fmla="*/ 1839371 h 2344739"/>
              <a:gd name="connsiteX220" fmla="*/ 404015 w 12192001"/>
              <a:gd name="connsiteY220" fmla="*/ 1833548 h 2344739"/>
              <a:gd name="connsiteX221" fmla="*/ 292435 w 12192001"/>
              <a:gd name="connsiteY221" fmla="*/ 1812852 h 2344739"/>
              <a:gd name="connsiteX222" fmla="*/ 118381 w 12192001"/>
              <a:gd name="connsiteY222" fmla="*/ 1761047 h 2344739"/>
              <a:gd name="connsiteX223" fmla="*/ 15526 w 12192001"/>
              <a:gd name="connsiteY223" fmla="*/ 1758191 h 2344739"/>
              <a:gd name="connsiteX224" fmla="*/ 2 w 12192001"/>
              <a:gd name="connsiteY224" fmla="*/ 1752722 h 2344739"/>
              <a:gd name="connsiteX225" fmla="*/ 1 w 12192001"/>
              <a:gd name="connsiteY225" fmla="*/ 762497 h 2344739"/>
              <a:gd name="connsiteX226" fmla="*/ 0 w 12192001"/>
              <a:gd name="connsiteY226" fmla="*/ 762497 h 2344739"/>
              <a:gd name="connsiteX227" fmla="*/ 0 w 12192001"/>
              <a:gd name="connsiteY227" fmla="*/ 222213 h 2344739"/>
              <a:gd name="connsiteX228" fmla="*/ 0 w 12192001"/>
              <a:gd name="connsiteY228"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67901 w 12192001"/>
              <a:gd name="connsiteY211" fmla="*/ 1932653 h 2344739"/>
              <a:gd name="connsiteX212" fmla="*/ 720047 w 12192001"/>
              <a:gd name="connsiteY212" fmla="*/ 1929661 h 2344739"/>
              <a:gd name="connsiteX213" fmla="*/ 719742 w 12192001"/>
              <a:gd name="connsiteY213" fmla="*/ 1928399 h 2344739"/>
              <a:gd name="connsiteX214" fmla="*/ 708875 w 12192001"/>
              <a:gd name="connsiteY214" fmla="*/ 1922722 h 2344739"/>
              <a:gd name="connsiteX215" fmla="*/ 596792 w 12192001"/>
              <a:gd name="connsiteY215" fmla="*/ 1879864 h 2344739"/>
              <a:gd name="connsiteX216" fmla="*/ 578535 w 12192001"/>
              <a:gd name="connsiteY216" fmla="*/ 1877212 h 2344739"/>
              <a:gd name="connsiteX217" fmla="*/ 571717 w 12192001"/>
              <a:gd name="connsiteY217" fmla="*/ 1877401 h 2344739"/>
              <a:gd name="connsiteX218" fmla="*/ 445099 w 12192001"/>
              <a:gd name="connsiteY218" fmla="*/ 1839371 h 2344739"/>
              <a:gd name="connsiteX219" fmla="*/ 404015 w 12192001"/>
              <a:gd name="connsiteY219" fmla="*/ 1833548 h 2344739"/>
              <a:gd name="connsiteX220" fmla="*/ 292435 w 12192001"/>
              <a:gd name="connsiteY220" fmla="*/ 1812852 h 2344739"/>
              <a:gd name="connsiteX221" fmla="*/ 118381 w 12192001"/>
              <a:gd name="connsiteY221" fmla="*/ 1761047 h 2344739"/>
              <a:gd name="connsiteX222" fmla="*/ 15526 w 12192001"/>
              <a:gd name="connsiteY222" fmla="*/ 1758191 h 2344739"/>
              <a:gd name="connsiteX223" fmla="*/ 2 w 12192001"/>
              <a:gd name="connsiteY223" fmla="*/ 1752722 h 2344739"/>
              <a:gd name="connsiteX224" fmla="*/ 1 w 12192001"/>
              <a:gd name="connsiteY224" fmla="*/ 762497 h 2344739"/>
              <a:gd name="connsiteX225" fmla="*/ 0 w 12192001"/>
              <a:gd name="connsiteY225" fmla="*/ 762497 h 2344739"/>
              <a:gd name="connsiteX226" fmla="*/ 0 w 12192001"/>
              <a:gd name="connsiteY226" fmla="*/ 222213 h 2344739"/>
              <a:gd name="connsiteX227" fmla="*/ 0 w 12192001"/>
              <a:gd name="connsiteY227"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20047 w 12192001"/>
              <a:gd name="connsiteY211" fmla="*/ 1929661 h 2344739"/>
              <a:gd name="connsiteX212" fmla="*/ 719742 w 12192001"/>
              <a:gd name="connsiteY212" fmla="*/ 1928399 h 2344739"/>
              <a:gd name="connsiteX213" fmla="*/ 708875 w 12192001"/>
              <a:gd name="connsiteY213" fmla="*/ 1922722 h 2344739"/>
              <a:gd name="connsiteX214" fmla="*/ 596792 w 12192001"/>
              <a:gd name="connsiteY214" fmla="*/ 1879864 h 2344739"/>
              <a:gd name="connsiteX215" fmla="*/ 578535 w 12192001"/>
              <a:gd name="connsiteY215" fmla="*/ 1877212 h 2344739"/>
              <a:gd name="connsiteX216" fmla="*/ 571717 w 12192001"/>
              <a:gd name="connsiteY216" fmla="*/ 1877401 h 2344739"/>
              <a:gd name="connsiteX217" fmla="*/ 445099 w 12192001"/>
              <a:gd name="connsiteY217" fmla="*/ 1839371 h 2344739"/>
              <a:gd name="connsiteX218" fmla="*/ 404015 w 12192001"/>
              <a:gd name="connsiteY218" fmla="*/ 1833548 h 2344739"/>
              <a:gd name="connsiteX219" fmla="*/ 292435 w 12192001"/>
              <a:gd name="connsiteY219" fmla="*/ 1812852 h 2344739"/>
              <a:gd name="connsiteX220" fmla="*/ 118381 w 12192001"/>
              <a:gd name="connsiteY220" fmla="*/ 1761047 h 2344739"/>
              <a:gd name="connsiteX221" fmla="*/ 15526 w 12192001"/>
              <a:gd name="connsiteY221" fmla="*/ 1758191 h 2344739"/>
              <a:gd name="connsiteX222" fmla="*/ 2 w 12192001"/>
              <a:gd name="connsiteY222" fmla="*/ 1752722 h 2344739"/>
              <a:gd name="connsiteX223" fmla="*/ 1 w 12192001"/>
              <a:gd name="connsiteY223" fmla="*/ 762497 h 2344739"/>
              <a:gd name="connsiteX224" fmla="*/ 0 w 12192001"/>
              <a:gd name="connsiteY224" fmla="*/ 762497 h 2344739"/>
              <a:gd name="connsiteX225" fmla="*/ 0 w 12192001"/>
              <a:gd name="connsiteY225" fmla="*/ 222213 h 2344739"/>
              <a:gd name="connsiteX226" fmla="*/ 0 w 12192001"/>
              <a:gd name="connsiteY22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20047 w 12192001"/>
              <a:gd name="connsiteY211" fmla="*/ 1929661 h 2344739"/>
              <a:gd name="connsiteX212" fmla="*/ 719742 w 12192001"/>
              <a:gd name="connsiteY212" fmla="*/ 1928399 h 2344739"/>
              <a:gd name="connsiteX213" fmla="*/ 708875 w 12192001"/>
              <a:gd name="connsiteY213" fmla="*/ 1922722 h 2344739"/>
              <a:gd name="connsiteX214" fmla="*/ 596792 w 12192001"/>
              <a:gd name="connsiteY214" fmla="*/ 1879864 h 2344739"/>
              <a:gd name="connsiteX215" fmla="*/ 578535 w 12192001"/>
              <a:gd name="connsiteY215" fmla="*/ 1877212 h 2344739"/>
              <a:gd name="connsiteX216" fmla="*/ 571717 w 12192001"/>
              <a:gd name="connsiteY216" fmla="*/ 1877401 h 2344739"/>
              <a:gd name="connsiteX217" fmla="*/ 445099 w 12192001"/>
              <a:gd name="connsiteY217" fmla="*/ 1839371 h 2344739"/>
              <a:gd name="connsiteX218" fmla="*/ 404015 w 12192001"/>
              <a:gd name="connsiteY218" fmla="*/ 1833548 h 2344739"/>
              <a:gd name="connsiteX219" fmla="*/ 292435 w 12192001"/>
              <a:gd name="connsiteY219" fmla="*/ 1812852 h 2344739"/>
              <a:gd name="connsiteX220" fmla="*/ 118381 w 12192001"/>
              <a:gd name="connsiteY220" fmla="*/ 1761047 h 2344739"/>
              <a:gd name="connsiteX221" fmla="*/ 15526 w 12192001"/>
              <a:gd name="connsiteY221" fmla="*/ 1758191 h 2344739"/>
              <a:gd name="connsiteX222" fmla="*/ 2 w 12192001"/>
              <a:gd name="connsiteY222" fmla="*/ 1752722 h 2344739"/>
              <a:gd name="connsiteX223" fmla="*/ 1 w 12192001"/>
              <a:gd name="connsiteY223" fmla="*/ 762497 h 2344739"/>
              <a:gd name="connsiteX224" fmla="*/ 0 w 12192001"/>
              <a:gd name="connsiteY224" fmla="*/ 222213 h 2344739"/>
              <a:gd name="connsiteX225" fmla="*/ 0 w 12192001"/>
              <a:gd name="connsiteY225"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90394 w 12193149"/>
              <a:gd name="connsiteY68" fmla="*/ 1912467 h 2344739"/>
              <a:gd name="connsiteX69" fmla="*/ 9114960 w 12193149"/>
              <a:gd name="connsiteY69" fmla="*/ 1919069 h 2344739"/>
              <a:gd name="connsiteX70" fmla="*/ 9054601 w 12193149"/>
              <a:gd name="connsiteY70" fmla="*/ 1910755 h 2344739"/>
              <a:gd name="connsiteX71" fmla="*/ 9006634 w 12193149"/>
              <a:gd name="connsiteY71" fmla="*/ 1914040 h 2344739"/>
              <a:gd name="connsiteX72" fmla="*/ 9006349 w 12193149"/>
              <a:gd name="connsiteY72" fmla="*/ 1913800 h 2344739"/>
              <a:gd name="connsiteX73" fmla="*/ 8997380 w 12193149"/>
              <a:gd name="connsiteY73" fmla="*/ 1915011 h 2344739"/>
              <a:gd name="connsiteX74" fmla="*/ 8991542 w 12193149"/>
              <a:gd name="connsiteY74" fmla="*/ 1917072 h 2344739"/>
              <a:gd name="connsiteX75" fmla="*/ 8975485 w 12193149"/>
              <a:gd name="connsiteY75" fmla="*/ 1920298 h 2344739"/>
              <a:gd name="connsiteX76" fmla="*/ 8969159 w 12193149"/>
              <a:gd name="connsiteY76" fmla="*/ 1919598 h 2344739"/>
              <a:gd name="connsiteX77" fmla="*/ 8964196 w 12193149"/>
              <a:gd name="connsiteY77" fmla="*/ 1917373 h 2344739"/>
              <a:gd name="connsiteX78" fmla="*/ 8930136 w 12193149"/>
              <a:gd name="connsiteY78" fmla="*/ 1914185 h 2344739"/>
              <a:gd name="connsiteX79" fmla="*/ 8753592 w 12193149"/>
              <a:gd name="connsiteY79" fmla="*/ 1933417 h 2344739"/>
              <a:gd name="connsiteX80" fmla="*/ 8708995 w 12193149"/>
              <a:gd name="connsiteY80" fmla="*/ 1935518 h 2344739"/>
              <a:gd name="connsiteX81" fmla="*/ 8597219 w 12193149"/>
              <a:gd name="connsiteY81" fmla="*/ 1944090 h 2344739"/>
              <a:gd name="connsiteX82" fmla="*/ 8526378 w 12193149"/>
              <a:gd name="connsiteY82" fmla="*/ 1929248 h 2344739"/>
              <a:gd name="connsiteX83" fmla="*/ 8512131 w 12193149"/>
              <a:gd name="connsiteY83" fmla="*/ 1935163 h 2344739"/>
              <a:gd name="connsiteX84" fmla="*/ 8507315 w 12193149"/>
              <a:gd name="connsiteY84" fmla="*/ 1938164 h 2344739"/>
              <a:gd name="connsiteX85" fmla="*/ 8499116 w 12193149"/>
              <a:gd name="connsiteY85" fmla="*/ 1940902 h 2344739"/>
              <a:gd name="connsiteX86" fmla="*/ 8498742 w 12193149"/>
              <a:gd name="connsiteY86" fmla="*/ 1940723 h 2344739"/>
              <a:gd name="connsiteX87" fmla="*/ 8491397 w 12193149"/>
              <a:gd name="connsiteY87" fmla="*/ 1943773 h 2344739"/>
              <a:gd name="connsiteX88" fmla="*/ 8368330 w 12193149"/>
              <a:gd name="connsiteY88" fmla="*/ 1957815 h 2344739"/>
              <a:gd name="connsiteX89" fmla="*/ 8354947 w 12193149"/>
              <a:gd name="connsiteY89" fmla="*/ 1958009 h 2344739"/>
              <a:gd name="connsiteX90" fmla="*/ 8353521 w 12193149"/>
              <a:gd name="connsiteY90" fmla="*/ 1957169 h 2344739"/>
              <a:gd name="connsiteX91" fmla="*/ 8321252 w 12193149"/>
              <a:gd name="connsiteY91" fmla="*/ 1974587 h 2344739"/>
              <a:gd name="connsiteX92" fmla="*/ 8315581 w 12193149"/>
              <a:gd name="connsiteY92" fmla="*/ 1974913 h 2344739"/>
              <a:gd name="connsiteX93" fmla="*/ 8296322 w 12193149"/>
              <a:gd name="connsiteY93" fmla="*/ 1988808 h 2344739"/>
              <a:gd name="connsiteX94" fmla="*/ 8285424 w 12193149"/>
              <a:gd name="connsiteY94" fmla="*/ 1994631 h 2344739"/>
              <a:gd name="connsiteX95" fmla="*/ 8284298 w 12193149"/>
              <a:gd name="connsiteY95" fmla="*/ 1999074 h 2344739"/>
              <a:gd name="connsiteX96" fmla="*/ 8267224 w 12193149"/>
              <a:gd name="connsiteY96" fmla="*/ 2006249 h 2344739"/>
              <a:gd name="connsiteX97" fmla="*/ 8264525 w 12193149"/>
              <a:gd name="connsiteY97" fmla="*/ 2006019 h 2344739"/>
              <a:gd name="connsiteX98" fmla="*/ 8253181 w 12193149"/>
              <a:gd name="connsiteY98" fmla="*/ 2015862 h 2344739"/>
              <a:gd name="connsiteX99" fmla="*/ 8246982 w 12193149"/>
              <a:gd name="connsiteY99" fmla="*/ 2028854 h 2344739"/>
              <a:gd name="connsiteX100" fmla="*/ 8091420 w 12193149"/>
              <a:gd name="connsiteY100" fmla="*/ 2075015 h 2344739"/>
              <a:gd name="connsiteX101" fmla="*/ 7906555 w 12193149"/>
              <a:gd name="connsiteY101" fmla="*/ 2116988 h 2344739"/>
              <a:gd name="connsiteX102" fmla="*/ 7719893 w 12193149"/>
              <a:gd name="connsiteY102" fmla="*/ 2142703 h 2344739"/>
              <a:gd name="connsiteX103" fmla="*/ 7615495 w 12193149"/>
              <a:gd name="connsiteY103" fmla="*/ 2139232 h 2344739"/>
              <a:gd name="connsiteX104" fmla="*/ 7528691 w 12193149"/>
              <a:gd name="connsiteY104" fmla="*/ 2145060 h 2344739"/>
              <a:gd name="connsiteX105" fmla="*/ 7520719 w 12193149"/>
              <a:gd name="connsiteY105" fmla="*/ 2147613 h 2344739"/>
              <a:gd name="connsiteX106" fmla="*/ 7508559 w 12193149"/>
              <a:gd name="connsiteY106" fmla="*/ 2148948 h 2344739"/>
              <a:gd name="connsiteX107" fmla="*/ 7508188 w 12193149"/>
              <a:gd name="connsiteY107" fmla="*/ 2148621 h 2344739"/>
              <a:gd name="connsiteX108" fmla="*/ 7496943 w 12193149"/>
              <a:gd name="connsiteY108" fmla="*/ 2150573 h 2344739"/>
              <a:gd name="connsiteX109" fmla="*/ 7406539 w 12193149"/>
              <a:gd name="connsiteY109" fmla="*/ 2142468 h 2344739"/>
              <a:gd name="connsiteX110" fmla="*/ 7219707 w 12193149"/>
              <a:gd name="connsiteY110" fmla="*/ 2156680 h 2344739"/>
              <a:gd name="connsiteX111" fmla="*/ 7202249 w 12193149"/>
              <a:gd name="connsiteY111" fmla="*/ 2161230 h 2344739"/>
              <a:gd name="connsiteX112" fmla="*/ 7198152 w 12193149"/>
              <a:gd name="connsiteY112" fmla="*/ 2166588 h 2344739"/>
              <a:gd name="connsiteX113" fmla="*/ 7171956 w 12193149"/>
              <a:gd name="connsiteY113" fmla="*/ 2171236 h 2344739"/>
              <a:gd name="connsiteX114" fmla="*/ 7098136 w 12193149"/>
              <a:gd name="connsiteY114" fmla="*/ 2183464 h 2344739"/>
              <a:gd name="connsiteX115" fmla="*/ 7019644 w 12193149"/>
              <a:gd name="connsiteY115" fmla="*/ 2183090 h 2344739"/>
              <a:gd name="connsiteX116" fmla="*/ 6905294 w 12193149"/>
              <a:gd name="connsiteY116" fmla="*/ 2212596 h 2344739"/>
              <a:gd name="connsiteX117" fmla="*/ 6709370 w 12193149"/>
              <a:gd name="connsiteY117" fmla="*/ 2240551 h 2344739"/>
              <a:gd name="connsiteX118" fmla="*/ 6550602 w 12193149"/>
              <a:gd name="connsiteY118" fmla="*/ 2269327 h 2344739"/>
              <a:gd name="connsiteX119" fmla="*/ 6318708 w 12193149"/>
              <a:gd name="connsiteY119" fmla="*/ 2316127 h 2344739"/>
              <a:gd name="connsiteX120" fmla="*/ 6169822 w 12193149"/>
              <a:gd name="connsiteY120" fmla="*/ 2318214 h 2344739"/>
              <a:gd name="connsiteX121" fmla="*/ 6074996 w 12193149"/>
              <a:gd name="connsiteY121" fmla="*/ 2338676 h 2344739"/>
              <a:gd name="connsiteX122" fmla="*/ 6069677 w 12193149"/>
              <a:gd name="connsiteY122" fmla="*/ 2337139 h 2344739"/>
              <a:gd name="connsiteX123" fmla="*/ 6049786 w 12193149"/>
              <a:gd name="connsiteY123" fmla="*/ 2337822 h 2344739"/>
              <a:gd name="connsiteX124" fmla="*/ 6042433 w 12193149"/>
              <a:gd name="connsiteY124" fmla="*/ 2329473 h 2344739"/>
              <a:gd name="connsiteX125" fmla="*/ 6011238 w 12193149"/>
              <a:gd name="connsiteY125" fmla="*/ 2324380 h 2344739"/>
              <a:gd name="connsiteX126" fmla="*/ 5958523 w 12193149"/>
              <a:gd name="connsiteY126" fmla="*/ 2328024 h 2344739"/>
              <a:gd name="connsiteX127" fmla="*/ 5760067 w 12193149"/>
              <a:gd name="connsiteY127" fmla="*/ 2343716 h 2344739"/>
              <a:gd name="connsiteX128" fmla="*/ 5628108 w 12193149"/>
              <a:gd name="connsiteY128" fmla="*/ 2344739 h 2344739"/>
              <a:gd name="connsiteX129" fmla="*/ 5472054 w 12193149"/>
              <a:gd name="connsiteY129" fmla="*/ 2330719 h 2344739"/>
              <a:gd name="connsiteX130" fmla="*/ 5433909 w 12193149"/>
              <a:gd name="connsiteY130" fmla="*/ 2319466 h 2344739"/>
              <a:gd name="connsiteX131" fmla="*/ 5382817 w 12193149"/>
              <a:gd name="connsiteY131" fmla="*/ 2301764 h 2344739"/>
              <a:gd name="connsiteX132" fmla="*/ 5262912 w 12193149"/>
              <a:gd name="connsiteY132" fmla="*/ 2281347 h 2344739"/>
              <a:gd name="connsiteX133" fmla="*/ 5224109 w 12193149"/>
              <a:gd name="connsiteY133" fmla="*/ 2270223 h 2344739"/>
              <a:gd name="connsiteX134" fmla="*/ 5175808 w 12193149"/>
              <a:gd name="connsiteY134" fmla="*/ 2267233 h 2344739"/>
              <a:gd name="connsiteX135" fmla="*/ 5157702 w 12193149"/>
              <a:gd name="connsiteY135" fmla="*/ 2260010 h 2344739"/>
              <a:gd name="connsiteX136" fmla="*/ 5143747 w 12193149"/>
              <a:gd name="connsiteY136" fmla="*/ 2256610 h 2344739"/>
              <a:gd name="connsiteX137" fmla="*/ 5140744 w 12193149"/>
              <a:gd name="connsiteY137" fmla="*/ 2254509 h 2344739"/>
              <a:gd name="connsiteX138" fmla="*/ 5122807 w 12193149"/>
              <a:gd name="connsiteY138" fmla="*/ 2243656 h 2344739"/>
              <a:gd name="connsiteX139" fmla="*/ 5066938 w 12193149"/>
              <a:gd name="connsiteY139" fmla="*/ 2250227 h 2344739"/>
              <a:gd name="connsiteX140" fmla="*/ 5012662 w 12193149"/>
              <a:gd name="connsiteY140" fmla="*/ 2233846 h 2344739"/>
              <a:gd name="connsiteX141" fmla="*/ 4841589 w 12193149"/>
              <a:gd name="connsiteY141" fmla="*/ 2209829 h 2344739"/>
              <a:gd name="connsiteX142" fmla="*/ 4763595 w 12193149"/>
              <a:gd name="connsiteY142" fmla="*/ 2182061 h 2344739"/>
              <a:gd name="connsiteX143" fmla="*/ 4724334 w 12193149"/>
              <a:gd name="connsiteY143" fmla="*/ 2173047 h 2344739"/>
              <a:gd name="connsiteX144" fmla="*/ 4722324 w 12193149"/>
              <a:gd name="connsiteY144" fmla="*/ 2172298 h 2344739"/>
              <a:gd name="connsiteX145" fmla="*/ 4723259 w 12193149"/>
              <a:gd name="connsiteY145" fmla="*/ 2172087 h 2344739"/>
              <a:gd name="connsiteX146" fmla="*/ 4718350 w 12193149"/>
              <a:gd name="connsiteY146" fmla="*/ 2170817 h 2344739"/>
              <a:gd name="connsiteX147" fmla="*/ 4722324 w 12193149"/>
              <a:gd name="connsiteY147" fmla="*/ 2172298 h 2344739"/>
              <a:gd name="connsiteX148" fmla="*/ 4716674 w 12193149"/>
              <a:gd name="connsiteY148" fmla="*/ 2173573 h 2344739"/>
              <a:gd name="connsiteX149" fmla="*/ 4516962 w 12193149"/>
              <a:gd name="connsiteY149" fmla="*/ 2163671 h 2344739"/>
              <a:gd name="connsiteX150" fmla="*/ 4429691 w 12193149"/>
              <a:gd name="connsiteY150" fmla="*/ 2153020 h 2344739"/>
              <a:gd name="connsiteX151" fmla="*/ 4364023 w 12193149"/>
              <a:gd name="connsiteY151" fmla="*/ 2151674 h 2344739"/>
              <a:gd name="connsiteX152" fmla="*/ 4318114 w 12193149"/>
              <a:gd name="connsiteY152" fmla="*/ 2158289 h 2344739"/>
              <a:gd name="connsiteX153" fmla="*/ 4316258 w 12193149"/>
              <a:gd name="connsiteY153" fmla="*/ 2156948 h 2344739"/>
              <a:gd name="connsiteX154" fmla="*/ 4296292 w 12193149"/>
              <a:gd name="connsiteY154" fmla="*/ 2155069 h 2344739"/>
              <a:gd name="connsiteX155" fmla="*/ 4291212 w 12193149"/>
              <a:gd name="connsiteY155" fmla="*/ 2157986 h 2344739"/>
              <a:gd name="connsiteX156" fmla="*/ 4277290 w 12193149"/>
              <a:gd name="connsiteY156" fmla="*/ 2157740 h 2344739"/>
              <a:gd name="connsiteX157" fmla="*/ 4249265 w 12193149"/>
              <a:gd name="connsiteY157" fmla="*/ 2160064 h 2344739"/>
              <a:gd name="connsiteX158" fmla="*/ 4203199 w 12193149"/>
              <a:gd name="connsiteY158" fmla="*/ 2157269 h 2344739"/>
              <a:gd name="connsiteX159" fmla="*/ 4202893 w 12193149"/>
              <a:gd name="connsiteY159" fmla="*/ 2156010 h 2344739"/>
              <a:gd name="connsiteX160" fmla="*/ 4192396 w 12193149"/>
              <a:gd name="connsiteY160" fmla="*/ 2150376 h 2344739"/>
              <a:gd name="connsiteX161" fmla="*/ 4143893 w 12193149"/>
              <a:gd name="connsiteY161" fmla="*/ 2134511 h 2344739"/>
              <a:gd name="connsiteX162" fmla="*/ 4084245 w 12193149"/>
              <a:gd name="connsiteY162" fmla="*/ 2107978 h 2344739"/>
              <a:gd name="connsiteX163" fmla="*/ 4075694 w 12193149"/>
              <a:gd name="connsiteY163" fmla="*/ 2107143 h 2344739"/>
              <a:gd name="connsiteX164" fmla="*/ 4075575 w 12193149"/>
              <a:gd name="connsiteY164" fmla="*/ 2106844 h 2344739"/>
              <a:gd name="connsiteX165" fmla="*/ 4066658 w 12193149"/>
              <a:gd name="connsiteY165" fmla="*/ 2105400 h 2344739"/>
              <a:gd name="connsiteX166" fmla="*/ 4060102 w 12193149"/>
              <a:gd name="connsiteY166" fmla="*/ 2105618 h 2344739"/>
              <a:gd name="connsiteX167" fmla="*/ 4043512 w 12193149"/>
              <a:gd name="connsiteY167" fmla="*/ 2103997 h 2344739"/>
              <a:gd name="connsiteX168" fmla="*/ 4038145 w 12193149"/>
              <a:gd name="connsiteY168" fmla="*/ 2101563 h 2344739"/>
              <a:gd name="connsiteX169" fmla="*/ 4036511 w 12193149"/>
              <a:gd name="connsiteY169" fmla="*/ 2097896 h 2344739"/>
              <a:gd name="connsiteX170" fmla="*/ 4034926 w 12193149"/>
              <a:gd name="connsiteY170" fmla="*/ 2098131 h 2344739"/>
              <a:gd name="connsiteX171" fmla="*/ 4005686 w 12193149"/>
              <a:gd name="connsiteY171" fmla="*/ 2085563 h 2344739"/>
              <a:gd name="connsiteX172" fmla="*/ 3937994 w 12193149"/>
              <a:gd name="connsiteY172" fmla="*/ 2068106 h 2344739"/>
              <a:gd name="connsiteX173" fmla="*/ 3898423 w 12193149"/>
              <a:gd name="connsiteY173" fmla="*/ 2062451 h 2344739"/>
              <a:gd name="connsiteX174" fmla="*/ 3790908 w 12193149"/>
              <a:gd name="connsiteY174" fmla="*/ 2042213 h 2344739"/>
              <a:gd name="connsiteX175" fmla="*/ 3683661 w 12193149"/>
              <a:gd name="connsiteY175" fmla="*/ 2018290 h 2344739"/>
              <a:gd name="connsiteX176" fmla="*/ 3611183 w 12193149"/>
              <a:gd name="connsiteY176" fmla="*/ 1986019 h 2344739"/>
              <a:gd name="connsiteX177" fmla="*/ 3605003 w 12193149"/>
              <a:gd name="connsiteY177" fmla="*/ 1987381 h 2344739"/>
              <a:gd name="connsiteX178" fmla="*/ 3595884 w 12193149"/>
              <a:gd name="connsiteY178" fmla="*/ 1987545 h 2344739"/>
              <a:gd name="connsiteX179" fmla="*/ 3595649 w 12193149"/>
              <a:gd name="connsiteY179" fmla="*/ 1987276 h 2344739"/>
              <a:gd name="connsiteX180" fmla="*/ 3587126 w 12193149"/>
              <a:gd name="connsiteY180" fmla="*/ 1987966 h 2344739"/>
              <a:gd name="connsiteX181" fmla="*/ 3537283 w 12193149"/>
              <a:gd name="connsiteY181" fmla="*/ 1978267 h 2344739"/>
              <a:gd name="connsiteX182" fmla="*/ 3474371 w 12193149"/>
              <a:gd name="connsiteY182" fmla="*/ 1974606 h 2344739"/>
              <a:gd name="connsiteX183" fmla="*/ 3401876 w 12193149"/>
              <a:gd name="connsiteY183" fmla="*/ 1962558 h 2344739"/>
              <a:gd name="connsiteX184" fmla="*/ 3365036 w 12193149"/>
              <a:gd name="connsiteY184" fmla="*/ 1979510 h 2344739"/>
              <a:gd name="connsiteX185" fmla="*/ 3345174 w 12193149"/>
              <a:gd name="connsiteY185" fmla="*/ 1981192 h 2344739"/>
              <a:gd name="connsiteX186" fmla="*/ 3342846 w 12193149"/>
              <a:gd name="connsiteY186" fmla="*/ 1980217 h 2344739"/>
              <a:gd name="connsiteX187" fmla="*/ 3263504 w 12193149"/>
              <a:gd name="connsiteY187" fmla="*/ 1986094 h 2344739"/>
              <a:gd name="connsiteX188" fmla="*/ 3143704 w 12193149"/>
              <a:gd name="connsiteY188" fmla="*/ 1993869 h 2344739"/>
              <a:gd name="connsiteX189" fmla="*/ 3031439 w 12193149"/>
              <a:gd name="connsiteY189" fmla="*/ 1996512 h 2344739"/>
              <a:gd name="connsiteX190" fmla="*/ 2782717 w 12193149"/>
              <a:gd name="connsiteY190" fmla="*/ 2018333 h 2344739"/>
              <a:gd name="connsiteX191" fmla="*/ 2647675 w 12193149"/>
              <a:gd name="connsiteY191" fmla="*/ 2028869 h 2344739"/>
              <a:gd name="connsiteX192" fmla="*/ 2569176 w 12193149"/>
              <a:gd name="connsiteY192" fmla="*/ 2002628 h 2344739"/>
              <a:gd name="connsiteX193" fmla="*/ 2444403 w 12193149"/>
              <a:gd name="connsiteY193" fmla="*/ 2016529 h 2344739"/>
              <a:gd name="connsiteX194" fmla="*/ 2316260 w 12193149"/>
              <a:gd name="connsiteY194" fmla="*/ 2024996 h 2344739"/>
              <a:gd name="connsiteX195" fmla="*/ 2209726 w 12193149"/>
              <a:gd name="connsiteY195" fmla="*/ 2019763 h 2344739"/>
              <a:gd name="connsiteX196" fmla="*/ 2095813 w 12193149"/>
              <a:gd name="connsiteY196" fmla="*/ 2003052 h 2344739"/>
              <a:gd name="connsiteX197" fmla="*/ 1998504 w 12193149"/>
              <a:gd name="connsiteY197" fmla="*/ 1995032 h 2344739"/>
              <a:gd name="connsiteX198" fmla="*/ 1929320 w 12193149"/>
              <a:gd name="connsiteY198" fmla="*/ 2016977 h 2344739"/>
              <a:gd name="connsiteX199" fmla="*/ 1922798 w 12193149"/>
              <a:gd name="connsiteY199" fmla="*/ 2012146 h 2344739"/>
              <a:gd name="connsiteX200" fmla="*/ 1874228 w 12193149"/>
              <a:gd name="connsiteY200" fmla="*/ 2013741 h 2344739"/>
              <a:gd name="connsiteX201" fmla="*/ 1787803 w 12193149"/>
              <a:gd name="connsiteY201" fmla="*/ 2041363 h 2344739"/>
              <a:gd name="connsiteX202" fmla="*/ 1739352 w 12193149"/>
              <a:gd name="connsiteY202" fmla="*/ 2036312 h 2344739"/>
              <a:gd name="connsiteX203" fmla="*/ 1676219 w 12193149"/>
              <a:gd name="connsiteY203" fmla="*/ 2019963 h 2344739"/>
              <a:gd name="connsiteX204" fmla="*/ 1609817 w 12193149"/>
              <a:gd name="connsiteY204" fmla="*/ 2013066 h 2344739"/>
              <a:gd name="connsiteX205" fmla="*/ 1497258 w 12193149"/>
              <a:gd name="connsiteY205" fmla="*/ 1987476 h 2344739"/>
              <a:gd name="connsiteX206" fmla="*/ 1151127 w 12193149"/>
              <a:gd name="connsiteY206" fmla="*/ 1938041 h 2344739"/>
              <a:gd name="connsiteX207" fmla="*/ 859417 w 12193149"/>
              <a:gd name="connsiteY207" fmla="*/ 1928608 h 2344739"/>
              <a:gd name="connsiteX208" fmla="*/ 838688 w 12193149"/>
              <a:gd name="connsiteY208" fmla="*/ 1929821 h 2344739"/>
              <a:gd name="connsiteX209" fmla="*/ 817957 w 12193149"/>
              <a:gd name="connsiteY209" fmla="*/ 1927857 h 2344739"/>
              <a:gd name="connsiteX210" fmla="*/ 812654 w 12193149"/>
              <a:gd name="connsiteY210" fmla="*/ 1930751 h 2344739"/>
              <a:gd name="connsiteX211" fmla="*/ 721195 w 12193149"/>
              <a:gd name="connsiteY211" fmla="*/ 1929661 h 2344739"/>
              <a:gd name="connsiteX212" fmla="*/ 720890 w 12193149"/>
              <a:gd name="connsiteY212" fmla="*/ 1928399 h 2344739"/>
              <a:gd name="connsiteX213" fmla="*/ 710023 w 12193149"/>
              <a:gd name="connsiteY213" fmla="*/ 1922722 h 2344739"/>
              <a:gd name="connsiteX214" fmla="*/ 597940 w 12193149"/>
              <a:gd name="connsiteY214" fmla="*/ 1879864 h 2344739"/>
              <a:gd name="connsiteX215" fmla="*/ 579683 w 12193149"/>
              <a:gd name="connsiteY215" fmla="*/ 1877212 h 2344739"/>
              <a:gd name="connsiteX216" fmla="*/ 572865 w 12193149"/>
              <a:gd name="connsiteY216" fmla="*/ 1877401 h 2344739"/>
              <a:gd name="connsiteX217" fmla="*/ 446247 w 12193149"/>
              <a:gd name="connsiteY217" fmla="*/ 1839371 h 2344739"/>
              <a:gd name="connsiteX218" fmla="*/ 405163 w 12193149"/>
              <a:gd name="connsiteY218" fmla="*/ 1833548 h 2344739"/>
              <a:gd name="connsiteX219" fmla="*/ 293583 w 12193149"/>
              <a:gd name="connsiteY219" fmla="*/ 1812852 h 2344739"/>
              <a:gd name="connsiteX220" fmla="*/ 119529 w 12193149"/>
              <a:gd name="connsiteY220" fmla="*/ 1761047 h 2344739"/>
              <a:gd name="connsiteX221" fmla="*/ 16674 w 12193149"/>
              <a:gd name="connsiteY221" fmla="*/ 1758191 h 2344739"/>
              <a:gd name="connsiteX222" fmla="*/ 1150 w 12193149"/>
              <a:gd name="connsiteY222" fmla="*/ 1752722 h 2344739"/>
              <a:gd name="connsiteX223" fmla="*/ 1148 w 12193149"/>
              <a:gd name="connsiteY223" fmla="*/ 222213 h 2344739"/>
              <a:gd name="connsiteX224" fmla="*/ 1148 w 12193149"/>
              <a:gd name="connsiteY224"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90394 w 12193149"/>
              <a:gd name="connsiteY68" fmla="*/ 1912467 h 2344739"/>
              <a:gd name="connsiteX69" fmla="*/ 9114960 w 12193149"/>
              <a:gd name="connsiteY69" fmla="*/ 1919069 h 2344739"/>
              <a:gd name="connsiteX70" fmla="*/ 9054601 w 12193149"/>
              <a:gd name="connsiteY70" fmla="*/ 1910755 h 2344739"/>
              <a:gd name="connsiteX71" fmla="*/ 9006634 w 12193149"/>
              <a:gd name="connsiteY71" fmla="*/ 1914040 h 2344739"/>
              <a:gd name="connsiteX72" fmla="*/ 9006349 w 12193149"/>
              <a:gd name="connsiteY72" fmla="*/ 1913800 h 2344739"/>
              <a:gd name="connsiteX73" fmla="*/ 8997380 w 12193149"/>
              <a:gd name="connsiteY73" fmla="*/ 1915011 h 2344739"/>
              <a:gd name="connsiteX74" fmla="*/ 8991542 w 12193149"/>
              <a:gd name="connsiteY74" fmla="*/ 1917072 h 2344739"/>
              <a:gd name="connsiteX75" fmla="*/ 8975485 w 12193149"/>
              <a:gd name="connsiteY75" fmla="*/ 1920298 h 2344739"/>
              <a:gd name="connsiteX76" fmla="*/ 8969159 w 12193149"/>
              <a:gd name="connsiteY76" fmla="*/ 1919598 h 2344739"/>
              <a:gd name="connsiteX77" fmla="*/ 8964196 w 12193149"/>
              <a:gd name="connsiteY77" fmla="*/ 1917373 h 2344739"/>
              <a:gd name="connsiteX78" fmla="*/ 8930136 w 12193149"/>
              <a:gd name="connsiteY78" fmla="*/ 1914185 h 2344739"/>
              <a:gd name="connsiteX79" fmla="*/ 8753592 w 12193149"/>
              <a:gd name="connsiteY79" fmla="*/ 1933417 h 2344739"/>
              <a:gd name="connsiteX80" fmla="*/ 8708995 w 12193149"/>
              <a:gd name="connsiteY80" fmla="*/ 1935518 h 2344739"/>
              <a:gd name="connsiteX81" fmla="*/ 8597219 w 12193149"/>
              <a:gd name="connsiteY81" fmla="*/ 1944090 h 2344739"/>
              <a:gd name="connsiteX82" fmla="*/ 8526378 w 12193149"/>
              <a:gd name="connsiteY82" fmla="*/ 1929248 h 2344739"/>
              <a:gd name="connsiteX83" fmla="*/ 8512131 w 12193149"/>
              <a:gd name="connsiteY83" fmla="*/ 1935163 h 2344739"/>
              <a:gd name="connsiteX84" fmla="*/ 8507315 w 12193149"/>
              <a:gd name="connsiteY84" fmla="*/ 1938164 h 2344739"/>
              <a:gd name="connsiteX85" fmla="*/ 8499116 w 12193149"/>
              <a:gd name="connsiteY85" fmla="*/ 1940902 h 2344739"/>
              <a:gd name="connsiteX86" fmla="*/ 8498742 w 12193149"/>
              <a:gd name="connsiteY86" fmla="*/ 1940723 h 2344739"/>
              <a:gd name="connsiteX87" fmla="*/ 8491397 w 12193149"/>
              <a:gd name="connsiteY87" fmla="*/ 1943773 h 2344739"/>
              <a:gd name="connsiteX88" fmla="*/ 8368330 w 12193149"/>
              <a:gd name="connsiteY88" fmla="*/ 1957815 h 2344739"/>
              <a:gd name="connsiteX89" fmla="*/ 8354947 w 12193149"/>
              <a:gd name="connsiteY89" fmla="*/ 1958009 h 2344739"/>
              <a:gd name="connsiteX90" fmla="*/ 8321252 w 12193149"/>
              <a:gd name="connsiteY90" fmla="*/ 1974587 h 2344739"/>
              <a:gd name="connsiteX91" fmla="*/ 8315581 w 12193149"/>
              <a:gd name="connsiteY91" fmla="*/ 1974913 h 2344739"/>
              <a:gd name="connsiteX92" fmla="*/ 8296322 w 12193149"/>
              <a:gd name="connsiteY92" fmla="*/ 1988808 h 2344739"/>
              <a:gd name="connsiteX93" fmla="*/ 8285424 w 12193149"/>
              <a:gd name="connsiteY93" fmla="*/ 1994631 h 2344739"/>
              <a:gd name="connsiteX94" fmla="*/ 8284298 w 12193149"/>
              <a:gd name="connsiteY94" fmla="*/ 1999074 h 2344739"/>
              <a:gd name="connsiteX95" fmla="*/ 8267224 w 12193149"/>
              <a:gd name="connsiteY95" fmla="*/ 2006249 h 2344739"/>
              <a:gd name="connsiteX96" fmla="*/ 8264525 w 12193149"/>
              <a:gd name="connsiteY96" fmla="*/ 2006019 h 2344739"/>
              <a:gd name="connsiteX97" fmla="*/ 8253181 w 12193149"/>
              <a:gd name="connsiteY97" fmla="*/ 2015862 h 2344739"/>
              <a:gd name="connsiteX98" fmla="*/ 8246982 w 12193149"/>
              <a:gd name="connsiteY98" fmla="*/ 2028854 h 2344739"/>
              <a:gd name="connsiteX99" fmla="*/ 8091420 w 12193149"/>
              <a:gd name="connsiteY99" fmla="*/ 2075015 h 2344739"/>
              <a:gd name="connsiteX100" fmla="*/ 7906555 w 12193149"/>
              <a:gd name="connsiteY100" fmla="*/ 2116988 h 2344739"/>
              <a:gd name="connsiteX101" fmla="*/ 7719893 w 12193149"/>
              <a:gd name="connsiteY101" fmla="*/ 2142703 h 2344739"/>
              <a:gd name="connsiteX102" fmla="*/ 7615495 w 12193149"/>
              <a:gd name="connsiteY102" fmla="*/ 2139232 h 2344739"/>
              <a:gd name="connsiteX103" fmla="*/ 7528691 w 12193149"/>
              <a:gd name="connsiteY103" fmla="*/ 2145060 h 2344739"/>
              <a:gd name="connsiteX104" fmla="*/ 7520719 w 12193149"/>
              <a:gd name="connsiteY104" fmla="*/ 2147613 h 2344739"/>
              <a:gd name="connsiteX105" fmla="*/ 7508559 w 12193149"/>
              <a:gd name="connsiteY105" fmla="*/ 2148948 h 2344739"/>
              <a:gd name="connsiteX106" fmla="*/ 7508188 w 12193149"/>
              <a:gd name="connsiteY106" fmla="*/ 2148621 h 2344739"/>
              <a:gd name="connsiteX107" fmla="*/ 7496943 w 12193149"/>
              <a:gd name="connsiteY107" fmla="*/ 2150573 h 2344739"/>
              <a:gd name="connsiteX108" fmla="*/ 7406539 w 12193149"/>
              <a:gd name="connsiteY108" fmla="*/ 2142468 h 2344739"/>
              <a:gd name="connsiteX109" fmla="*/ 7219707 w 12193149"/>
              <a:gd name="connsiteY109" fmla="*/ 2156680 h 2344739"/>
              <a:gd name="connsiteX110" fmla="*/ 7202249 w 12193149"/>
              <a:gd name="connsiteY110" fmla="*/ 2161230 h 2344739"/>
              <a:gd name="connsiteX111" fmla="*/ 7198152 w 12193149"/>
              <a:gd name="connsiteY111" fmla="*/ 2166588 h 2344739"/>
              <a:gd name="connsiteX112" fmla="*/ 7171956 w 12193149"/>
              <a:gd name="connsiteY112" fmla="*/ 2171236 h 2344739"/>
              <a:gd name="connsiteX113" fmla="*/ 7098136 w 12193149"/>
              <a:gd name="connsiteY113" fmla="*/ 2183464 h 2344739"/>
              <a:gd name="connsiteX114" fmla="*/ 7019644 w 12193149"/>
              <a:gd name="connsiteY114" fmla="*/ 2183090 h 2344739"/>
              <a:gd name="connsiteX115" fmla="*/ 6905294 w 12193149"/>
              <a:gd name="connsiteY115" fmla="*/ 2212596 h 2344739"/>
              <a:gd name="connsiteX116" fmla="*/ 6709370 w 12193149"/>
              <a:gd name="connsiteY116" fmla="*/ 2240551 h 2344739"/>
              <a:gd name="connsiteX117" fmla="*/ 6550602 w 12193149"/>
              <a:gd name="connsiteY117" fmla="*/ 2269327 h 2344739"/>
              <a:gd name="connsiteX118" fmla="*/ 6318708 w 12193149"/>
              <a:gd name="connsiteY118" fmla="*/ 2316127 h 2344739"/>
              <a:gd name="connsiteX119" fmla="*/ 6169822 w 12193149"/>
              <a:gd name="connsiteY119" fmla="*/ 2318214 h 2344739"/>
              <a:gd name="connsiteX120" fmla="*/ 6074996 w 12193149"/>
              <a:gd name="connsiteY120" fmla="*/ 2338676 h 2344739"/>
              <a:gd name="connsiteX121" fmla="*/ 6069677 w 12193149"/>
              <a:gd name="connsiteY121" fmla="*/ 2337139 h 2344739"/>
              <a:gd name="connsiteX122" fmla="*/ 6049786 w 12193149"/>
              <a:gd name="connsiteY122" fmla="*/ 2337822 h 2344739"/>
              <a:gd name="connsiteX123" fmla="*/ 6042433 w 12193149"/>
              <a:gd name="connsiteY123" fmla="*/ 2329473 h 2344739"/>
              <a:gd name="connsiteX124" fmla="*/ 6011238 w 12193149"/>
              <a:gd name="connsiteY124" fmla="*/ 2324380 h 2344739"/>
              <a:gd name="connsiteX125" fmla="*/ 5958523 w 12193149"/>
              <a:gd name="connsiteY125" fmla="*/ 2328024 h 2344739"/>
              <a:gd name="connsiteX126" fmla="*/ 5760067 w 12193149"/>
              <a:gd name="connsiteY126" fmla="*/ 2343716 h 2344739"/>
              <a:gd name="connsiteX127" fmla="*/ 5628108 w 12193149"/>
              <a:gd name="connsiteY127" fmla="*/ 2344739 h 2344739"/>
              <a:gd name="connsiteX128" fmla="*/ 5472054 w 12193149"/>
              <a:gd name="connsiteY128" fmla="*/ 2330719 h 2344739"/>
              <a:gd name="connsiteX129" fmla="*/ 5433909 w 12193149"/>
              <a:gd name="connsiteY129" fmla="*/ 2319466 h 2344739"/>
              <a:gd name="connsiteX130" fmla="*/ 5382817 w 12193149"/>
              <a:gd name="connsiteY130" fmla="*/ 2301764 h 2344739"/>
              <a:gd name="connsiteX131" fmla="*/ 5262912 w 12193149"/>
              <a:gd name="connsiteY131" fmla="*/ 2281347 h 2344739"/>
              <a:gd name="connsiteX132" fmla="*/ 5224109 w 12193149"/>
              <a:gd name="connsiteY132" fmla="*/ 2270223 h 2344739"/>
              <a:gd name="connsiteX133" fmla="*/ 5175808 w 12193149"/>
              <a:gd name="connsiteY133" fmla="*/ 2267233 h 2344739"/>
              <a:gd name="connsiteX134" fmla="*/ 5157702 w 12193149"/>
              <a:gd name="connsiteY134" fmla="*/ 2260010 h 2344739"/>
              <a:gd name="connsiteX135" fmla="*/ 5143747 w 12193149"/>
              <a:gd name="connsiteY135" fmla="*/ 2256610 h 2344739"/>
              <a:gd name="connsiteX136" fmla="*/ 5140744 w 12193149"/>
              <a:gd name="connsiteY136" fmla="*/ 2254509 h 2344739"/>
              <a:gd name="connsiteX137" fmla="*/ 5122807 w 12193149"/>
              <a:gd name="connsiteY137" fmla="*/ 2243656 h 2344739"/>
              <a:gd name="connsiteX138" fmla="*/ 5066938 w 12193149"/>
              <a:gd name="connsiteY138" fmla="*/ 2250227 h 2344739"/>
              <a:gd name="connsiteX139" fmla="*/ 5012662 w 12193149"/>
              <a:gd name="connsiteY139" fmla="*/ 2233846 h 2344739"/>
              <a:gd name="connsiteX140" fmla="*/ 4841589 w 12193149"/>
              <a:gd name="connsiteY140" fmla="*/ 2209829 h 2344739"/>
              <a:gd name="connsiteX141" fmla="*/ 4763595 w 12193149"/>
              <a:gd name="connsiteY141" fmla="*/ 2182061 h 2344739"/>
              <a:gd name="connsiteX142" fmla="*/ 4724334 w 12193149"/>
              <a:gd name="connsiteY142" fmla="*/ 2173047 h 2344739"/>
              <a:gd name="connsiteX143" fmla="*/ 4722324 w 12193149"/>
              <a:gd name="connsiteY143" fmla="*/ 2172298 h 2344739"/>
              <a:gd name="connsiteX144" fmla="*/ 4723259 w 12193149"/>
              <a:gd name="connsiteY144" fmla="*/ 2172087 h 2344739"/>
              <a:gd name="connsiteX145" fmla="*/ 4718350 w 12193149"/>
              <a:gd name="connsiteY145" fmla="*/ 2170817 h 2344739"/>
              <a:gd name="connsiteX146" fmla="*/ 4722324 w 12193149"/>
              <a:gd name="connsiteY146" fmla="*/ 2172298 h 2344739"/>
              <a:gd name="connsiteX147" fmla="*/ 4716674 w 12193149"/>
              <a:gd name="connsiteY147" fmla="*/ 2173573 h 2344739"/>
              <a:gd name="connsiteX148" fmla="*/ 4516962 w 12193149"/>
              <a:gd name="connsiteY148" fmla="*/ 2163671 h 2344739"/>
              <a:gd name="connsiteX149" fmla="*/ 4429691 w 12193149"/>
              <a:gd name="connsiteY149" fmla="*/ 2153020 h 2344739"/>
              <a:gd name="connsiteX150" fmla="*/ 4364023 w 12193149"/>
              <a:gd name="connsiteY150" fmla="*/ 2151674 h 2344739"/>
              <a:gd name="connsiteX151" fmla="*/ 4318114 w 12193149"/>
              <a:gd name="connsiteY151" fmla="*/ 2158289 h 2344739"/>
              <a:gd name="connsiteX152" fmla="*/ 4316258 w 12193149"/>
              <a:gd name="connsiteY152" fmla="*/ 2156948 h 2344739"/>
              <a:gd name="connsiteX153" fmla="*/ 4296292 w 12193149"/>
              <a:gd name="connsiteY153" fmla="*/ 2155069 h 2344739"/>
              <a:gd name="connsiteX154" fmla="*/ 4291212 w 12193149"/>
              <a:gd name="connsiteY154" fmla="*/ 2157986 h 2344739"/>
              <a:gd name="connsiteX155" fmla="*/ 4277290 w 12193149"/>
              <a:gd name="connsiteY155" fmla="*/ 2157740 h 2344739"/>
              <a:gd name="connsiteX156" fmla="*/ 4249265 w 12193149"/>
              <a:gd name="connsiteY156" fmla="*/ 2160064 h 2344739"/>
              <a:gd name="connsiteX157" fmla="*/ 4203199 w 12193149"/>
              <a:gd name="connsiteY157" fmla="*/ 2157269 h 2344739"/>
              <a:gd name="connsiteX158" fmla="*/ 4202893 w 12193149"/>
              <a:gd name="connsiteY158" fmla="*/ 2156010 h 2344739"/>
              <a:gd name="connsiteX159" fmla="*/ 4192396 w 12193149"/>
              <a:gd name="connsiteY159" fmla="*/ 2150376 h 2344739"/>
              <a:gd name="connsiteX160" fmla="*/ 4143893 w 12193149"/>
              <a:gd name="connsiteY160" fmla="*/ 2134511 h 2344739"/>
              <a:gd name="connsiteX161" fmla="*/ 4084245 w 12193149"/>
              <a:gd name="connsiteY161" fmla="*/ 2107978 h 2344739"/>
              <a:gd name="connsiteX162" fmla="*/ 4075694 w 12193149"/>
              <a:gd name="connsiteY162" fmla="*/ 2107143 h 2344739"/>
              <a:gd name="connsiteX163" fmla="*/ 4075575 w 12193149"/>
              <a:gd name="connsiteY163" fmla="*/ 2106844 h 2344739"/>
              <a:gd name="connsiteX164" fmla="*/ 4066658 w 12193149"/>
              <a:gd name="connsiteY164" fmla="*/ 2105400 h 2344739"/>
              <a:gd name="connsiteX165" fmla="*/ 4060102 w 12193149"/>
              <a:gd name="connsiteY165" fmla="*/ 2105618 h 2344739"/>
              <a:gd name="connsiteX166" fmla="*/ 4043512 w 12193149"/>
              <a:gd name="connsiteY166" fmla="*/ 2103997 h 2344739"/>
              <a:gd name="connsiteX167" fmla="*/ 4038145 w 12193149"/>
              <a:gd name="connsiteY167" fmla="*/ 2101563 h 2344739"/>
              <a:gd name="connsiteX168" fmla="*/ 4036511 w 12193149"/>
              <a:gd name="connsiteY168" fmla="*/ 2097896 h 2344739"/>
              <a:gd name="connsiteX169" fmla="*/ 4034926 w 12193149"/>
              <a:gd name="connsiteY169" fmla="*/ 2098131 h 2344739"/>
              <a:gd name="connsiteX170" fmla="*/ 4005686 w 12193149"/>
              <a:gd name="connsiteY170" fmla="*/ 2085563 h 2344739"/>
              <a:gd name="connsiteX171" fmla="*/ 3937994 w 12193149"/>
              <a:gd name="connsiteY171" fmla="*/ 2068106 h 2344739"/>
              <a:gd name="connsiteX172" fmla="*/ 3898423 w 12193149"/>
              <a:gd name="connsiteY172" fmla="*/ 2062451 h 2344739"/>
              <a:gd name="connsiteX173" fmla="*/ 3790908 w 12193149"/>
              <a:gd name="connsiteY173" fmla="*/ 2042213 h 2344739"/>
              <a:gd name="connsiteX174" fmla="*/ 3683661 w 12193149"/>
              <a:gd name="connsiteY174" fmla="*/ 2018290 h 2344739"/>
              <a:gd name="connsiteX175" fmla="*/ 3611183 w 12193149"/>
              <a:gd name="connsiteY175" fmla="*/ 1986019 h 2344739"/>
              <a:gd name="connsiteX176" fmla="*/ 3605003 w 12193149"/>
              <a:gd name="connsiteY176" fmla="*/ 1987381 h 2344739"/>
              <a:gd name="connsiteX177" fmla="*/ 3595884 w 12193149"/>
              <a:gd name="connsiteY177" fmla="*/ 1987545 h 2344739"/>
              <a:gd name="connsiteX178" fmla="*/ 3595649 w 12193149"/>
              <a:gd name="connsiteY178" fmla="*/ 1987276 h 2344739"/>
              <a:gd name="connsiteX179" fmla="*/ 3587126 w 12193149"/>
              <a:gd name="connsiteY179" fmla="*/ 1987966 h 2344739"/>
              <a:gd name="connsiteX180" fmla="*/ 3537283 w 12193149"/>
              <a:gd name="connsiteY180" fmla="*/ 1978267 h 2344739"/>
              <a:gd name="connsiteX181" fmla="*/ 3474371 w 12193149"/>
              <a:gd name="connsiteY181" fmla="*/ 1974606 h 2344739"/>
              <a:gd name="connsiteX182" fmla="*/ 3401876 w 12193149"/>
              <a:gd name="connsiteY182" fmla="*/ 1962558 h 2344739"/>
              <a:gd name="connsiteX183" fmla="*/ 3365036 w 12193149"/>
              <a:gd name="connsiteY183" fmla="*/ 1979510 h 2344739"/>
              <a:gd name="connsiteX184" fmla="*/ 3345174 w 12193149"/>
              <a:gd name="connsiteY184" fmla="*/ 1981192 h 2344739"/>
              <a:gd name="connsiteX185" fmla="*/ 3342846 w 12193149"/>
              <a:gd name="connsiteY185" fmla="*/ 1980217 h 2344739"/>
              <a:gd name="connsiteX186" fmla="*/ 3263504 w 12193149"/>
              <a:gd name="connsiteY186" fmla="*/ 1986094 h 2344739"/>
              <a:gd name="connsiteX187" fmla="*/ 3143704 w 12193149"/>
              <a:gd name="connsiteY187" fmla="*/ 1993869 h 2344739"/>
              <a:gd name="connsiteX188" fmla="*/ 3031439 w 12193149"/>
              <a:gd name="connsiteY188" fmla="*/ 1996512 h 2344739"/>
              <a:gd name="connsiteX189" fmla="*/ 2782717 w 12193149"/>
              <a:gd name="connsiteY189" fmla="*/ 2018333 h 2344739"/>
              <a:gd name="connsiteX190" fmla="*/ 2647675 w 12193149"/>
              <a:gd name="connsiteY190" fmla="*/ 2028869 h 2344739"/>
              <a:gd name="connsiteX191" fmla="*/ 2569176 w 12193149"/>
              <a:gd name="connsiteY191" fmla="*/ 2002628 h 2344739"/>
              <a:gd name="connsiteX192" fmla="*/ 2444403 w 12193149"/>
              <a:gd name="connsiteY192" fmla="*/ 2016529 h 2344739"/>
              <a:gd name="connsiteX193" fmla="*/ 2316260 w 12193149"/>
              <a:gd name="connsiteY193" fmla="*/ 2024996 h 2344739"/>
              <a:gd name="connsiteX194" fmla="*/ 2209726 w 12193149"/>
              <a:gd name="connsiteY194" fmla="*/ 2019763 h 2344739"/>
              <a:gd name="connsiteX195" fmla="*/ 2095813 w 12193149"/>
              <a:gd name="connsiteY195" fmla="*/ 2003052 h 2344739"/>
              <a:gd name="connsiteX196" fmla="*/ 1998504 w 12193149"/>
              <a:gd name="connsiteY196" fmla="*/ 1995032 h 2344739"/>
              <a:gd name="connsiteX197" fmla="*/ 1929320 w 12193149"/>
              <a:gd name="connsiteY197" fmla="*/ 2016977 h 2344739"/>
              <a:gd name="connsiteX198" fmla="*/ 1922798 w 12193149"/>
              <a:gd name="connsiteY198" fmla="*/ 2012146 h 2344739"/>
              <a:gd name="connsiteX199" fmla="*/ 1874228 w 12193149"/>
              <a:gd name="connsiteY199" fmla="*/ 2013741 h 2344739"/>
              <a:gd name="connsiteX200" fmla="*/ 1787803 w 12193149"/>
              <a:gd name="connsiteY200" fmla="*/ 2041363 h 2344739"/>
              <a:gd name="connsiteX201" fmla="*/ 1739352 w 12193149"/>
              <a:gd name="connsiteY201" fmla="*/ 2036312 h 2344739"/>
              <a:gd name="connsiteX202" fmla="*/ 1676219 w 12193149"/>
              <a:gd name="connsiteY202" fmla="*/ 2019963 h 2344739"/>
              <a:gd name="connsiteX203" fmla="*/ 1609817 w 12193149"/>
              <a:gd name="connsiteY203" fmla="*/ 2013066 h 2344739"/>
              <a:gd name="connsiteX204" fmla="*/ 1497258 w 12193149"/>
              <a:gd name="connsiteY204" fmla="*/ 1987476 h 2344739"/>
              <a:gd name="connsiteX205" fmla="*/ 1151127 w 12193149"/>
              <a:gd name="connsiteY205" fmla="*/ 1938041 h 2344739"/>
              <a:gd name="connsiteX206" fmla="*/ 859417 w 12193149"/>
              <a:gd name="connsiteY206" fmla="*/ 1928608 h 2344739"/>
              <a:gd name="connsiteX207" fmla="*/ 838688 w 12193149"/>
              <a:gd name="connsiteY207" fmla="*/ 1929821 h 2344739"/>
              <a:gd name="connsiteX208" fmla="*/ 817957 w 12193149"/>
              <a:gd name="connsiteY208" fmla="*/ 1927857 h 2344739"/>
              <a:gd name="connsiteX209" fmla="*/ 812654 w 12193149"/>
              <a:gd name="connsiteY209" fmla="*/ 1930751 h 2344739"/>
              <a:gd name="connsiteX210" fmla="*/ 721195 w 12193149"/>
              <a:gd name="connsiteY210" fmla="*/ 1929661 h 2344739"/>
              <a:gd name="connsiteX211" fmla="*/ 720890 w 12193149"/>
              <a:gd name="connsiteY211" fmla="*/ 1928399 h 2344739"/>
              <a:gd name="connsiteX212" fmla="*/ 710023 w 12193149"/>
              <a:gd name="connsiteY212" fmla="*/ 1922722 h 2344739"/>
              <a:gd name="connsiteX213" fmla="*/ 597940 w 12193149"/>
              <a:gd name="connsiteY213" fmla="*/ 1879864 h 2344739"/>
              <a:gd name="connsiteX214" fmla="*/ 579683 w 12193149"/>
              <a:gd name="connsiteY214" fmla="*/ 1877212 h 2344739"/>
              <a:gd name="connsiteX215" fmla="*/ 572865 w 12193149"/>
              <a:gd name="connsiteY215" fmla="*/ 1877401 h 2344739"/>
              <a:gd name="connsiteX216" fmla="*/ 446247 w 12193149"/>
              <a:gd name="connsiteY216" fmla="*/ 1839371 h 2344739"/>
              <a:gd name="connsiteX217" fmla="*/ 405163 w 12193149"/>
              <a:gd name="connsiteY217" fmla="*/ 1833548 h 2344739"/>
              <a:gd name="connsiteX218" fmla="*/ 293583 w 12193149"/>
              <a:gd name="connsiteY218" fmla="*/ 1812852 h 2344739"/>
              <a:gd name="connsiteX219" fmla="*/ 119529 w 12193149"/>
              <a:gd name="connsiteY219" fmla="*/ 1761047 h 2344739"/>
              <a:gd name="connsiteX220" fmla="*/ 16674 w 12193149"/>
              <a:gd name="connsiteY220" fmla="*/ 1758191 h 2344739"/>
              <a:gd name="connsiteX221" fmla="*/ 1150 w 12193149"/>
              <a:gd name="connsiteY221" fmla="*/ 1752722 h 2344739"/>
              <a:gd name="connsiteX222" fmla="*/ 1148 w 12193149"/>
              <a:gd name="connsiteY222" fmla="*/ 222213 h 2344739"/>
              <a:gd name="connsiteX223" fmla="*/ 1148 w 12193149"/>
              <a:gd name="connsiteY223"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14960 w 12193149"/>
              <a:gd name="connsiteY68" fmla="*/ 1919069 h 2344739"/>
              <a:gd name="connsiteX69" fmla="*/ 9054601 w 12193149"/>
              <a:gd name="connsiteY69" fmla="*/ 1910755 h 2344739"/>
              <a:gd name="connsiteX70" fmla="*/ 9006634 w 12193149"/>
              <a:gd name="connsiteY70" fmla="*/ 1914040 h 2344739"/>
              <a:gd name="connsiteX71" fmla="*/ 9006349 w 12193149"/>
              <a:gd name="connsiteY71" fmla="*/ 1913800 h 2344739"/>
              <a:gd name="connsiteX72" fmla="*/ 8997380 w 12193149"/>
              <a:gd name="connsiteY72" fmla="*/ 1915011 h 2344739"/>
              <a:gd name="connsiteX73" fmla="*/ 8991542 w 12193149"/>
              <a:gd name="connsiteY73" fmla="*/ 1917072 h 2344739"/>
              <a:gd name="connsiteX74" fmla="*/ 8975485 w 12193149"/>
              <a:gd name="connsiteY74" fmla="*/ 1920298 h 2344739"/>
              <a:gd name="connsiteX75" fmla="*/ 8969159 w 12193149"/>
              <a:gd name="connsiteY75" fmla="*/ 1919598 h 2344739"/>
              <a:gd name="connsiteX76" fmla="*/ 8964196 w 12193149"/>
              <a:gd name="connsiteY76" fmla="*/ 1917373 h 2344739"/>
              <a:gd name="connsiteX77" fmla="*/ 8930136 w 12193149"/>
              <a:gd name="connsiteY77" fmla="*/ 1914185 h 2344739"/>
              <a:gd name="connsiteX78" fmla="*/ 8753592 w 12193149"/>
              <a:gd name="connsiteY78" fmla="*/ 1933417 h 2344739"/>
              <a:gd name="connsiteX79" fmla="*/ 8708995 w 12193149"/>
              <a:gd name="connsiteY79" fmla="*/ 1935518 h 2344739"/>
              <a:gd name="connsiteX80" fmla="*/ 8597219 w 12193149"/>
              <a:gd name="connsiteY80" fmla="*/ 1944090 h 2344739"/>
              <a:gd name="connsiteX81" fmla="*/ 8526378 w 12193149"/>
              <a:gd name="connsiteY81" fmla="*/ 1929248 h 2344739"/>
              <a:gd name="connsiteX82" fmla="*/ 8512131 w 12193149"/>
              <a:gd name="connsiteY82" fmla="*/ 1935163 h 2344739"/>
              <a:gd name="connsiteX83" fmla="*/ 8507315 w 12193149"/>
              <a:gd name="connsiteY83" fmla="*/ 1938164 h 2344739"/>
              <a:gd name="connsiteX84" fmla="*/ 8499116 w 12193149"/>
              <a:gd name="connsiteY84" fmla="*/ 1940902 h 2344739"/>
              <a:gd name="connsiteX85" fmla="*/ 8498742 w 12193149"/>
              <a:gd name="connsiteY85" fmla="*/ 1940723 h 2344739"/>
              <a:gd name="connsiteX86" fmla="*/ 8491397 w 12193149"/>
              <a:gd name="connsiteY86" fmla="*/ 1943773 h 2344739"/>
              <a:gd name="connsiteX87" fmla="*/ 8368330 w 12193149"/>
              <a:gd name="connsiteY87" fmla="*/ 1957815 h 2344739"/>
              <a:gd name="connsiteX88" fmla="*/ 8354947 w 12193149"/>
              <a:gd name="connsiteY88" fmla="*/ 1958009 h 2344739"/>
              <a:gd name="connsiteX89" fmla="*/ 8321252 w 12193149"/>
              <a:gd name="connsiteY89" fmla="*/ 1974587 h 2344739"/>
              <a:gd name="connsiteX90" fmla="*/ 8315581 w 12193149"/>
              <a:gd name="connsiteY90" fmla="*/ 1974913 h 2344739"/>
              <a:gd name="connsiteX91" fmla="*/ 8296322 w 12193149"/>
              <a:gd name="connsiteY91" fmla="*/ 1988808 h 2344739"/>
              <a:gd name="connsiteX92" fmla="*/ 8285424 w 12193149"/>
              <a:gd name="connsiteY92" fmla="*/ 1994631 h 2344739"/>
              <a:gd name="connsiteX93" fmla="*/ 8284298 w 12193149"/>
              <a:gd name="connsiteY93" fmla="*/ 1999074 h 2344739"/>
              <a:gd name="connsiteX94" fmla="*/ 8267224 w 12193149"/>
              <a:gd name="connsiteY94" fmla="*/ 2006249 h 2344739"/>
              <a:gd name="connsiteX95" fmla="*/ 8264525 w 12193149"/>
              <a:gd name="connsiteY95" fmla="*/ 2006019 h 2344739"/>
              <a:gd name="connsiteX96" fmla="*/ 8253181 w 12193149"/>
              <a:gd name="connsiteY96" fmla="*/ 2015862 h 2344739"/>
              <a:gd name="connsiteX97" fmla="*/ 8246982 w 12193149"/>
              <a:gd name="connsiteY97" fmla="*/ 2028854 h 2344739"/>
              <a:gd name="connsiteX98" fmla="*/ 8091420 w 12193149"/>
              <a:gd name="connsiteY98" fmla="*/ 2075015 h 2344739"/>
              <a:gd name="connsiteX99" fmla="*/ 7906555 w 12193149"/>
              <a:gd name="connsiteY99" fmla="*/ 2116988 h 2344739"/>
              <a:gd name="connsiteX100" fmla="*/ 7719893 w 12193149"/>
              <a:gd name="connsiteY100" fmla="*/ 2142703 h 2344739"/>
              <a:gd name="connsiteX101" fmla="*/ 7615495 w 12193149"/>
              <a:gd name="connsiteY101" fmla="*/ 2139232 h 2344739"/>
              <a:gd name="connsiteX102" fmla="*/ 7528691 w 12193149"/>
              <a:gd name="connsiteY102" fmla="*/ 2145060 h 2344739"/>
              <a:gd name="connsiteX103" fmla="*/ 7520719 w 12193149"/>
              <a:gd name="connsiteY103" fmla="*/ 2147613 h 2344739"/>
              <a:gd name="connsiteX104" fmla="*/ 7508559 w 12193149"/>
              <a:gd name="connsiteY104" fmla="*/ 2148948 h 2344739"/>
              <a:gd name="connsiteX105" fmla="*/ 7508188 w 12193149"/>
              <a:gd name="connsiteY105" fmla="*/ 2148621 h 2344739"/>
              <a:gd name="connsiteX106" fmla="*/ 7496943 w 12193149"/>
              <a:gd name="connsiteY106" fmla="*/ 2150573 h 2344739"/>
              <a:gd name="connsiteX107" fmla="*/ 7406539 w 12193149"/>
              <a:gd name="connsiteY107" fmla="*/ 2142468 h 2344739"/>
              <a:gd name="connsiteX108" fmla="*/ 7219707 w 12193149"/>
              <a:gd name="connsiteY108" fmla="*/ 2156680 h 2344739"/>
              <a:gd name="connsiteX109" fmla="*/ 7202249 w 12193149"/>
              <a:gd name="connsiteY109" fmla="*/ 2161230 h 2344739"/>
              <a:gd name="connsiteX110" fmla="*/ 7198152 w 12193149"/>
              <a:gd name="connsiteY110" fmla="*/ 2166588 h 2344739"/>
              <a:gd name="connsiteX111" fmla="*/ 7171956 w 12193149"/>
              <a:gd name="connsiteY111" fmla="*/ 2171236 h 2344739"/>
              <a:gd name="connsiteX112" fmla="*/ 7098136 w 12193149"/>
              <a:gd name="connsiteY112" fmla="*/ 2183464 h 2344739"/>
              <a:gd name="connsiteX113" fmla="*/ 7019644 w 12193149"/>
              <a:gd name="connsiteY113" fmla="*/ 2183090 h 2344739"/>
              <a:gd name="connsiteX114" fmla="*/ 6905294 w 12193149"/>
              <a:gd name="connsiteY114" fmla="*/ 2212596 h 2344739"/>
              <a:gd name="connsiteX115" fmla="*/ 6709370 w 12193149"/>
              <a:gd name="connsiteY115" fmla="*/ 2240551 h 2344739"/>
              <a:gd name="connsiteX116" fmla="*/ 6550602 w 12193149"/>
              <a:gd name="connsiteY116" fmla="*/ 2269327 h 2344739"/>
              <a:gd name="connsiteX117" fmla="*/ 6318708 w 12193149"/>
              <a:gd name="connsiteY117" fmla="*/ 2316127 h 2344739"/>
              <a:gd name="connsiteX118" fmla="*/ 6169822 w 12193149"/>
              <a:gd name="connsiteY118" fmla="*/ 2318214 h 2344739"/>
              <a:gd name="connsiteX119" fmla="*/ 6074996 w 12193149"/>
              <a:gd name="connsiteY119" fmla="*/ 2338676 h 2344739"/>
              <a:gd name="connsiteX120" fmla="*/ 6069677 w 12193149"/>
              <a:gd name="connsiteY120" fmla="*/ 2337139 h 2344739"/>
              <a:gd name="connsiteX121" fmla="*/ 6049786 w 12193149"/>
              <a:gd name="connsiteY121" fmla="*/ 2337822 h 2344739"/>
              <a:gd name="connsiteX122" fmla="*/ 6042433 w 12193149"/>
              <a:gd name="connsiteY122" fmla="*/ 2329473 h 2344739"/>
              <a:gd name="connsiteX123" fmla="*/ 6011238 w 12193149"/>
              <a:gd name="connsiteY123" fmla="*/ 2324380 h 2344739"/>
              <a:gd name="connsiteX124" fmla="*/ 5958523 w 12193149"/>
              <a:gd name="connsiteY124" fmla="*/ 2328024 h 2344739"/>
              <a:gd name="connsiteX125" fmla="*/ 5760067 w 12193149"/>
              <a:gd name="connsiteY125" fmla="*/ 2343716 h 2344739"/>
              <a:gd name="connsiteX126" fmla="*/ 5628108 w 12193149"/>
              <a:gd name="connsiteY126" fmla="*/ 2344739 h 2344739"/>
              <a:gd name="connsiteX127" fmla="*/ 5472054 w 12193149"/>
              <a:gd name="connsiteY127" fmla="*/ 2330719 h 2344739"/>
              <a:gd name="connsiteX128" fmla="*/ 5433909 w 12193149"/>
              <a:gd name="connsiteY128" fmla="*/ 2319466 h 2344739"/>
              <a:gd name="connsiteX129" fmla="*/ 5382817 w 12193149"/>
              <a:gd name="connsiteY129" fmla="*/ 2301764 h 2344739"/>
              <a:gd name="connsiteX130" fmla="*/ 5262912 w 12193149"/>
              <a:gd name="connsiteY130" fmla="*/ 2281347 h 2344739"/>
              <a:gd name="connsiteX131" fmla="*/ 5224109 w 12193149"/>
              <a:gd name="connsiteY131" fmla="*/ 2270223 h 2344739"/>
              <a:gd name="connsiteX132" fmla="*/ 5175808 w 12193149"/>
              <a:gd name="connsiteY132" fmla="*/ 2267233 h 2344739"/>
              <a:gd name="connsiteX133" fmla="*/ 5157702 w 12193149"/>
              <a:gd name="connsiteY133" fmla="*/ 2260010 h 2344739"/>
              <a:gd name="connsiteX134" fmla="*/ 5143747 w 12193149"/>
              <a:gd name="connsiteY134" fmla="*/ 2256610 h 2344739"/>
              <a:gd name="connsiteX135" fmla="*/ 5140744 w 12193149"/>
              <a:gd name="connsiteY135" fmla="*/ 2254509 h 2344739"/>
              <a:gd name="connsiteX136" fmla="*/ 5122807 w 12193149"/>
              <a:gd name="connsiteY136" fmla="*/ 2243656 h 2344739"/>
              <a:gd name="connsiteX137" fmla="*/ 5066938 w 12193149"/>
              <a:gd name="connsiteY137" fmla="*/ 2250227 h 2344739"/>
              <a:gd name="connsiteX138" fmla="*/ 5012662 w 12193149"/>
              <a:gd name="connsiteY138" fmla="*/ 2233846 h 2344739"/>
              <a:gd name="connsiteX139" fmla="*/ 4841589 w 12193149"/>
              <a:gd name="connsiteY139" fmla="*/ 2209829 h 2344739"/>
              <a:gd name="connsiteX140" fmla="*/ 4763595 w 12193149"/>
              <a:gd name="connsiteY140" fmla="*/ 2182061 h 2344739"/>
              <a:gd name="connsiteX141" fmla="*/ 4724334 w 12193149"/>
              <a:gd name="connsiteY141" fmla="*/ 2173047 h 2344739"/>
              <a:gd name="connsiteX142" fmla="*/ 4722324 w 12193149"/>
              <a:gd name="connsiteY142" fmla="*/ 2172298 h 2344739"/>
              <a:gd name="connsiteX143" fmla="*/ 4723259 w 12193149"/>
              <a:gd name="connsiteY143" fmla="*/ 2172087 h 2344739"/>
              <a:gd name="connsiteX144" fmla="*/ 4718350 w 12193149"/>
              <a:gd name="connsiteY144" fmla="*/ 2170817 h 2344739"/>
              <a:gd name="connsiteX145" fmla="*/ 4722324 w 12193149"/>
              <a:gd name="connsiteY145" fmla="*/ 2172298 h 2344739"/>
              <a:gd name="connsiteX146" fmla="*/ 4716674 w 12193149"/>
              <a:gd name="connsiteY146" fmla="*/ 2173573 h 2344739"/>
              <a:gd name="connsiteX147" fmla="*/ 4516962 w 12193149"/>
              <a:gd name="connsiteY147" fmla="*/ 2163671 h 2344739"/>
              <a:gd name="connsiteX148" fmla="*/ 4429691 w 12193149"/>
              <a:gd name="connsiteY148" fmla="*/ 2153020 h 2344739"/>
              <a:gd name="connsiteX149" fmla="*/ 4364023 w 12193149"/>
              <a:gd name="connsiteY149" fmla="*/ 2151674 h 2344739"/>
              <a:gd name="connsiteX150" fmla="*/ 4318114 w 12193149"/>
              <a:gd name="connsiteY150" fmla="*/ 2158289 h 2344739"/>
              <a:gd name="connsiteX151" fmla="*/ 4316258 w 12193149"/>
              <a:gd name="connsiteY151" fmla="*/ 2156948 h 2344739"/>
              <a:gd name="connsiteX152" fmla="*/ 4296292 w 12193149"/>
              <a:gd name="connsiteY152" fmla="*/ 2155069 h 2344739"/>
              <a:gd name="connsiteX153" fmla="*/ 4291212 w 12193149"/>
              <a:gd name="connsiteY153" fmla="*/ 2157986 h 2344739"/>
              <a:gd name="connsiteX154" fmla="*/ 4277290 w 12193149"/>
              <a:gd name="connsiteY154" fmla="*/ 2157740 h 2344739"/>
              <a:gd name="connsiteX155" fmla="*/ 4249265 w 12193149"/>
              <a:gd name="connsiteY155" fmla="*/ 2160064 h 2344739"/>
              <a:gd name="connsiteX156" fmla="*/ 4203199 w 12193149"/>
              <a:gd name="connsiteY156" fmla="*/ 2157269 h 2344739"/>
              <a:gd name="connsiteX157" fmla="*/ 4202893 w 12193149"/>
              <a:gd name="connsiteY157" fmla="*/ 2156010 h 2344739"/>
              <a:gd name="connsiteX158" fmla="*/ 4192396 w 12193149"/>
              <a:gd name="connsiteY158" fmla="*/ 2150376 h 2344739"/>
              <a:gd name="connsiteX159" fmla="*/ 4143893 w 12193149"/>
              <a:gd name="connsiteY159" fmla="*/ 2134511 h 2344739"/>
              <a:gd name="connsiteX160" fmla="*/ 4084245 w 12193149"/>
              <a:gd name="connsiteY160" fmla="*/ 2107978 h 2344739"/>
              <a:gd name="connsiteX161" fmla="*/ 4075694 w 12193149"/>
              <a:gd name="connsiteY161" fmla="*/ 2107143 h 2344739"/>
              <a:gd name="connsiteX162" fmla="*/ 4075575 w 12193149"/>
              <a:gd name="connsiteY162" fmla="*/ 2106844 h 2344739"/>
              <a:gd name="connsiteX163" fmla="*/ 4066658 w 12193149"/>
              <a:gd name="connsiteY163" fmla="*/ 2105400 h 2344739"/>
              <a:gd name="connsiteX164" fmla="*/ 4060102 w 12193149"/>
              <a:gd name="connsiteY164" fmla="*/ 2105618 h 2344739"/>
              <a:gd name="connsiteX165" fmla="*/ 4043512 w 12193149"/>
              <a:gd name="connsiteY165" fmla="*/ 2103997 h 2344739"/>
              <a:gd name="connsiteX166" fmla="*/ 4038145 w 12193149"/>
              <a:gd name="connsiteY166" fmla="*/ 2101563 h 2344739"/>
              <a:gd name="connsiteX167" fmla="*/ 4036511 w 12193149"/>
              <a:gd name="connsiteY167" fmla="*/ 2097896 h 2344739"/>
              <a:gd name="connsiteX168" fmla="*/ 4034926 w 12193149"/>
              <a:gd name="connsiteY168" fmla="*/ 2098131 h 2344739"/>
              <a:gd name="connsiteX169" fmla="*/ 4005686 w 12193149"/>
              <a:gd name="connsiteY169" fmla="*/ 2085563 h 2344739"/>
              <a:gd name="connsiteX170" fmla="*/ 3937994 w 12193149"/>
              <a:gd name="connsiteY170" fmla="*/ 2068106 h 2344739"/>
              <a:gd name="connsiteX171" fmla="*/ 3898423 w 12193149"/>
              <a:gd name="connsiteY171" fmla="*/ 2062451 h 2344739"/>
              <a:gd name="connsiteX172" fmla="*/ 3790908 w 12193149"/>
              <a:gd name="connsiteY172" fmla="*/ 2042213 h 2344739"/>
              <a:gd name="connsiteX173" fmla="*/ 3683661 w 12193149"/>
              <a:gd name="connsiteY173" fmla="*/ 2018290 h 2344739"/>
              <a:gd name="connsiteX174" fmla="*/ 3611183 w 12193149"/>
              <a:gd name="connsiteY174" fmla="*/ 1986019 h 2344739"/>
              <a:gd name="connsiteX175" fmla="*/ 3605003 w 12193149"/>
              <a:gd name="connsiteY175" fmla="*/ 1987381 h 2344739"/>
              <a:gd name="connsiteX176" fmla="*/ 3595884 w 12193149"/>
              <a:gd name="connsiteY176" fmla="*/ 1987545 h 2344739"/>
              <a:gd name="connsiteX177" fmla="*/ 3595649 w 12193149"/>
              <a:gd name="connsiteY177" fmla="*/ 1987276 h 2344739"/>
              <a:gd name="connsiteX178" fmla="*/ 3587126 w 12193149"/>
              <a:gd name="connsiteY178" fmla="*/ 1987966 h 2344739"/>
              <a:gd name="connsiteX179" fmla="*/ 3537283 w 12193149"/>
              <a:gd name="connsiteY179" fmla="*/ 1978267 h 2344739"/>
              <a:gd name="connsiteX180" fmla="*/ 3474371 w 12193149"/>
              <a:gd name="connsiteY180" fmla="*/ 1974606 h 2344739"/>
              <a:gd name="connsiteX181" fmla="*/ 3401876 w 12193149"/>
              <a:gd name="connsiteY181" fmla="*/ 1962558 h 2344739"/>
              <a:gd name="connsiteX182" fmla="*/ 3365036 w 12193149"/>
              <a:gd name="connsiteY182" fmla="*/ 1979510 h 2344739"/>
              <a:gd name="connsiteX183" fmla="*/ 3345174 w 12193149"/>
              <a:gd name="connsiteY183" fmla="*/ 1981192 h 2344739"/>
              <a:gd name="connsiteX184" fmla="*/ 3342846 w 12193149"/>
              <a:gd name="connsiteY184" fmla="*/ 1980217 h 2344739"/>
              <a:gd name="connsiteX185" fmla="*/ 3263504 w 12193149"/>
              <a:gd name="connsiteY185" fmla="*/ 1986094 h 2344739"/>
              <a:gd name="connsiteX186" fmla="*/ 3143704 w 12193149"/>
              <a:gd name="connsiteY186" fmla="*/ 1993869 h 2344739"/>
              <a:gd name="connsiteX187" fmla="*/ 3031439 w 12193149"/>
              <a:gd name="connsiteY187" fmla="*/ 1996512 h 2344739"/>
              <a:gd name="connsiteX188" fmla="*/ 2782717 w 12193149"/>
              <a:gd name="connsiteY188" fmla="*/ 2018333 h 2344739"/>
              <a:gd name="connsiteX189" fmla="*/ 2647675 w 12193149"/>
              <a:gd name="connsiteY189" fmla="*/ 2028869 h 2344739"/>
              <a:gd name="connsiteX190" fmla="*/ 2569176 w 12193149"/>
              <a:gd name="connsiteY190" fmla="*/ 2002628 h 2344739"/>
              <a:gd name="connsiteX191" fmla="*/ 2444403 w 12193149"/>
              <a:gd name="connsiteY191" fmla="*/ 2016529 h 2344739"/>
              <a:gd name="connsiteX192" fmla="*/ 2316260 w 12193149"/>
              <a:gd name="connsiteY192" fmla="*/ 2024996 h 2344739"/>
              <a:gd name="connsiteX193" fmla="*/ 2209726 w 12193149"/>
              <a:gd name="connsiteY193" fmla="*/ 2019763 h 2344739"/>
              <a:gd name="connsiteX194" fmla="*/ 2095813 w 12193149"/>
              <a:gd name="connsiteY194" fmla="*/ 2003052 h 2344739"/>
              <a:gd name="connsiteX195" fmla="*/ 1998504 w 12193149"/>
              <a:gd name="connsiteY195" fmla="*/ 1995032 h 2344739"/>
              <a:gd name="connsiteX196" fmla="*/ 1929320 w 12193149"/>
              <a:gd name="connsiteY196" fmla="*/ 2016977 h 2344739"/>
              <a:gd name="connsiteX197" fmla="*/ 1922798 w 12193149"/>
              <a:gd name="connsiteY197" fmla="*/ 2012146 h 2344739"/>
              <a:gd name="connsiteX198" fmla="*/ 1874228 w 12193149"/>
              <a:gd name="connsiteY198" fmla="*/ 2013741 h 2344739"/>
              <a:gd name="connsiteX199" fmla="*/ 1787803 w 12193149"/>
              <a:gd name="connsiteY199" fmla="*/ 2041363 h 2344739"/>
              <a:gd name="connsiteX200" fmla="*/ 1739352 w 12193149"/>
              <a:gd name="connsiteY200" fmla="*/ 2036312 h 2344739"/>
              <a:gd name="connsiteX201" fmla="*/ 1676219 w 12193149"/>
              <a:gd name="connsiteY201" fmla="*/ 2019963 h 2344739"/>
              <a:gd name="connsiteX202" fmla="*/ 1609817 w 12193149"/>
              <a:gd name="connsiteY202" fmla="*/ 2013066 h 2344739"/>
              <a:gd name="connsiteX203" fmla="*/ 1497258 w 12193149"/>
              <a:gd name="connsiteY203" fmla="*/ 1987476 h 2344739"/>
              <a:gd name="connsiteX204" fmla="*/ 1151127 w 12193149"/>
              <a:gd name="connsiteY204" fmla="*/ 1938041 h 2344739"/>
              <a:gd name="connsiteX205" fmla="*/ 859417 w 12193149"/>
              <a:gd name="connsiteY205" fmla="*/ 1928608 h 2344739"/>
              <a:gd name="connsiteX206" fmla="*/ 838688 w 12193149"/>
              <a:gd name="connsiteY206" fmla="*/ 1929821 h 2344739"/>
              <a:gd name="connsiteX207" fmla="*/ 817957 w 12193149"/>
              <a:gd name="connsiteY207" fmla="*/ 1927857 h 2344739"/>
              <a:gd name="connsiteX208" fmla="*/ 812654 w 12193149"/>
              <a:gd name="connsiteY208" fmla="*/ 1930751 h 2344739"/>
              <a:gd name="connsiteX209" fmla="*/ 721195 w 12193149"/>
              <a:gd name="connsiteY209" fmla="*/ 1929661 h 2344739"/>
              <a:gd name="connsiteX210" fmla="*/ 720890 w 12193149"/>
              <a:gd name="connsiteY210" fmla="*/ 1928399 h 2344739"/>
              <a:gd name="connsiteX211" fmla="*/ 710023 w 12193149"/>
              <a:gd name="connsiteY211" fmla="*/ 1922722 h 2344739"/>
              <a:gd name="connsiteX212" fmla="*/ 597940 w 12193149"/>
              <a:gd name="connsiteY212" fmla="*/ 1879864 h 2344739"/>
              <a:gd name="connsiteX213" fmla="*/ 579683 w 12193149"/>
              <a:gd name="connsiteY213" fmla="*/ 1877212 h 2344739"/>
              <a:gd name="connsiteX214" fmla="*/ 572865 w 12193149"/>
              <a:gd name="connsiteY214" fmla="*/ 1877401 h 2344739"/>
              <a:gd name="connsiteX215" fmla="*/ 446247 w 12193149"/>
              <a:gd name="connsiteY215" fmla="*/ 1839371 h 2344739"/>
              <a:gd name="connsiteX216" fmla="*/ 405163 w 12193149"/>
              <a:gd name="connsiteY216" fmla="*/ 1833548 h 2344739"/>
              <a:gd name="connsiteX217" fmla="*/ 293583 w 12193149"/>
              <a:gd name="connsiteY217" fmla="*/ 1812852 h 2344739"/>
              <a:gd name="connsiteX218" fmla="*/ 119529 w 12193149"/>
              <a:gd name="connsiteY218" fmla="*/ 1761047 h 2344739"/>
              <a:gd name="connsiteX219" fmla="*/ 16674 w 12193149"/>
              <a:gd name="connsiteY219" fmla="*/ 1758191 h 2344739"/>
              <a:gd name="connsiteX220" fmla="*/ 1150 w 12193149"/>
              <a:gd name="connsiteY220" fmla="*/ 1752722 h 2344739"/>
              <a:gd name="connsiteX221" fmla="*/ 1148 w 12193149"/>
              <a:gd name="connsiteY221" fmla="*/ 222213 h 2344739"/>
              <a:gd name="connsiteX222" fmla="*/ 1148 w 12193149"/>
              <a:gd name="connsiteY222"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56690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38590 w 12193149"/>
              <a:gd name="connsiteY65" fmla="*/ 1869293 h 2344739"/>
              <a:gd name="connsiteX66" fmla="*/ 9232518 w 12193149"/>
              <a:gd name="connsiteY66" fmla="*/ 1893149 h 2344739"/>
              <a:gd name="connsiteX67" fmla="*/ 9156690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585655 w 12193149"/>
              <a:gd name="connsiteY63" fmla="*/ 1795542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406539 w 12193149"/>
              <a:gd name="connsiteY105" fmla="*/ 2142468 h 2344739"/>
              <a:gd name="connsiteX106" fmla="*/ 7219707 w 12193149"/>
              <a:gd name="connsiteY106" fmla="*/ 2156680 h 2344739"/>
              <a:gd name="connsiteX107" fmla="*/ 7202249 w 12193149"/>
              <a:gd name="connsiteY107" fmla="*/ 2161230 h 2344739"/>
              <a:gd name="connsiteX108" fmla="*/ 7198152 w 12193149"/>
              <a:gd name="connsiteY108" fmla="*/ 2166588 h 2344739"/>
              <a:gd name="connsiteX109" fmla="*/ 7171956 w 12193149"/>
              <a:gd name="connsiteY109" fmla="*/ 2171236 h 2344739"/>
              <a:gd name="connsiteX110" fmla="*/ 7098136 w 12193149"/>
              <a:gd name="connsiteY110" fmla="*/ 2183464 h 2344739"/>
              <a:gd name="connsiteX111" fmla="*/ 7019644 w 12193149"/>
              <a:gd name="connsiteY111" fmla="*/ 2183090 h 2344739"/>
              <a:gd name="connsiteX112" fmla="*/ 6905294 w 12193149"/>
              <a:gd name="connsiteY112" fmla="*/ 2212596 h 2344739"/>
              <a:gd name="connsiteX113" fmla="*/ 6709370 w 12193149"/>
              <a:gd name="connsiteY113" fmla="*/ 2240551 h 2344739"/>
              <a:gd name="connsiteX114" fmla="*/ 6550602 w 12193149"/>
              <a:gd name="connsiteY114" fmla="*/ 2269327 h 2344739"/>
              <a:gd name="connsiteX115" fmla="*/ 6318708 w 12193149"/>
              <a:gd name="connsiteY115" fmla="*/ 2316127 h 2344739"/>
              <a:gd name="connsiteX116" fmla="*/ 6169822 w 12193149"/>
              <a:gd name="connsiteY116" fmla="*/ 2318214 h 2344739"/>
              <a:gd name="connsiteX117" fmla="*/ 6074996 w 12193149"/>
              <a:gd name="connsiteY117" fmla="*/ 2338676 h 2344739"/>
              <a:gd name="connsiteX118" fmla="*/ 6069677 w 12193149"/>
              <a:gd name="connsiteY118" fmla="*/ 2337139 h 2344739"/>
              <a:gd name="connsiteX119" fmla="*/ 6049786 w 12193149"/>
              <a:gd name="connsiteY119" fmla="*/ 2337822 h 2344739"/>
              <a:gd name="connsiteX120" fmla="*/ 6042433 w 12193149"/>
              <a:gd name="connsiteY120" fmla="*/ 2329473 h 2344739"/>
              <a:gd name="connsiteX121" fmla="*/ 6011238 w 12193149"/>
              <a:gd name="connsiteY121" fmla="*/ 2324380 h 2344739"/>
              <a:gd name="connsiteX122" fmla="*/ 5958523 w 12193149"/>
              <a:gd name="connsiteY122" fmla="*/ 2328024 h 2344739"/>
              <a:gd name="connsiteX123" fmla="*/ 5760067 w 12193149"/>
              <a:gd name="connsiteY123" fmla="*/ 2343716 h 2344739"/>
              <a:gd name="connsiteX124" fmla="*/ 5628108 w 12193149"/>
              <a:gd name="connsiteY124" fmla="*/ 2344739 h 2344739"/>
              <a:gd name="connsiteX125" fmla="*/ 5472054 w 12193149"/>
              <a:gd name="connsiteY125" fmla="*/ 2330719 h 2344739"/>
              <a:gd name="connsiteX126" fmla="*/ 5433909 w 12193149"/>
              <a:gd name="connsiteY126" fmla="*/ 2319466 h 2344739"/>
              <a:gd name="connsiteX127" fmla="*/ 5382817 w 12193149"/>
              <a:gd name="connsiteY127" fmla="*/ 2301764 h 2344739"/>
              <a:gd name="connsiteX128" fmla="*/ 5262912 w 12193149"/>
              <a:gd name="connsiteY128" fmla="*/ 2281347 h 2344739"/>
              <a:gd name="connsiteX129" fmla="*/ 5224109 w 12193149"/>
              <a:gd name="connsiteY129" fmla="*/ 2270223 h 2344739"/>
              <a:gd name="connsiteX130" fmla="*/ 5175808 w 12193149"/>
              <a:gd name="connsiteY130" fmla="*/ 2267233 h 2344739"/>
              <a:gd name="connsiteX131" fmla="*/ 5157702 w 12193149"/>
              <a:gd name="connsiteY131" fmla="*/ 2260010 h 2344739"/>
              <a:gd name="connsiteX132" fmla="*/ 5143747 w 12193149"/>
              <a:gd name="connsiteY132" fmla="*/ 2256610 h 2344739"/>
              <a:gd name="connsiteX133" fmla="*/ 5140744 w 12193149"/>
              <a:gd name="connsiteY133" fmla="*/ 2254509 h 2344739"/>
              <a:gd name="connsiteX134" fmla="*/ 5122807 w 12193149"/>
              <a:gd name="connsiteY134" fmla="*/ 2243656 h 2344739"/>
              <a:gd name="connsiteX135" fmla="*/ 5066938 w 12193149"/>
              <a:gd name="connsiteY135" fmla="*/ 2250227 h 2344739"/>
              <a:gd name="connsiteX136" fmla="*/ 5012662 w 12193149"/>
              <a:gd name="connsiteY136" fmla="*/ 2233846 h 2344739"/>
              <a:gd name="connsiteX137" fmla="*/ 4841589 w 12193149"/>
              <a:gd name="connsiteY137" fmla="*/ 2209829 h 2344739"/>
              <a:gd name="connsiteX138" fmla="*/ 4763595 w 12193149"/>
              <a:gd name="connsiteY138" fmla="*/ 2182061 h 2344739"/>
              <a:gd name="connsiteX139" fmla="*/ 4724334 w 12193149"/>
              <a:gd name="connsiteY139" fmla="*/ 2173047 h 2344739"/>
              <a:gd name="connsiteX140" fmla="*/ 4722324 w 12193149"/>
              <a:gd name="connsiteY140" fmla="*/ 2172298 h 2344739"/>
              <a:gd name="connsiteX141" fmla="*/ 4723259 w 12193149"/>
              <a:gd name="connsiteY141" fmla="*/ 2172087 h 2344739"/>
              <a:gd name="connsiteX142" fmla="*/ 4718350 w 12193149"/>
              <a:gd name="connsiteY142" fmla="*/ 2170817 h 2344739"/>
              <a:gd name="connsiteX143" fmla="*/ 4722324 w 12193149"/>
              <a:gd name="connsiteY143" fmla="*/ 2172298 h 2344739"/>
              <a:gd name="connsiteX144" fmla="*/ 4716674 w 12193149"/>
              <a:gd name="connsiteY144" fmla="*/ 2173573 h 2344739"/>
              <a:gd name="connsiteX145" fmla="*/ 4516962 w 12193149"/>
              <a:gd name="connsiteY145" fmla="*/ 2163671 h 2344739"/>
              <a:gd name="connsiteX146" fmla="*/ 4429691 w 12193149"/>
              <a:gd name="connsiteY146" fmla="*/ 2153020 h 2344739"/>
              <a:gd name="connsiteX147" fmla="*/ 4364023 w 12193149"/>
              <a:gd name="connsiteY147" fmla="*/ 2151674 h 2344739"/>
              <a:gd name="connsiteX148" fmla="*/ 4318114 w 12193149"/>
              <a:gd name="connsiteY148" fmla="*/ 2158289 h 2344739"/>
              <a:gd name="connsiteX149" fmla="*/ 4316258 w 12193149"/>
              <a:gd name="connsiteY149" fmla="*/ 2156948 h 2344739"/>
              <a:gd name="connsiteX150" fmla="*/ 4296292 w 12193149"/>
              <a:gd name="connsiteY150" fmla="*/ 2155069 h 2344739"/>
              <a:gd name="connsiteX151" fmla="*/ 4291212 w 12193149"/>
              <a:gd name="connsiteY151" fmla="*/ 2157986 h 2344739"/>
              <a:gd name="connsiteX152" fmla="*/ 4277290 w 12193149"/>
              <a:gd name="connsiteY152" fmla="*/ 2157740 h 2344739"/>
              <a:gd name="connsiteX153" fmla="*/ 4249265 w 12193149"/>
              <a:gd name="connsiteY153" fmla="*/ 2160064 h 2344739"/>
              <a:gd name="connsiteX154" fmla="*/ 4203199 w 12193149"/>
              <a:gd name="connsiteY154" fmla="*/ 2157269 h 2344739"/>
              <a:gd name="connsiteX155" fmla="*/ 4202893 w 12193149"/>
              <a:gd name="connsiteY155" fmla="*/ 2156010 h 2344739"/>
              <a:gd name="connsiteX156" fmla="*/ 4192396 w 12193149"/>
              <a:gd name="connsiteY156" fmla="*/ 2150376 h 2344739"/>
              <a:gd name="connsiteX157" fmla="*/ 4143893 w 12193149"/>
              <a:gd name="connsiteY157" fmla="*/ 2134511 h 2344739"/>
              <a:gd name="connsiteX158" fmla="*/ 4084245 w 12193149"/>
              <a:gd name="connsiteY158" fmla="*/ 2107978 h 2344739"/>
              <a:gd name="connsiteX159" fmla="*/ 4075694 w 12193149"/>
              <a:gd name="connsiteY159" fmla="*/ 2107143 h 2344739"/>
              <a:gd name="connsiteX160" fmla="*/ 4075575 w 12193149"/>
              <a:gd name="connsiteY160" fmla="*/ 2106844 h 2344739"/>
              <a:gd name="connsiteX161" fmla="*/ 4066658 w 12193149"/>
              <a:gd name="connsiteY161" fmla="*/ 2105400 h 2344739"/>
              <a:gd name="connsiteX162" fmla="*/ 4060102 w 12193149"/>
              <a:gd name="connsiteY162" fmla="*/ 2105618 h 2344739"/>
              <a:gd name="connsiteX163" fmla="*/ 4043512 w 12193149"/>
              <a:gd name="connsiteY163" fmla="*/ 2103997 h 2344739"/>
              <a:gd name="connsiteX164" fmla="*/ 4038145 w 12193149"/>
              <a:gd name="connsiteY164" fmla="*/ 2101563 h 2344739"/>
              <a:gd name="connsiteX165" fmla="*/ 4036511 w 12193149"/>
              <a:gd name="connsiteY165" fmla="*/ 2097896 h 2344739"/>
              <a:gd name="connsiteX166" fmla="*/ 4034926 w 12193149"/>
              <a:gd name="connsiteY166" fmla="*/ 2098131 h 2344739"/>
              <a:gd name="connsiteX167" fmla="*/ 4005686 w 12193149"/>
              <a:gd name="connsiteY167" fmla="*/ 2085563 h 2344739"/>
              <a:gd name="connsiteX168" fmla="*/ 3937994 w 12193149"/>
              <a:gd name="connsiteY168" fmla="*/ 2068106 h 2344739"/>
              <a:gd name="connsiteX169" fmla="*/ 3898423 w 12193149"/>
              <a:gd name="connsiteY169" fmla="*/ 2062451 h 2344739"/>
              <a:gd name="connsiteX170" fmla="*/ 3790908 w 12193149"/>
              <a:gd name="connsiteY170" fmla="*/ 2042213 h 2344739"/>
              <a:gd name="connsiteX171" fmla="*/ 3683661 w 12193149"/>
              <a:gd name="connsiteY171" fmla="*/ 2018290 h 2344739"/>
              <a:gd name="connsiteX172" fmla="*/ 3611183 w 12193149"/>
              <a:gd name="connsiteY172" fmla="*/ 1986019 h 2344739"/>
              <a:gd name="connsiteX173" fmla="*/ 3605003 w 12193149"/>
              <a:gd name="connsiteY173" fmla="*/ 1987381 h 2344739"/>
              <a:gd name="connsiteX174" fmla="*/ 3595884 w 12193149"/>
              <a:gd name="connsiteY174" fmla="*/ 1987545 h 2344739"/>
              <a:gd name="connsiteX175" fmla="*/ 3595649 w 12193149"/>
              <a:gd name="connsiteY175" fmla="*/ 1987276 h 2344739"/>
              <a:gd name="connsiteX176" fmla="*/ 3587126 w 12193149"/>
              <a:gd name="connsiteY176" fmla="*/ 1987966 h 2344739"/>
              <a:gd name="connsiteX177" fmla="*/ 3537283 w 12193149"/>
              <a:gd name="connsiteY177" fmla="*/ 1978267 h 2344739"/>
              <a:gd name="connsiteX178" fmla="*/ 3474371 w 12193149"/>
              <a:gd name="connsiteY178" fmla="*/ 1974606 h 2344739"/>
              <a:gd name="connsiteX179" fmla="*/ 3401876 w 12193149"/>
              <a:gd name="connsiteY179" fmla="*/ 1962558 h 2344739"/>
              <a:gd name="connsiteX180" fmla="*/ 3365036 w 12193149"/>
              <a:gd name="connsiteY180" fmla="*/ 1979510 h 2344739"/>
              <a:gd name="connsiteX181" fmla="*/ 3345174 w 12193149"/>
              <a:gd name="connsiteY181" fmla="*/ 1981192 h 2344739"/>
              <a:gd name="connsiteX182" fmla="*/ 3342846 w 12193149"/>
              <a:gd name="connsiteY182" fmla="*/ 1980217 h 2344739"/>
              <a:gd name="connsiteX183" fmla="*/ 3263504 w 12193149"/>
              <a:gd name="connsiteY183" fmla="*/ 1986094 h 2344739"/>
              <a:gd name="connsiteX184" fmla="*/ 3143704 w 12193149"/>
              <a:gd name="connsiteY184" fmla="*/ 1993869 h 2344739"/>
              <a:gd name="connsiteX185" fmla="*/ 3031439 w 12193149"/>
              <a:gd name="connsiteY185" fmla="*/ 1996512 h 2344739"/>
              <a:gd name="connsiteX186" fmla="*/ 2782717 w 12193149"/>
              <a:gd name="connsiteY186" fmla="*/ 2018333 h 2344739"/>
              <a:gd name="connsiteX187" fmla="*/ 2647675 w 12193149"/>
              <a:gd name="connsiteY187" fmla="*/ 2028869 h 2344739"/>
              <a:gd name="connsiteX188" fmla="*/ 2569176 w 12193149"/>
              <a:gd name="connsiteY188" fmla="*/ 2002628 h 2344739"/>
              <a:gd name="connsiteX189" fmla="*/ 2444403 w 12193149"/>
              <a:gd name="connsiteY189" fmla="*/ 2016529 h 2344739"/>
              <a:gd name="connsiteX190" fmla="*/ 2316260 w 12193149"/>
              <a:gd name="connsiteY190" fmla="*/ 2024996 h 2344739"/>
              <a:gd name="connsiteX191" fmla="*/ 2209726 w 12193149"/>
              <a:gd name="connsiteY191" fmla="*/ 2019763 h 2344739"/>
              <a:gd name="connsiteX192" fmla="*/ 2095813 w 12193149"/>
              <a:gd name="connsiteY192" fmla="*/ 2003052 h 2344739"/>
              <a:gd name="connsiteX193" fmla="*/ 1998504 w 12193149"/>
              <a:gd name="connsiteY193" fmla="*/ 1995032 h 2344739"/>
              <a:gd name="connsiteX194" fmla="*/ 1929320 w 12193149"/>
              <a:gd name="connsiteY194" fmla="*/ 2016977 h 2344739"/>
              <a:gd name="connsiteX195" fmla="*/ 1922798 w 12193149"/>
              <a:gd name="connsiteY195" fmla="*/ 2012146 h 2344739"/>
              <a:gd name="connsiteX196" fmla="*/ 1874228 w 12193149"/>
              <a:gd name="connsiteY196" fmla="*/ 2013741 h 2344739"/>
              <a:gd name="connsiteX197" fmla="*/ 1787803 w 12193149"/>
              <a:gd name="connsiteY197" fmla="*/ 2041363 h 2344739"/>
              <a:gd name="connsiteX198" fmla="*/ 1739352 w 12193149"/>
              <a:gd name="connsiteY198" fmla="*/ 2036312 h 2344739"/>
              <a:gd name="connsiteX199" fmla="*/ 1676219 w 12193149"/>
              <a:gd name="connsiteY199" fmla="*/ 2019963 h 2344739"/>
              <a:gd name="connsiteX200" fmla="*/ 1609817 w 12193149"/>
              <a:gd name="connsiteY200" fmla="*/ 2013066 h 2344739"/>
              <a:gd name="connsiteX201" fmla="*/ 1497258 w 12193149"/>
              <a:gd name="connsiteY201" fmla="*/ 1987476 h 2344739"/>
              <a:gd name="connsiteX202" fmla="*/ 1151127 w 12193149"/>
              <a:gd name="connsiteY202" fmla="*/ 1938041 h 2344739"/>
              <a:gd name="connsiteX203" fmla="*/ 859417 w 12193149"/>
              <a:gd name="connsiteY203" fmla="*/ 1928608 h 2344739"/>
              <a:gd name="connsiteX204" fmla="*/ 838688 w 12193149"/>
              <a:gd name="connsiteY204" fmla="*/ 1929821 h 2344739"/>
              <a:gd name="connsiteX205" fmla="*/ 817957 w 12193149"/>
              <a:gd name="connsiteY205" fmla="*/ 1927857 h 2344739"/>
              <a:gd name="connsiteX206" fmla="*/ 812654 w 12193149"/>
              <a:gd name="connsiteY206" fmla="*/ 1930751 h 2344739"/>
              <a:gd name="connsiteX207" fmla="*/ 721195 w 12193149"/>
              <a:gd name="connsiteY207" fmla="*/ 1929661 h 2344739"/>
              <a:gd name="connsiteX208" fmla="*/ 720890 w 12193149"/>
              <a:gd name="connsiteY208" fmla="*/ 1928399 h 2344739"/>
              <a:gd name="connsiteX209" fmla="*/ 710023 w 12193149"/>
              <a:gd name="connsiteY209" fmla="*/ 1922722 h 2344739"/>
              <a:gd name="connsiteX210" fmla="*/ 597940 w 12193149"/>
              <a:gd name="connsiteY210" fmla="*/ 1879864 h 2344739"/>
              <a:gd name="connsiteX211" fmla="*/ 579683 w 12193149"/>
              <a:gd name="connsiteY211" fmla="*/ 1877212 h 2344739"/>
              <a:gd name="connsiteX212" fmla="*/ 572865 w 12193149"/>
              <a:gd name="connsiteY212" fmla="*/ 1877401 h 2344739"/>
              <a:gd name="connsiteX213" fmla="*/ 446247 w 12193149"/>
              <a:gd name="connsiteY213" fmla="*/ 1839371 h 2344739"/>
              <a:gd name="connsiteX214" fmla="*/ 405163 w 12193149"/>
              <a:gd name="connsiteY214" fmla="*/ 1833548 h 2344739"/>
              <a:gd name="connsiteX215" fmla="*/ 293583 w 12193149"/>
              <a:gd name="connsiteY215" fmla="*/ 1812852 h 2344739"/>
              <a:gd name="connsiteX216" fmla="*/ 119529 w 12193149"/>
              <a:gd name="connsiteY216" fmla="*/ 1761047 h 2344739"/>
              <a:gd name="connsiteX217" fmla="*/ 16674 w 12193149"/>
              <a:gd name="connsiteY217" fmla="*/ 1758191 h 2344739"/>
              <a:gd name="connsiteX218" fmla="*/ 1150 w 12193149"/>
              <a:gd name="connsiteY218" fmla="*/ 1752722 h 2344739"/>
              <a:gd name="connsiteX219" fmla="*/ 1148 w 12193149"/>
              <a:gd name="connsiteY219" fmla="*/ 222213 h 2344739"/>
              <a:gd name="connsiteX220" fmla="*/ 1148 w 12193149"/>
              <a:gd name="connsiteY220"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613704 w 12193149"/>
              <a:gd name="connsiteY63" fmla="*/ 1812371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406539 w 12193149"/>
              <a:gd name="connsiteY105" fmla="*/ 2142468 h 2344739"/>
              <a:gd name="connsiteX106" fmla="*/ 7219707 w 12193149"/>
              <a:gd name="connsiteY106" fmla="*/ 2156680 h 2344739"/>
              <a:gd name="connsiteX107" fmla="*/ 7202249 w 12193149"/>
              <a:gd name="connsiteY107" fmla="*/ 2161230 h 2344739"/>
              <a:gd name="connsiteX108" fmla="*/ 7198152 w 12193149"/>
              <a:gd name="connsiteY108" fmla="*/ 2166588 h 2344739"/>
              <a:gd name="connsiteX109" fmla="*/ 7171956 w 12193149"/>
              <a:gd name="connsiteY109" fmla="*/ 2171236 h 2344739"/>
              <a:gd name="connsiteX110" fmla="*/ 7098136 w 12193149"/>
              <a:gd name="connsiteY110" fmla="*/ 2183464 h 2344739"/>
              <a:gd name="connsiteX111" fmla="*/ 7019644 w 12193149"/>
              <a:gd name="connsiteY111" fmla="*/ 2183090 h 2344739"/>
              <a:gd name="connsiteX112" fmla="*/ 6905294 w 12193149"/>
              <a:gd name="connsiteY112" fmla="*/ 2212596 h 2344739"/>
              <a:gd name="connsiteX113" fmla="*/ 6709370 w 12193149"/>
              <a:gd name="connsiteY113" fmla="*/ 2240551 h 2344739"/>
              <a:gd name="connsiteX114" fmla="*/ 6550602 w 12193149"/>
              <a:gd name="connsiteY114" fmla="*/ 2269327 h 2344739"/>
              <a:gd name="connsiteX115" fmla="*/ 6318708 w 12193149"/>
              <a:gd name="connsiteY115" fmla="*/ 2316127 h 2344739"/>
              <a:gd name="connsiteX116" fmla="*/ 6169822 w 12193149"/>
              <a:gd name="connsiteY116" fmla="*/ 2318214 h 2344739"/>
              <a:gd name="connsiteX117" fmla="*/ 6074996 w 12193149"/>
              <a:gd name="connsiteY117" fmla="*/ 2338676 h 2344739"/>
              <a:gd name="connsiteX118" fmla="*/ 6069677 w 12193149"/>
              <a:gd name="connsiteY118" fmla="*/ 2337139 h 2344739"/>
              <a:gd name="connsiteX119" fmla="*/ 6049786 w 12193149"/>
              <a:gd name="connsiteY119" fmla="*/ 2337822 h 2344739"/>
              <a:gd name="connsiteX120" fmla="*/ 6042433 w 12193149"/>
              <a:gd name="connsiteY120" fmla="*/ 2329473 h 2344739"/>
              <a:gd name="connsiteX121" fmla="*/ 6011238 w 12193149"/>
              <a:gd name="connsiteY121" fmla="*/ 2324380 h 2344739"/>
              <a:gd name="connsiteX122" fmla="*/ 5958523 w 12193149"/>
              <a:gd name="connsiteY122" fmla="*/ 2328024 h 2344739"/>
              <a:gd name="connsiteX123" fmla="*/ 5760067 w 12193149"/>
              <a:gd name="connsiteY123" fmla="*/ 2343716 h 2344739"/>
              <a:gd name="connsiteX124" fmla="*/ 5628108 w 12193149"/>
              <a:gd name="connsiteY124" fmla="*/ 2344739 h 2344739"/>
              <a:gd name="connsiteX125" fmla="*/ 5472054 w 12193149"/>
              <a:gd name="connsiteY125" fmla="*/ 2330719 h 2344739"/>
              <a:gd name="connsiteX126" fmla="*/ 5433909 w 12193149"/>
              <a:gd name="connsiteY126" fmla="*/ 2319466 h 2344739"/>
              <a:gd name="connsiteX127" fmla="*/ 5382817 w 12193149"/>
              <a:gd name="connsiteY127" fmla="*/ 2301764 h 2344739"/>
              <a:gd name="connsiteX128" fmla="*/ 5262912 w 12193149"/>
              <a:gd name="connsiteY128" fmla="*/ 2281347 h 2344739"/>
              <a:gd name="connsiteX129" fmla="*/ 5224109 w 12193149"/>
              <a:gd name="connsiteY129" fmla="*/ 2270223 h 2344739"/>
              <a:gd name="connsiteX130" fmla="*/ 5175808 w 12193149"/>
              <a:gd name="connsiteY130" fmla="*/ 2267233 h 2344739"/>
              <a:gd name="connsiteX131" fmla="*/ 5157702 w 12193149"/>
              <a:gd name="connsiteY131" fmla="*/ 2260010 h 2344739"/>
              <a:gd name="connsiteX132" fmla="*/ 5143747 w 12193149"/>
              <a:gd name="connsiteY132" fmla="*/ 2256610 h 2344739"/>
              <a:gd name="connsiteX133" fmla="*/ 5140744 w 12193149"/>
              <a:gd name="connsiteY133" fmla="*/ 2254509 h 2344739"/>
              <a:gd name="connsiteX134" fmla="*/ 5122807 w 12193149"/>
              <a:gd name="connsiteY134" fmla="*/ 2243656 h 2344739"/>
              <a:gd name="connsiteX135" fmla="*/ 5066938 w 12193149"/>
              <a:gd name="connsiteY135" fmla="*/ 2250227 h 2344739"/>
              <a:gd name="connsiteX136" fmla="*/ 5012662 w 12193149"/>
              <a:gd name="connsiteY136" fmla="*/ 2233846 h 2344739"/>
              <a:gd name="connsiteX137" fmla="*/ 4841589 w 12193149"/>
              <a:gd name="connsiteY137" fmla="*/ 2209829 h 2344739"/>
              <a:gd name="connsiteX138" fmla="*/ 4763595 w 12193149"/>
              <a:gd name="connsiteY138" fmla="*/ 2182061 h 2344739"/>
              <a:gd name="connsiteX139" fmla="*/ 4724334 w 12193149"/>
              <a:gd name="connsiteY139" fmla="*/ 2173047 h 2344739"/>
              <a:gd name="connsiteX140" fmla="*/ 4722324 w 12193149"/>
              <a:gd name="connsiteY140" fmla="*/ 2172298 h 2344739"/>
              <a:gd name="connsiteX141" fmla="*/ 4723259 w 12193149"/>
              <a:gd name="connsiteY141" fmla="*/ 2172087 h 2344739"/>
              <a:gd name="connsiteX142" fmla="*/ 4718350 w 12193149"/>
              <a:gd name="connsiteY142" fmla="*/ 2170817 h 2344739"/>
              <a:gd name="connsiteX143" fmla="*/ 4722324 w 12193149"/>
              <a:gd name="connsiteY143" fmla="*/ 2172298 h 2344739"/>
              <a:gd name="connsiteX144" fmla="*/ 4716674 w 12193149"/>
              <a:gd name="connsiteY144" fmla="*/ 2173573 h 2344739"/>
              <a:gd name="connsiteX145" fmla="*/ 4516962 w 12193149"/>
              <a:gd name="connsiteY145" fmla="*/ 2163671 h 2344739"/>
              <a:gd name="connsiteX146" fmla="*/ 4429691 w 12193149"/>
              <a:gd name="connsiteY146" fmla="*/ 2153020 h 2344739"/>
              <a:gd name="connsiteX147" fmla="*/ 4364023 w 12193149"/>
              <a:gd name="connsiteY147" fmla="*/ 2151674 h 2344739"/>
              <a:gd name="connsiteX148" fmla="*/ 4318114 w 12193149"/>
              <a:gd name="connsiteY148" fmla="*/ 2158289 h 2344739"/>
              <a:gd name="connsiteX149" fmla="*/ 4316258 w 12193149"/>
              <a:gd name="connsiteY149" fmla="*/ 2156948 h 2344739"/>
              <a:gd name="connsiteX150" fmla="*/ 4296292 w 12193149"/>
              <a:gd name="connsiteY150" fmla="*/ 2155069 h 2344739"/>
              <a:gd name="connsiteX151" fmla="*/ 4291212 w 12193149"/>
              <a:gd name="connsiteY151" fmla="*/ 2157986 h 2344739"/>
              <a:gd name="connsiteX152" fmla="*/ 4277290 w 12193149"/>
              <a:gd name="connsiteY152" fmla="*/ 2157740 h 2344739"/>
              <a:gd name="connsiteX153" fmla="*/ 4249265 w 12193149"/>
              <a:gd name="connsiteY153" fmla="*/ 2160064 h 2344739"/>
              <a:gd name="connsiteX154" fmla="*/ 4203199 w 12193149"/>
              <a:gd name="connsiteY154" fmla="*/ 2157269 h 2344739"/>
              <a:gd name="connsiteX155" fmla="*/ 4202893 w 12193149"/>
              <a:gd name="connsiteY155" fmla="*/ 2156010 h 2344739"/>
              <a:gd name="connsiteX156" fmla="*/ 4192396 w 12193149"/>
              <a:gd name="connsiteY156" fmla="*/ 2150376 h 2344739"/>
              <a:gd name="connsiteX157" fmla="*/ 4143893 w 12193149"/>
              <a:gd name="connsiteY157" fmla="*/ 2134511 h 2344739"/>
              <a:gd name="connsiteX158" fmla="*/ 4084245 w 12193149"/>
              <a:gd name="connsiteY158" fmla="*/ 2107978 h 2344739"/>
              <a:gd name="connsiteX159" fmla="*/ 4075694 w 12193149"/>
              <a:gd name="connsiteY159" fmla="*/ 2107143 h 2344739"/>
              <a:gd name="connsiteX160" fmla="*/ 4075575 w 12193149"/>
              <a:gd name="connsiteY160" fmla="*/ 2106844 h 2344739"/>
              <a:gd name="connsiteX161" fmla="*/ 4066658 w 12193149"/>
              <a:gd name="connsiteY161" fmla="*/ 2105400 h 2344739"/>
              <a:gd name="connsiteX162" fmla="*/ 4060102 w 12193149"/>
              <a:gd name="connsiteY162" fmla="*/ 2105618 h 2344739"/>
              <a:gd name="connsiteX163" fmla="*/ 4043512 w 12193149"/>
              <a:gd name="connsiteY163" fmla="*/ 2103997 h 2344739"/>
              <a:gd name="connsiteX164" fmla="*/ 4038145 w 12193149"/>
              <a:gd name="connsiteY164" fmla="*/ 2101563 h 2344739"/>
              <a:gd name="connsiteX165" fmla="*/ 4036511 w 12193149"/>
              <a:gd name="connsiteY165" fmla="*/ 2097896 h 2344739"/>
              <a:gd name="connsiteX166" fmla="*/ 4034926 w 12193149"/>
              <a:gd name="connsiteY166" fmla="*/ 2098131 h 2344739"/>
              <a:gd name="connsiteX167" fmla="*/ 4005686 w 12193149"/>
              <a:gd name="connsiteY167" fmla="*/ 2085563 h 2344739"/>
              <a:gd name="connsiteX168" fmla="*/ 3937994 w 12193149"/>
              <a:gd name="connsiteY168" fmla="*/ 2068106 h 2344739"/>
              <a:gd name="connsiteX169" fmla="*/ 3898423 w 12193149"/>
              <a:gd name="connsiteY169" fmla="*/ 2062451 h 2344739"/>
              <a:gd name="connsiteX170" fmla="*/ 3790908 w 12193149"/>
              <a:gd name="connsiteY170" fmla="*/ 2042213 h 2344739"/>
              <a:gd name="connsiteX171" fmla="*/ 3683661 w 12193149"/>
              <a:gd name="connsiteY171" fmla="*/ 2018290 h 2344739"/>
              <a:gd name="connsiteX172" fmla="*/ 3611183 w 12193149"/>
              <a:gd name="connsiteY172" fmla="*/ 1986019 h 2344739"/>
              <a:gd name="connsiteX173" fmla="*/ 3605003 w 12193149"/>
              <a:gd name="connsiteY173" fmla="*/ 1987381 h 2344739"/>
              <a:gd name="connsiteX174" fmla="*/ 3595884 w 12193149"/>
              <a:gd name="connsiteY174" fmla="*/ 1987545 h 2344739"/>
              <a:gd name="connsiteX175" fmla="*/ 3595649 w 12193149"/>
              <a:gd name="connsiteY175" fmla="*/ 1987276 h 2344739"/>
              <a:gd name="connsiteX176" fmla="*/ 3587126 w 12193149"/>
              <a:gd name="connsiteY176" fmla="*/ 1987966 h 2344739"/>
              <a:gd name="connsiteX177" fmla="*/ 3537283 w 12193149"/>
              <a:gd name="connsiteY177" fmla="*/ 1978267 h 2344739"/>
              <a:gd name="connsiteX178" fmla="*/ 3474371 w 12193149"/>
              <a:gd name="connsiteY178" fmla="*/ 1974606 h 2344739"/>
              <a:gd name="connsiteX179" fmla="*/ 3401876 w 12193149"/>
              <a:gd name="connsiteY179" fmla="*/ 1962558 h 2344739"/>
              <a:gd name="connsiteX180" fmla="*/ 3365036 w 12193149"/>
              <a:gd name="connsiteY180" fmla="*/ 1979510 h 2344739"/>
              <a:gd name="connsiteX181" fmla="*/ 3345174 w 12193149"/>
              <a:gd name="connsiteY181" fmla="*/ 1981192 h 2344739"/>
              <a:gd name="connsiteX182" fmla="*/ 3342846 w 12193149"/>
              <a:gd name="connsiteY182" fmla="*/ 1980217 h 2344739"/>
              <a:gd name="connsiteX183" fmla="*/ 3263504 w 12193149"/>
              <a:gd name="connsiteY183" fmla="*/ 1986094 h 2344739"/>
              <a:gd name="connsiteX184" fmla="*/ 3143704 w 12193149"/>
              <a:gd name="connsiteY184" fmla="*/ 1993869 h 2344739"/>
              <a:gd name="connsiteX185" fmla="*/ 3031439 w 12193149"/>
              <a:gd name="connsiteY185" fmla="*/ 1996512 h 2344739"/>
              <a:gd name="connsiteX186" fmla="*/ 2782717 w 12193149"/>
              <a:gd name="connsiteY186" fmla="*/ 2018333 h 2344739"/>
              <a:gd name="connsiteX187" fmla="*/ 2647675 w 12193149"/>
              <a:gd name="connsiteY187" fmla="*/ 2028869 h 2344739"/>
              <a:gd name="connsiteX188" fmla="*/ 2569176 w 12193149"/>
              <a:gd name="connsiteY188" fmla="*/ 2002628 h 2344739"/>
              <a:gd name="connsiteX189" fmla="*/ 2444403 w 12193149"/>
              <a:gd name="connsiteY189" fmla="*/ 2016529 h 2344739"/>
              <a:gd name="connsiteX190" fmla="*/ 2316260 w 12193149"/>
              <a:gd name="connsiteY190" fmla="*/ 2024996 h 2344739"/>
              <a:gd name="connsiteX191" fmla="*/ 2209726 w 12193149"/>
              <a:gd name="connsiteY191" fmla="*/ 2019763 h 2344739"/>
              <a:gd name="connsiteX192" fmla="*/ 2095813 w 12193149"/>
              <a:gd name="connsiteY192" fmla="*/ 2003052 h 2344739"/>
              <a:gd name="connsiteX193" fmla="*/ 1998504 w 12193149"/>
              <a:gd name="connsiteY193" fmla="*/ 1995032 h 2344739"/>
              <a:gd name="connsiteX194" fmla="*/ 1929320 w 12193149"/>
              <a:gd name="connsiteY194" fmla="*/ 2016977 h 2344739"/>
              <a:gd name="connsiteX195" fmla="*/ 1922798 w 12193149"/>
              <a:gd name="connsiteY195" fmla="*/ 2012146 h 2344739"/>
              <a:gd name="connsiteX196" fmla="*/ 1874228 w 12193149"/>
              <a:gd name="connsiteY196" fmla="*/ 2013741 h 2344739"/>
              <a:gd name="connsiteX197" fmla="*/ 1787803 w 12193149"/>
              <a:gd name="connsiteY197" fmla="*/ 2041363 h 2344739"/>
              <a:gd name="connsiteX198" fmla="*/ 1739352 w 12193149"/>
              <a:gd name="connsiteY198" fmla="*/ 2036312 h 2344739"/>
              <a:gd name="connsiteX199" fmla="*/ 1676219 w 12193149"/>
              <a:gd name="connsiteY199" fmla="*/ 2019963 h 2344739"/>
              <a:gd name="connsiteX200" fmla="*/ 1609817 w 12193149"/>
              <a:gd name="connsiteY200" fmla="*/ 2013066 h 2344739"/>
              <a:gd name="connsiteX201" fmla="*/ 1497258 w 12193149"/>
              <a:gd name="connsiteY201" fmla="*/ 1987476 h 2344739"/>
              <a:gd name="connsiteX202" fmla="*/ 1151127 w 12193149"/>
              <a:gd name="connsiteY202" fmla="*/ 1938041 h 2344739"/>
              <a:gd name="connsiteX203" fmla="*/ 859417 w 12193149"/>
              <a:gd name="connsiteY203" fmla="*/ 1928608 h 2344739"/>
              <a:gd name="connsiteX204" fmla="*/ 838688 w 12193149"/>
              <a:gd name="connsiteY204" fmla="*/ 1929821 h 2344739"/>
              <a:gd name="connsiteX205" fmla="*/ 817957 w 12193149"/>
              <a:gd name="connsiteY205" fmla="*/ 1927857 h 2344739"/>
              <a:gd name="connsiteX206" fmla="*/ 812654 w 12193149"/>
              <a:gd name="connsiteY206" fmla="*/ 1930751 h 2344739"/>
              <a:gd name="connsiteX207" fmla="*/ 721195 w 12193149"/>
              <a:gd name="connsiteY207" fmla="*/ 1929661 h 2344739"/>
              <a:gd name="connsiteX208" fmla="*/ 720890 w 12193149"/>
              <a:gd name="connsiteY208" fmla="*/ 1928399 h 2344739"/>
              <a:gd name="connsiteX209" fmla="*/ 710023 w 12193149"/>
              <a:gd name="connsiteY209" fmla="*/ 1922722 h 2344739"/>
              <a:gd name="connsiteX210" fmla="*/ 597940 w 12193149"/>
              <a:gd name="connsiteY210" fmla="*/ 1879864 h 2344739"/>
              <a:gd name="connsiteX211" fmla="*/ 579683 w 12193149"/>
              <a:gd name="connsiteY211" fmla="*/ 1877212 h 2344739"/>
              <a:gd name="connsiteX212" fmla="*/ 572865 w 12193149"/>
              <a:gd name="connsiteY212" fmla="*/ 1877401 h 2344739"/>
              <a:gd name="connsiteX213" fmla="*/ 446247 w 12193149"/>
              <a:gd name="connsiteY213" fmla="*/ 1839371 h 2344739"/>
              <a:gd name="connsiteX214" fmla="*/ 405163 w 12193149"/>
              <a:gd name="connsiteY214" fmla="*/ 1833548 h 2344739"/>
              <a:gd name="connsiteX215" fmla="*/ 293583 w 12193149"/>
              <a:gd name="connsiteY215" fmla="*/ 1812852 h 2344739"/>
              <a:gd name="connsiteX216" fmla="*/ 119529 w 12193149"/>
              <a:gd name="connsiteY216" fmla="*/ 1761047 h 2344739"/>
              <a:gd name="connsiteX217" fmla="*/ 16674 w 12193149"/>
              <a:gd name="connsiteY217" fmla="*/ 1758191 h 2344739"/>
              <a:gd name="connsiteX218" fmla="*/ 1150 w 12193149"/>
              <a:gd name="connsiteY218" fmla="*/ 1752722 h 2344739"/>
              <a:gd name="connsiteX219" fmla="*/ 1148 w 12193149"/>
              <a:gd name="connsiteY219" fmla="*/ 222213 h 2344739"/>
              <a:gd name="connsiteX220" fmla="*/ 1148 w 12193149"/>
              <a:gd name="connsiteY220"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613704 w 12193149"/>
              <a:gd name="connsiteY63" fmla="*/ 1812371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219707 w 12193149"/>
              <a:gd name="connsiteY105" fmla="*/ 2156680 h 2344739"/>
              <a:gd name="connsiteX106" fmla="*/ 7202249 w 12193149"/>
              <a:gd name="connsiteY106" fmla="*/ 2161230 h 2344739"/>
              <a:gd name="connsiteX107" fmla="*/ 7198152 w 12193149"/>
              <a:gd name="connsiteY107" fmla="*/ 2166588 h 2344739"/>
              <a:gd name="connsiteX108" fmla="*/ 7171956 w 12193149"/>
              <a:gd name="connsiteY108" fmla="*/ 2171236 h 2344739"/>
              <a:gd name="connsiteX109" fmla="*/ 7098136 w 12193149"/>
              <a:gd name="connsiteY109" fmla="*/ 2183464 h 2344739"/>
              <a:gd name="connsiteX110" fmla="*/ 7019644 w 12193149"/>
              <a:gd name="connsiteY110" fmla="*/ 2183090 h 2344739"/>
              <a:gd name="connsiteX111" fmla="*/ 6905294 w 12193149"/>
              <a:gd name="connsiteY111" fmla="*/ 2212596 h 2344739"/>
              <a:gd name="connsiteX112" fmla="*/ 6709370 w 12193149"/>
              <a:gd name="connsiteY112" fmla="*/ 2240551 h 2344739"/>
              <a:gd name="connsiteX113" fmla="*/ 6550602 w 12193149"/>
              <a:gd name="connsiteY113" fmla="*/ 2269327 h 2344739"/>
              <a:gd name="connsiteX114" fmla="*/ 6318708 w 12193149"/>
              <a:gd name="connsiteY114" fmla="*/ 2316127 h 2344739"/>
              <a:gd name="connsiteX115" fmla="*/ 6169822 w 12193149"/>
              <a:gd name="connsiteY115" fmla="*/ 2318214 h 2344739"/>
              <a:gd name="connsiteX116" fmla="*/ 6074996 w 12193149"/>
              <a:gd name="connsiteY116" fmla="*/ 2338676 h 2344739"/>
              <a:gd name="connsiteX117" fmla="*/ 6069677 w 12193149"/>
              <a:gd name="connsiteY117" fmla="*/ 2337139 h 2344739"/>
              <a:gd name="connsiteX118" fmla="*/ 6049786 w 12193149"/>
              <a:gd name="connsiteY118" fmla="*/ 2337822 h 2344739"/>
              <a:gd name="connsiteX119" fmla="*/ 6042433 w 12193149"/>
              <a:gd name="connsiteY119" fmla="*/ 2329473 h 2344739"/>
              <a:gd name="connsiteX120" fmla="*/ 6011238 w 12193149"/>
              <a:gd name="connsiteY120" fmla="*/ 2324380 h 2344739"/>
              <a:gd name="connsiteX121" fmla="*/ 5958523 w 12193149"/>
              <a:gd name="connsiteY121" fmla="*/ 2328024 h 2344739"/>
              <a:gd name="connsiteX122" fmla="*/ 5760067 w 12193149"/>
              <a:gd name="connsiteY122" fmla="*/ 2343716 h 2344739"/>
              <a:gd name="connsiteX123" fmla="*/ 5628108 w 12193149"/>
              <a:gd name="connsiteY123" fmla="*/ 2344739 h 2344739"/>
              <a:gd name="connsiteX124" fmla="*/ 5472054 w 12193149"/>
              <a:gd name="connsiteY124" fmla="*/ 2330719 h 2344739"/>
              <a:gd name="connsiteX125" fmla="*/ 5433909 w 12193149"/>
              <a:gd name="connsiteY125" fmla="*/ 2319466 h 2344739"/>
              <a:gd name="connsiteX126" fmla="*/ 5382817 w 12193149"/>
              <a:gd name="connsiteY126" fmla="*/ 2301764 h 2344739"/>
              <a:gd name="connsiteX127" fmla="*/ 5262912 w 12193149"/>
              <a:gd name="connsiteY127" fmla="*/ 2281347 h 2344739"/>
              <a:gd name="connsiteX128" fmla="*/ 5224109 w 12193149"/>
              <a:gd name="connsiteY128" fmla="*/ 2270223 h 2344739"/>
              <a:gd name="connsiteX129" fmla="*/ 5175808 w 12193149"/>
              <a:gd name="connsiteY129" fmla="*/ 2267233 h 2344739"/>
              <a:gd name="connsiteX130" fmla="*/ 5157702 w 12193149"/>
              <a:gd name="connsiteY130" fmla="*/ 2260010 h 2344739"/>
              <a:gd name="connsiteX131" fmla="*/ 5143747 w 12193149"/>
              <a:gd name="connsiteY131" fmla="*/ 2256610 h 2344739"/>
              <a:gd name="connsiteX132" fmla="*/ 5140744 w 12193149"/>
              <a:gd name="connsiteY132" fmla="*/ 2254509 h 2344739"/>
              <a:gd name="connsiteX133" fmla="*/ 5122807 w 12193149"/>
              <a:gd name="connsiteY133" fmla="*/ 2243656 h 2344739"/>
              <a:gd name="connsiteX134" fmla="*/ 5066938 w 12193149"/>
              <a:gd name="connsiteY134" fmla="*/ 2250227 h 2344739"/>
              <a:gd name="connsiteX135" fmla="*/ 5012662 w 12193149"/>
              <a:gd name="connsiteY135" fmla="*/ 2233846 h 2344739"/>
              <a:gd name="connsiteX136" fmla="*/ 4841589 w 12193149"/>
              <a:gd name="connsiteY136" fmla="*/ 2209829 h 2344739"/>
              <a:gd name="connsiteX137" fmla="*/ 4763595 w 12193149"/>
              <a:gd name="connsiteY137" fmla="*/ 2182061 h 2344739"/>
              <a:gd name="connsiteX138" fmla="*/ 4724334 w 12193149"/>
              <a:gd name="connsiteY138" fmla="*/ 2173047 h 2344739"/>
              <a:gd name="connsiteX139" fmla="*/ 4722324 w 12193149"/>
              <a:gd name="connsiteY139" fmla="*/ 2172298 h 2344739"/>
              <a:gd name="connsiteX140" fmla="*/ 4723259 w 12193149"/>
              <a:gd name="connsiteY140" fmla="*/ 2172087 h 2344739"/>
              <a:gd name="connsiteX141" fmla="*/ 4718350 w 12193149"/>
              <a:gd name="connsiteY141" fmla="*/ 2170817 h 2344739"/>
              <a:gd name="connsiteX142" fmla="*/ 4722324 w 12193149"/>
              <a:gd name="connsiteY142" fmla="*/ 2172298 h 2344739"/>
              <a:gd name="connsiteX143" fmla="*/ 4716674 w 12193149"/>
              <a:gd name="connsiteY143" fmla="*/ 2173573 h 2344739"/>
              <a:gd name="connsiteX144" fmla="*/ 4516962 w 12193149"/>
              <a:gd name="connsiteY144" fmla="*/ 2163671 h 2344739"/>
              <a:gd name="connsiteX145" fmla="*/ 4429691 w 12193149"/>
              <a:gd name="connsiteY145" fmla="*/ 2153020 h 2344739"/>
              <a:gd name="connsiteX146" fmla="*/ 4364023 w 12193149"/>
              <a:gd name="connsiteY146" fmla="*/ 2151674 h 2344739"/>
              <a:gd name="connsiteX147" fmla="*/ 4318114 w 12193149"/>
              <a:gd name="connsiteY147" fmla="*/ 2158289 h 2344739"/>
              <a:gd name="connsiteX148" fmla="*/ 4316258 w 12193149"/>
              <a:gd name="connsiteY148" fmla="*/ 2156948 h 2344739"/>
              <a:gd name="connsiteX149" fmla="*/ 4296292 w 12193149"/>
              <a:gd name="connsiteY149" fmla="*/ 2155069 h 2344739"/>
              <a:gd name="connsiteX150" fmla="*/ 4291212 w 12193149"/>
              <a:gd name="connsiteY150" fmla="*/ 2157986 h 2344739"/>
              <a:gd name="connsiteX151" fmla="*/ 4277290 w 12193149"/>
              <a:gd name="connsiteY151" fmla="*/ 2157740 h 2344739"/>
              <a:gd name="connsiteX152" fmla="*/ 4249265 w 12193149"/>
              <a:gd name="connsiteY152" fmla="*/ 2160064 h 2344739"/>
              <a:gd name="connsiteX153" fmla="*/ 4203199 w 12193149"/>
              <a:gd name="connsiteY153" fmla="*/ 2157269 h 2344739"/>
              <a:gd name="connsiteX154" fmla="*/ 4202893 w 12193149"/>
              <a:gd name="connsiteY154" fmla="*/ 2156010 h 2344739"/>
              <a:gd name="connsiteX155" fmla="*/ 4192396 w 12193149"/>
              <a:gd name="connsiteY155" fmla="*/ 2150376 h 2344739"/>
              <a:gd name="connsiteX156" fmla="*/ 4143893 w 12193149"/>
              <a:gd name="connsiteY156" fmla="*/ 2134511 h 2344739"/>
              <a:gd name="connsiteX157" fmla="*/ 4084245 w 12193149"/>
              <a:gd name="connsiteY157" fmla="*/ 2107978 h 2344739"/>
              <a:gd name="connsiteX158" fmla="*/ 4075694 w 12193149"/>
              <a:gd name="connsiteY158" fmla="*/ 2107143 h 2344739"/>
              <a:gd name="connsiteX159" fmla="*/ 4075575 w 12193149"/>
              <a:gd name="connsiteY159" fmla="*/ 2106844 h 2344739"/>
              <a:gd name="connsiteX160" fmla="*/ 4066658 w 12193149"/>
              <a:gd name="connsiteY160" fmla="*/ 2105400 h 2344739"/>
              <a:gd name="connsiteX161" fmla="*/ 4060102 w 12193149"/>
              <a:gd name="connsiteY161" fmla="*/ 2105618 h 2344739"/>
              <a:gd name="connsiteX162" fmla="*/ 4043512 w 12193149"/>
              <a:gd name="connsiteY162" fmla="*/ 2103997 h 2344739"/>
              <a:gd name="connsiteX163" fmla="*/ 4038145 w 12193149"/>
              <a:gd name="connsiteY163" fmla="*/ 2101563 h 2344739"/>
              <a:gd name="connsiteX164" fmla="*/ 4036511 w 12193149"/>
              <a:gd name="connsiteY164" fmla="*/ 2097896 h 2344739"/>
              <a:gd name="connsiteX165" fmla="*/ 4034926 w 12193149"/>
              <a:gd name="connsiteY165" fmla="*/ 2098131 h 2344739"/>
              <a:gd name="connsiteX166" fmla="*/ 4005686 w 12193149"/>
              <a:gd name="connsiteY166" fmla="*/ 2085563 h 2344739"/>
              <a:gd name="connsiteX167" fmla="*/ 3937994 w 12193149"/>
              <a:gd name="connsiteY167" fmla="*/ 2068106 h 2344739"/>
              <a:gd name="connsiteX168" fmla="*/ 3898423 w 12193149"/>
              <a:gd name="connsiteY168" fmla="*/ 2062451 h 2344739"/>
              <a:gd name="connsiteX169" fmla="*/ 3790908 w 12193149"/>
              <a:gd name="connsiteY169" fmla="*/ 2042213 h 2344739"/>
              <a:gd name="connsiteX170" fmla="*/ 3683661 w 12193149"/>
              <a:gd name="connsiteY170" fmla="*/ 2018290 h 2344739"/>
              <a:gd name="connsiteX171" fmla="*/ 3611183 w 12193149"/>
              <a:gd name="connsiteY171" fmla="*/ 1986019 h 2344739"/>
              <a:gd name="connsiteX172" fmla="*/ 3605003 w 12193149"/>
              <a:gd name="connsiteY172" fmla="*/ 1987381 h 2344739"/>
              <a:gd name="connsiteX173" fmla="*/ 3595884 w 12193149"/>
              <a:gd name="connsiteY173" fmla="*/ 1987545 h 2344739"/>
              <a:gd name="connsiteX174" fmla="*/ 3595649 w 12193149"/>
              <a:gd name="connsiteY174" fmla="*/ 1987276 h 2344739"/>
              <a:gd name="connsiteX175" fmla="*/ 3587126 w 12193149"/>
              <a:gd name="connsiteY175" fmla="*/ 1987966 h 2344739"/>
              <a:gd name="connsiteX176" fmla="*/ 3537283 w 12193149"/>
              <a:gd name="connsiteY176" fmla="*/ 1978267 h 2344739"/>
              <a:gd name="connsiteX177" fmla="*/ 3474371 w 12193149"/>
              <a:gd name="connsiteY177" fmla="*/ 1974606 h 2344739"/>
              <a:gd name="connsiteX178" fmla="*/ 3401876 w 12193149"/>
              <a:gd name="connsiteY178" fmla="*/ 1962558 h 2344739"/>
              <a:gd name="connsiteX179" fmla="*/ 3365036 w 12193149"/>
              <a:gd name="connsiteY179" fmla="*/ 1979510 h 2344739"/>
              <a:gd name="connsiteX180" fmla="*/ 3345174 w 12193149"/>
              <a:gd name="connsiteY180" fmla="*/ 1981192 h 2344739"/>
              <a:gd name="connsiteX181" fmla="*/ 3342846 w 12193149"/>
              <a:gd name="connsiteY181" fmla="*/ 1980217 h 2344739"/>
              <a:gd name="connsiteX182" fmla="*/ 3263504 w 12193149"/>
              <a:gd name="connsiteY182" fmla="*/ 1986094 h 2344739"/>
              <a:gd name="connsiteX183" fmla="*/ 3143704 w 12193149"/>
              <a:gd name="connsiteY183" fmla="*/ 1993869 h 2344739"/>
              <a:gd name="connsiteX184" fmla="*/ 3031439 w 12193149"/>
              <a:gd name="connsiteY184" fmla="*/ 1996512 h 2344739"/>
              <a:gd name="connsiteX185" fmla="*/ 2782717 w 12193149"/>
              <a:gd name="connsiteY185" fmla="*/ 2018333 h 2344739"/>
              <a:gd name="connsiteX186" fmla="*/ 2647675 w 12193149"/>
              <a:gd name="connsiteY186" fmla="*/ 2028869 h 2344739"/>
              <a:gd name="connsiteX187" fmla="*/ 2569176 w 12193149"/>
              <a:gd name="connsiteY187" fmla="*/ 2002628 h 2344739"/>
              <a:gd name="connsiteX188" fmla="*/ 2444403 w 12193149"/>
              <a:gd name="connsiteY188" fmla="*/ 2016529 h 2344739"/>
              <a:gd name="connsiteX189" fmla="*/ 2316260 w 12193149"/>
              <a:gd name="connsiteY189" fmla="*/ 2024996 h 2344739"/>
              <a:gd name="connsiteX190" fmla="*/ 2209726 w 12193149"/>
              <a:gd name="connsiteY190" fmla="*/ 2019763 h 2344739"/>
              <a:gd name="connsiteX191" fmla="*/ 2095813 w 12193149"/>
              <a:gd name="connsiteY191" fmla="*/ 2003052 h 2344739"/>
              <a:gd name="connsiteX192" fmla="*/ 1998504 w 12193149"/>
              <a:gd name="connsiteY192" fmla="*/ 1995032 h 2344739"/>
              <a:gd name="connsiteX193" fmla="*/ 1929320 w 12193149"/>
              <a:gd name="connsiteY193" fmla="*/ 2016977 h 2344739"/>
              <a:gd name="connsiteX194" fmla="*/ 1922798 w 12193149"/>
              <a:gd name="connsiteY194" fmla="*/ 2012146 h 2344739"/>
              <a:gd name="connsiteX195" fmla="*/ 1874228 w 12193149"/>
              <a:gd name="connsiteY195" fmla="*/ 2013741 h 2344739"/>
              <a:gd name="connsiteX196" fmla="*/ 1787803 w 12193149"/>
              <a:gd name="connsiteY196" fmla="*/ 2041363 h 2344739"/>
              <a:gd name="connsiteX197" fmla="*/ 1739352 w 12193149"/>
              <a:gd name="connsiteY197" fmla="*/ 2036312 h 2344739"/>
              <a:gd name="connsiteX198" fmla="*/ 1676219 w 12193149"/>
              <a:gd name="connsiteY198" fmla="*/ 2019963 h 2344739"/>
              <a:gd name="connsiteX199" fmla="*/ 1609817 w 12193149"/>
              <a:gd name="connsiteY199" fmla="*/ 2013066 h 2344739"/>
              <a:gd name="connsiteX200" fmla="*/ 1497258 w 12193149"/>
              <a:gd name="connsiteY200" fmla="*/ 1987476 h 2344739"/>
              <a:gd name="connsiteX201" fmla="*/ 1151127 w 12193149"/>
              <a:gd name="connsiteY201" fmla="*/ 1938041 h 2344739"/>
              <a:gd name="connsiteX202" fmla="*/ 859417 w 12193149"/>
              <a:gd name="connsiteY202" fmla="*/ 1928608 h 2344739"/>
              <a:gd name="connsiteX203" fmla="*/ 838688 w 12193149"/>
              <a:gd name="connsiteY203" fmla="*/ 1929821 h 2344739"/>
              <a:gd name="connsiteX204" fmla="*/ 817957 w 12193149"/>
              <a:gd name="connsiteY204" fmla="*/ 1927857 h 2344739"/>
              <a:gd name="connsiteX205" fmla="*/ 812654 w 12193149"/>
              <a:gd name="connsiteY205" fmla="*/ 1930751 h 2344739"/>
              <a:gd name="connsiteX206" fmla="*/ 721195 w 12193149"/>
              <a:gd name="connsiteY206" fmla="*/ 1929661 h 2344739"/>
              <a:gd name="connsiteX207" fmla="*/ 720890 w 12193149"/>
              <a:gd name="connsiteY207" fmla="*/ 1928399 h 2344739"/>
              <a:gd name="connsiteX208" fmla="*/ 710023 w 12193149"/>
              <a:gd name="connsiteY208" fmla="*/ 1922722 h 2344739"/>
              <a:gd name="connsiteX209" fmla="*/ 597940 w 12193149"/>
              <a:gd name="connsiteY209" fmla="*/ 1879864 h 2344739"/>
              <a:gd name="connsiteX210" fmla="*/ 579683 w 12193149"/>
              <a:gd name="connsiteY210" fmla="*/ 1877212 h 2344739"/>
              <a:gd name="connsiteX211" fmla="*/ 572865 w 12193149"/>
              <a:gd name="connsiteY211" fmla="*/ 1877401 h 2344739"/>
              <a:gd name="connsiteX212" fmla="*/ 446247 w 12193149"/>
              <a:gd name="connsiteY212" fmla="*/ 1839371 h 2344739"/>
              <a:gd name="connsiteX213" fmla="*/ 405163 w 12193149"/>
              <a:gd name="connsiteY213" fmla="*/ 1833548 h 2344739"/>
              <a:gd name="connsiteX214" fmla="*/ 293583 w 12193149"/>
              <a:gd name="connsiteY214" fmla="*/ 1812852 h 2344739"/>
              <a:gd name="connsiteX215" fmla="*/ 119529 w 12193149"/>
              <a:gd name="connsiteY215" fmla="*/ 1761047 h 2344739"/>
              <a:gd name="connsiteX216" fmla="*/ 16674 w 12193149"/>
              <a:gd name="connsiteY216" fmla="*/ 1758191 h 2344739"/>
              <a:gd name="connsiteX217" fmla="*/ 1150 w 12193149"/>
              <a:gd name="connsiteY217" fmla="*/ 1752722 h 2344739"/>
              <a:gd name="connsiteX218" fmla="*/ 1148 w 12193149"/>
              <a:gd name="connsiteY218" fmla="*/ 222213 h 2344739"/>
              <a:gd name="connsiteX219" fmla="*/ 1148 w 12193149"/>
              <a:gd name="connsiteY219"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590693 w 12193149"/>
              <a:gd name="connsiteY23" fmla="*/ 963777 h 2344739"/>
              <a:gd name="connsiteX24" fmla="*/ 11506817 w 12193149"/>
              <a:gd name="connsiteY24" fmla="*/ 1033623 h 2344739"/>
              <a:gd name="connsiteX25" fmla="*/ 11280332 w 12193149"/>
              <a:gd name="connsiteY25" fmla="*/ 1223571 h 2344739"/>
              <a:gd name="connsiteX26" fmla="*/ 11228309 w 12193149"/>
              <a:gd name="connsiteY26" fmla="*/ 1276236 h 2344739"/>
              <a:gd name="connsiteX27" fmla="*/ 11218087 w 12193149"/>
              <a:gd name="connsiteY27" fmla="*/ 1275961 h 2344739"/>
              <a:gd name="connsiteX28" fmla="*/ 11217184 w 12193149"/>
              <a:gd name="connsiteY28" fmla="*/ 1275018 h 2344739"/>
              <a:gd name="connsiteX29" fmla="*/ 11188885 w 12193149"/>
              <a:gd name="connsiteY29" fmla="*/ 1292383 h 2344739"/>
              <a:gd name="connsiteX30" fmla="*/ 11184501 w 12193149"/>
              <a:gd name="connsiteY30" fmla="*/ 1292525 h 2344739"/>
              <a:gd name="connsiteX31" fmla="*/ 11166854 w 12193149"/>
              <a:gd name="connsiteY31" fmla="*/ 1306612 h 2344739"/>
              <a:gd name="connsiteX32" fmla="*/ 11157311 w 12193149"/>
              <a:gd name="connsiteY32" fmla="*/ 1312414 h 2344739"/>
              <a:gd name="connsiteX33" fmla="*/ 11155496 w 12193149"/>
              <a:gd name="connsiteY33" fmla="*/ 1317097 h 2344739"/>
              <a:gd name="connsiteX34" fmla="*/ 11140961 w 12193149"/>
              <a:gd name="connsiteY34" fmla="*/ 1324115 h 2344739"/>
              <a:gd name="connsiteX35" fmla="*/ 11138961 w 12193149"/>
              <a:gd name="connsiteY35" fmla="*/ 1323772 h 2344739"/>
              <a:gd name="connsiteX36" fmla="*/ 11128208 w 12193149"/>
              <a:gd name="connsiteY36" fmla="*/ 1333832 h 2344739"/>
              <a:gd name="connsiteX37" fmla="*/ 11120691 w 12193149"/>
              <a:gd name="connsiteY37" fmla="*/ 1347424 h 2344739"/>
              <a:gd name="connsiteX38" fmla="*/ 10894683 w 12193149"/>
              <a:gd name="connsiteY38" fmla="*/ 1473399 h 2344739"/>
              <a:gd name="connsiteX39" fmla="*/ 10773300 w 12193149"/>
              <a:gd name="connsiteY39" fmla="*/ 1523191 h 2344739"/>
              <a:gd name="connsiteX40" fmla="*/ 10627668 w 12193149"/>
              <a:gd name="connsiteY40" fmla="*/ 1559229 h 2344739"/>
              <a:gd name="connsiteX41" fmla="*/ 10581895 w 12193149"/>
              <a:gd name="connsiteY41" fmla="*/ 1568689 h 2344739"/>
              <a:gd name="connsiteX42" fmla="*/ 10547790 w 12193149"/>
              <a:gd name="connsiteY42" fmla="*/ 1598423 h 2344739"/>
              <a:gd name="connsiteX43" fmla="*/ 10529643 w 12193149"/>
              <a:gd name="connsiteY43" fmla="*/ 1596907 h 2344739"/>
              <a:gd name="connsiteX44" fmla="*/ 10526446 w 12193149"/>
              <a:gd name="connsiteY44" fmla="*/ 1596411 h 2344739"/>
              <a:gd name="connsiteX45" fmla="*/ 10515129 w 12193149"/>
              <a:gd name="connsiteY45" fmla="*/ 1599537 h 2344739"/>
              <a:gd name="connsiteX46" fmla="*/ 10491735 w 12193149"/>
              <a:gd name="connsiteY46" fmla="*/ 1594156 h 2344739"/>
              <a:gd name="connsiteX47" fmla="*/ 10471418 w 12193149"/>
              <a:gd name="connsiteY47" fmla="*/ 1601693 h 2344739"/>
              <a:gd name="connsiteX48" fmla="*/ 10377042 w 12193149"/>
              <a:gd name="connsiteY48" fmla="*/ 1644598 h 2344739"/>
              <a:gd name="connsiteX49" fmla="*/ 10319338 w 12193149"/>
              <a:gd name="connsiteY49" fmla="*/ 1666221 h 2344739"/>
              <a:gd name="connsiteX50" fmla="*/ 10295467 w 12193149"/>
              <a:gd name="connsiteY50" fmla="*/ 1668079 h 2344739"/>
              <a:gd name="connsiteX51" fmla="*/ 10263443 w 12193149"/>
              <a:gd name="connsiteY51" fmla="*/ 1674948 h 2344739"/>
              <a:gd name="connsiteX52" fmla="*/ 10205418 w 12193149"/>
              <a:gd name="connsiteY52" fmla="*/ 1682149 h 2344739"/>
              <a:gd name="connsiteX53" fmla="*/ 10177759 w 12193149"/>
              <a:gd name="connsiteY53" fmla="*/ 1692943 h 2344739"/>
              <a:gd name="connsiteX54" fmla="*/ 10165070 w 12193149"/>
              <a:gd name="connsiteY54" fmla="*/ 1693739 h 2344739"/>
              <a:gd name="connsiteX55" fmla="*/ 10156308 w 12193149"/>
              <a:gd name="connsiteY55" fmla="*/ 1707487 h 2344739"/>
              <a:gd name="connsiteX56" fmla="*/ 10118267 w 12193149"/>
              <a:gd name="connsiteY56" fmla="*/ 1731142 h 2344739"/>
              <a:gd name="connsiteX57" fmla="*/ 10083317 w 12193149"/>
              <a:gd name="connsiteY57" fmla="*/ 1743296 h 2344739"/>
              <a:gd name="connsiteX58" fmla="*/ 10040388 w 12193149"/>
              <a:gd name="connsiteY58" fmla="*/ 1741632 h 2344739"/>
              <a:gd name="connsiteX59" fmla="*/ 9961167 w 12193149"/>
              <a:gd name="connsiteY59" fmla="*/ 1757147 h 2344739"/>
              <a:gd name="connsiteX60" fmla="*/ 9848940 w 12193149"/>
              <a:gd name="connsiteY60" fmla="*/ 1763915 h 2344739"/>
              <a:gd name="connsiteX61" fmla="*/ 9729457 w 12193149"/>
              <a:gd name="connsiteY61" fmla="*/ 1784122 h 2344739"/>
              <a:gd name="connsiteX62" fmla="*/ 9613704 w 12193149"/>
              <a:gd name="connsiteY62" fmla="*/ 1812371 h 2344739"/>
              <a:gd name="connsiteX63" fmla="*/ 9338590 w 12193149"/>
              <a:gd name="connsiteY63" fmla="*/ 1869293 h 2344739"/>
              <a:gd name="connsiteX64" fmla="*/ 9232518 w 12193149"/>
              <a:gd name="connsiteY64" fmla="*/ 1893149 h 2344739"/>
              <a:gd name="connsiteX65" fmla="*/ 9156690 w 12193149"/>
              <a:gd name="connsiteY65" fmla="*/ 1903228 h 2344739"/>
              <a:gd name="connsiteX66" fmla="*/ 9054601 w 12193149"/>
              <a:gd name="connsiteY66" fmla="*/ 1910755 h 2344739"/>
              <a:gd name="connsiteX67" fmla="*/ 9006634 w 12193149"/>
              <a:gd name="connsiteY67" fmla="*/ 1914040 h 2344739"/>
              <a:gd name="connsiteX68" fmla="*/ 9006349 w 12193149"/>
              <a:gd name="connsiteY68" fmla="*/ 1913800 h 2344739"/>
              <a:gd name="connsiteX69" fmla="*/ 8997380 w 12193149"/>
              <a:gd name="connsiteY69" fmla="*/ 1915011 h 2344739"/>
              <a:gd name="connsiteX70" fmla="*/ 8991542 w 12193149"/>
              <a:gd name="connsiteY70" fmla="*/ 1917072 h 2344739"/>
              <a:gd name="connsiteX71" fmla="*/ 8975485 w 12193149"/>
              <a:gd name="connsiteY71" fmla="*/ 1920298 h 2344739"/>
              <a:gd name="connsiteX72" fmla="*/ 8969159 w 12193149"/>
              <a:gd name="connsiteY72" fmla="*/ 1919598 h 2344739"/>
              <a:gd name="connsiteX73" fmla="*/ 8964196 w 12193149"/>
              <a:gd name="connsiteY73" fmla="*/ 1917373 h 2344739"/>
              <a:gd name="connsiteX74" fmla="*/ 8930136 w 12193149"/>
              <a:gd name="connsiteY74" fmla="*/ 1914185 h 2344739"/>
              <a:gd name="connsiteX75" fmla="*/ 8753592 w 12193149"/>
              <a:gd name="connsiteY75" fmla="*/ 1933417 h 2344739"/>
              <a:gd name="connsiteX76" fmla="*/ 8708995 w 12193149"/>
              <a:gd name="connsiteY76" fmla="*/ 1935518 h 2344739"/>
              <a:gd name="connsiteX77" fmla="*/ 8597219 w 12193149"/>
              <a:gd name="connsiteY77" fmla="*/ 1944090 h 2344739"/>
              <a:gd name="connsiteX78" fmla="*/ 8526378 w 12193149"/>
              <a:gd name="connsiteY78" fmla="*/ 1929248 h 2344739"/>
              <a:gd name="connsiteX79" fmla="*/ 8512131 w 12193149"/>
              <a:gd name="connsiteY79" fmla="*/ 1935163 h 2344739"/>
              <a:gd name="connsiteX80" fmla="*/ 8507315 w 12193149"/>
              <a:gd name="connsiteY80" fmla="*/ 1938164 h 2344739"/>
              <a:gd name="connsiteX81" fmla="*/ 8499116 w 12193149"/>
              <a:gd name="connsiteY81" fmla="*/ 1940902 h 2344739"/>
              <a:gd name="connsiteX82" fmla="*/ 8498742 w 12193149"/>
              <a:gd name="connsiteY82" fmla="*/ 1940723 h 2344739"/>
              <a:gd name="connsiteX83" fmla="*/ 8491397 w 12193149"/>
              <a:gd name="connsiteY83" fmla="*/ 1943773 h 2344739"/>
              <a:gd name="connsiteX84" fmla="*/ 8368330 w 12193149"/>
              <a:gd name="connsiteY84" fmla="*/ 1957815 h 2344739"/>
              <a:gd name="connsiteX85" fmla="*/ 8354947 w 12193149"/>
              <a:gd name="connsiteY85" fmla="*/ 1958009 h 2344739"/>
              <a:gd name="connsiteX86" fmla="*/ 8321252 w 12193149"/>
              <a:gd name="connsiteY86" fmla="*/ 1974587 h 2344739"/>
              <a:gd name="connsiteX87" fmla="*/ 8315581 w 12193149"/>
              <a:gd name="connsiteY87" fmla="*/ 1974913 h 2344739"/>
              <a:gd name="connsiteX88" fmla="*/ 8296322 w 12193149"/>
              <a:gd name="connsiteY88" fmla="*/ 1988808 h 2344739"/>
              <a:gd name="connsiteX89" fmla="*/ 8285424 w 12193149"/>
              <a:gd name="connsiteY89" fmla="*/ 1994631 h 2344739"/>
              <a:gd name="connsiteX90" fmla="*/ 8284298 w 12193149"/>
              <a:gd name="connsiteY90" fmla="*/ 1999074 h 2344739"/>
              <a:gd name="connsiteX91" fmla="*/ 8267224 w 12193149"/>
              <a:gd name="connsiteY91" fmla="*/ 2006249 h 2344739"/>
              <a:gd name="connsiteX92" fmla="*/ 8264525 w 12193149"/>
              <a:gd name="connsiteY92" fmla="*/ 2006019 h 2344739"/>
              <a:gd name="connsiteX93" fmla="*/ 8253181 w 12193149"/>
              <a:gd name="connsiteY93" fmla="*/ 2015862 h 2344739"/>
              <a:gd name="connsiteX94" fmla="*/ 8246982 w 12193149"/>
              <a:gd name="connsiteY94" fmla="*/ 2028854 h 2344739"/>
              <a:gd name="connsiteX95" fmla="*/ 8091420 w 12193149"/>
              <a:gd name="connsiteY95" fmla="*/ 2075015 h 2344739"/>
              <a:gd name="connsiteX96" fmla="*/ 7906555 w 12193149"/>
              <a:gd name="connsiteY96" fmla="*/ 2116988 h 2344739"/>
              <a:gd name="connsiteX97" fmla="*/ 7719893 w 12193149"/>
              <a:gd name="connsiteY97" fmla="*/ 2142703 h 2344739"/>
              <a:gd name="connsiteX98" fmla="*/ 7615495 w 12193149"/>
              <a:gd name="connsiteY98" fmla="*/ 2139232 h 2344739"/>
              <a:gd name="connsiteX99" fmla="*/ 7528691 w 12193149"/>
              <a:gd name="connsiteY99" fmla="*/ 2145060 h 2344739"/>
              <a:gd name="connsiteX100" fmla="*/ 7520719 w 12193149"/>
              <a:gd name="connsiteY100" fmla="*/ 2147613 h 2344739"/>
              <a:gd name="connsiteX101" fmla="*/ 7508559 w 12193149"/>
              <a:gd name="connsiteY101" fmla="*/ 2148948 h 2344739"/>
              <a:gd name="connsiteX102" fmla="*/ 7508188 w 12193149"/>
              <a:gd name="connsiteY102" fmla="*/ 2148621 h 2344739"/>
              <a:gd name="connsiteX103" fmla="*/ 7496943 w 12193149"/>
              <a:gd name="connsiteY103" fmla="*/ 2150573 h 2344739"/>
              <a:gd name="connsiteX104" fmla="*/ 7219707 w 12193149"/>
              <a:gd name="connsiteY104" fmla="*/ 2156680 h 2344739"/>
              <a:gd name="connsiteX105" fmla="*/ 7202249 w 12193149"/>
              <a:gd name="connsiteY105" fmla="*/ 2161230 h 2344739"/>
              <a:gd name="connsiteX106" fmla="*/ 7198152 w 12193149"/>
              <a:gd name="connsiteY106" fmla="*/ 2166588 h 2344739"/>
              <a:gd name="connsiteX107" fmla="*/ 7171956 w 12193149"/>
              <a:gd name="connsiteY107" fmla="*/ 2171236 h 2344739"/>
              <a:gd name="connsiteX108" fmla="*/ 7098136 w 12193149"/>
              <a:gd name="connsiteY108" fmla="*/ 2183464 h 2344739"/>
              <a:gd name="connsiteX109" fmla="*/ 7019644 w 12193149"/>
              <a:gd name="connsiteY109" fmla="*/ 2183090 h 2344739"/>
              <a:gd name="connsiteX110" fmla="*/ 6905294 w 12193149"/>
              <a:gd name="connsiteY110" fmla="*/ 2212596 h 2344739"/>
              <a:gd name="connsiteX111" fmla="*/ 6709370 w 12193149"/>
              <a:gd name="connsiteY111" fmla="*/ 2240551 h 2344739"/>
              <a:gd name="connsiteX112" fmla="*/ 6550602 w 12193149"/>
              <a:gd name="connsiteY112" fmla="*/ 2269327 h 2344739"/>
              <a:gd name="connsiteX113" fmla="*/ 6318708 w 12193149"/>
              <a:gd name="connsiteY113" fmla="*/ 2316127 h 2344739"/>
              <a:gd name="connsiteX114" fmla="*/ 6169822 w 12193149"/>
              <a:gd name="connsiteY114" fmla="*/ 2318214 h 2344739"/>
              <a:gd name="connsiteX115" fmla="*/ 6074996 w 12193149"/>
              <a:gd name="connsiteY115" fmla="*/ 2338676 h 2344739"/>
              <a:gd name="connsiteX116" fmla="*/ 6069677 w 12193149"/>
              <a:gd name="connsiteY116" fmla="*/ 2337139 h 2344739"/>
              <a:gd name="connsiteX117" fmla="*/ 6049786 w 12193149"/>
              <a:gd name="connsiteY117" fmla="*/ 2337822 h 2344739"/>
              <a:gd name="connsiteX118" fmla="*/ 6042433 w 12193149"/>
              <a:gd name="connsiteY118" fmla="*/ 2329473 h 2344739"/>
              <a:gd name="connsiteX119" fmla="*/ 6011238 w 12193149"/>
              <a:gd name="connsiteY119" fmla="*/ 2324380 h 2344739"/>
              <a:gd name="connsiteX120" fmla="*/ 5958523 w 12193149"/>
              <a:gd name="connsiteY120" fmla="*/ 2328024 h 2344739"/>
              <a:gd name="connsiteX121" fmla="*/ 5760067 w 12193149"/>
              <a:gd name="connsiteY121" fmla="*/ 2343716 h 2344739"/>
              <a:gd name="connsiteX122" fmla="*/ 5628108 w 12193149"/>
              <a:gd name="connsiteY122" fmla="*/ 2344739 h 2344739"/>
              <a:gd name="connsiteX123" fmla="*/ 5472054 w 12193149"/>
              <a:gd name="connsiteY123" fmla="*/ 2330719 h 2344739"/>
              <a:gd name="connsiteX124" fmla="*/ 5433909 w 12193149"/>
              <a:gd name="connsiteY124" fmla="*/ 2319466 h 2344739"/>
              <a:gd name="connsiteX125" fmla="*/ 5382817 w 12193149"/>
              <a:gd name="connsiteY125" fmla="*/ 2301764 h 2344739"/>
              <a:gd name="connsiteX126" fmla="*/ 5262912 w 12193149"/>
              <a:gd name="connsiteY126" fmla="*/ 2281347 h 2344739"/>
              <a:gd name="connsiteX127" fmla="*/ 5224109 w 12193149"/>
              <a:gd name="connsiteY127" fmla="*/ 2270223 h 2344739"/>
              <a:gd name="connsiteX128" fmla="*/ 5175808 w 12193149"/>
              <a:gd name="connsiteY128" fmla="*/ 2267233 h 2344739"/>
              <a:gd name="connsiteX129" fmla="*/ 5157702 w 12193149"/>
              <a:gd name="connsiteY129" fmla="*/ 2260010 h 2344739"/>
              <a:gd name="connsiteX130" fmla="*/ 5143747 w 12193149"/>
              <a:gd name="connsiteY130" fmla="*/ 2256610 h 2344739"/>
              <a:gd name="connsiteX131" fmla="*/ 5140744 w 12193149"/>
              <a:gd name="connsiteY131" fmla="*/ 2254509 h 2344739"/>
              <a:gd name="connsiteX132" fmla="*/ 5122807 w 12193149"/>
              <a:gd name="connsiteY132" fmla="*/ 2243656 h 2344739"/>
              <a:gd name="connsiteX133" fmla="*/ 5066938 w 12193149"/>
              <a:gd name="connsiteY133" fmla="*/ 2250227 h 2344739"/>
              <a:gd name="connsiteX134" fmla="*/ 5012662 w 12193149"/>
              <a:gd name="connsiteY134" fmla="*/ 2233846 h 2344739"/>
              <a:gd name="connsiteX135" fmla="*/ 4841589 w 12193149"/>
              <a:gd name="connsiteY135" fmla="*/ 2209829 h 2344739"/>
              <a:gd name="connsiteX136" fmla="*/ 4763595 w 12193149"/>
              <a:gd name="connsiteY136" fmla="*/ 2182061 h 2344739"/>
              <a:gd name="connsiteX137" fmla="*/ 4724334 w 12193149"/>
              <a:gd name="connsiteY137" fmla="*/ 2173047 h 2344739"/>
              <a:gd name="connsiteX138" fmla="*/ 4722324 w 12193149"/>
              <a:gd name="connsiteY138" fmla="*/ 2172298 h 2344739"/>
              <a:gd name="connsiteX139" fmla="*/ 4723259 w 12193149"/>
              <a:gd name="connsiteY139" fmla="*/ 2172087 h 2344739"/>
              <a:gd name="connsiteX140" fmla="*/ 4718350 w 12193149"/>
              <a:gd name="connsiteY140" fmla="*/ 2170817 h 2344739"/>
              <a:gd name="connsiteX141" fmla="*/ 4722324 w 12193149"/>
              <a:gd name="connsiteY141" fmla="*/ 2172298 h 2344739"/>
              <a:gd name="connsiteX142" fmla="*/ 4716674 w 12193149"/>
              <a:gd name="connsiteY142" fmla="*/ 2173573 h 2344739"/>
              <a:gd name="connsiteX143" fmla="*/ 4516962 w 12193149"/>
              <a:gd name="connsiteY143" fmla="*/ 2163671 h 2344739"/>
              <a:gd name="connsiteX144" fmla="*/ 4429691 w 12193149"/>
              <a:gd name="connsiteY144" fmla="*/ 2153020 h 2344739"/>
              <a:gd name="connsiteX145" fmla="*/ 4364023 w 12193149"/>
              <a:gd name="connsiteY145" fmla="*/ 2151674 h 2344739"/>
              <a:gd name="connsiteX146" fmla="*/ 4318114 w 12193149"/>
              <a:gd name="connsiteY146" fmla="*/ 2158289 h 2344739"/>
              <a:gd name="connsiteX147" fmla="*/ 4316258 w 12193149"/>
              <a:gd name="connsiteY147" fmla="*/ 2156948 h 2344739"/>
              <a:gd name="connsiteX148" fmla="*/ 4296292 w 12193149"/>
              <a:gd name="connsiteY148" fmla="*/ 2155069 h 2344739"/>
              <a:gd name="connsiteX149" fmla="*/ 4291212 w 12193149"/>
              <a:gd name="connsiteY149" fmla="*/ 2157986 h 2344739"/>
              <a:gd name="connsiteX150" fmla="*/ 4277290 w 12193149"/>
              <a:gd name="connsiteY150" fmla="*/ 2157740 h 2344739"/>
              <a:gd name="connsiteX151" fmla="*/ 4249265 w 12193149"/>
              <a:gd name="connsiteY151" fmla="*/ 2160064 h 2344739"/>
              <a:gd name="connsiteX152" fmla="*/ 4203199 w 12193149"/>
              <a:gd name="connsiteY152" fmla="*/ 2157269 h 2344739"/>
              <a:gd name="connsiteX153" fmla="*/ 4202893 w 12193149"/>
              <a:gd name="connsiteY153" fmla="*/ 2156010 h 2344739"/>
              <a:gd name="connsiteX154" fmla="*/ 4192396 w 12193149"/>
              <a:gd name="connsiteY154" fmla="*/ 2150376 h 2344739"/>
              <a:gd name="connsiteX155" fmla="*/ 4143893 w 12193149"/>
              <a:gd name="connsiteY155" fmla="*/ 2134511 h 2344739"/>
              <a:gd name="connsiteX156" fmla="*/ 4084245 w 12193149"/>
              <a:gd name="connsiteY156" fmla="*/ 2107978 h 2344739"/>
              <a:gd name="connsiteX157" fmla="*/ 4075694 w 12193149"/>
              <a:gd name="connsiteY157" fmla="*/ 2107143 h 2344739"/>
              <a:gd name="connsiteX158" fmla="*/ 4075575 w 12193149"/>
              <a:gd name="connsiteY158" fmla="*/ 2106844 h 2344739"/>
              <a:gd name="connsiteX159" fmla="*/ 4066658 w 12193149"/>
              <a:gd name="connsiteY159" fmla="*/ 2105400 h 2344739"/>
              <a:gd name="connsiteX160" fmla="*/ 4060102 w 12193149"/>
              <a:gd name="connsiteY160" fmla="*/ 2105618 h 2344739"/>
              <a:gd name="connsiteX161" fmla="*/ 4043512 w 12193149"/>
              <a:gd name="connsiteY161" fmla="*/ 2103997 h 2344739"/>
              <a:gd name="connsiteX162" fmla="*/ 4038145 w 12193149"/>
              <a:gd name="connsiteY162" fmla="*/ 2101563 h 2344739"/>
              <a:gd name="connsiteX163" fmla="*/ 4036511 w 12193149"/>
              <a:gd name="connsiteY163" fmla="*/ 2097896 h 2344739"/>
              <a:gd name="connsiteX164" fmla="*/ 4034926 w 12193149"/>
              <a:gd name="connsiteY164" fmla="*/ 2098131 h 2344739"/>
              <a:gd name="connsiteX165" fmla="*/ 4005686 w 12193149"/>
              <a:gd name="connsiteY165" fmla="*/ 2085563 h 2344739"/>
              <a:gd name="connsiteX166" fmla="*/ 3937994 w 12193149"/>
              <a:gd name="connsiteY166" fmla="*/ 2068106 h 2344739"/>
              <a:gd name="connsiteX167" fmla="*/ 3898423 w 12193149"/>
              <a:gd name="connsiteY167" fmla="*/ 2062451 h 2344739"/>
              <a:gd name="connsiteX168" fmla="*/ 3790908 w 12193149"/>
              <a:gd name="connsiteY168" fmla="*/ 2042213 h 2344739"/>
              <a:gd name="connsiteX169" fmla="*/ 3683661 w 12193149"/>
              <a:gd name="connsiteY169" fmla="*/ 2018290 h 2344739"/>
              <a:gd name="connsiteX170" fmla="*/ 3611183 w 12193149"/>
              <a:gd name="connsiteY170" fmla="*/ 1986019 h 2344739"/>
              <a:gd name="connsiteX171" fmla="*/ 3605003 w 12193149"/>
              <a:gd name="connsiteY171" fmla="*/ 1987381 h 2344739"/>
              <a:gd name="connsiteX172" fmla="*/ 3595884 w 12193149"/>
              <a:gd name="connsiteY172" fmla="*/ 1987545 h 2344739"/>
              <a:gd name="connsiteX173" fmla="*/ 3595649 w 12193149"/>
              <a:gd name="connsiteY173" fmla="*/ 1987276 h 2344739"/>
              <a:gd name="connsiteX174" fmla="*/ 3587126 w 12193149"/>
              <a:gd name="connsiteY174" fmla="*/ 1987966 h 2344739"/>
              <a:gd name="connsiteX175" fmla="*/ 3537283 w 12193149"/>
              <a:gd name="connsiteY175" fmla="*/ 1978267 h 2344739"/>
              <a:gd name="connsiteX176" fmla="*/ 3474371 w 12193149"/>
              <a:gd name="connsiteY176" fmla="*/ 1974606 h 2344739"/>
              <a:gd name="connsiteX177" fmla="*/ 3401876 w 12193149"/>
              <a:gd name="connsiteY177" fmla="*/ 1962558 h 2344739"/>
              <a:gd name="connsiteX178" fmla="*/ 3365036 w 12193149"/>
              <a:gd name="connsiteY178" fmla="*/ 1979510 h 2344739"/>
              <a:gd name="connsiteX179" fmla="*/ 3345174 w 12193149"/>
              <a:gd name="connsiteY179" fmla="*/ 1981192 h 2344739"/>
              <a:gd name="connsiteX180" fmla="*/ 3342846 w 12193149"/>
              <a:gd name="connsiteY180" fmla="*/ 1980217 h 2344739"/>
              <a:gd name="connsiteX181" fmla="*/ 3263504 w 12193149"/>
              <a:gd name="connsiteY181" fmla="*/ 1986094 h 2344739"/>
              <a:gd name="connsiteX182" fmla="*/ 3143704 w 12193149"/>
              <a:gd name="connsiteY182" fmla="*/ 1993869 h 2344739"/>
              <a:gd name="connsiteX183" fmla="*/ 3031439 w 12193149"/>
              <a:gd name="connsiteY183" fmla="*/ 1996512 h 2344739"/>
              <a:gd name="connsiteX184" fmla="*/ 2782717 w 12193149"/>
              <a:gd name="connsiteY184" fmla="*/ 2018333 h 2344739"/>
              <a:gd name="connsiteX185" fmla="*/ 2647675 w 12193149"/>
              <a:gd name="connsiteY185" fmla="*/ 2028869 h 2344739"/>
              <a:gd name="connsiteX186" fmla="*/ 2569176 w 12193149"/>
              <a:gd name="connsiteY186" fmla="*/ 2002628 h 2344739"/>
              <a:gd name="connsiteX187" fmla="*/ 2444403 w 12193149"/>
              <a:gd name="connsiteY187" fmla="*/ 2016529 h 2344739"/>
              <a:gd name="connsiteX188" fmla="*/ 2316260 w 12193149"/>
              <a:gd name="connsiteY188" fmla="*/ 2024996 h 2344739"/>
              <a:gd name="connsiteX189" fmla="*/ 2209726 w 12193149"/>
              <a:gd name="connsiteY189" fmla="*/ 2019763 h 2344739"/>
              <a:gd name="connsiteX190" fmla="*/ 2095813 w 12193149"/>
              <a:gd name="connsiteY190" fmla="*/ 2003052 h 2344739"/>
              <a:gd name="connsiteX191" fmla="*/ 1998504 w 12193149"/>
              <a:gd name="connsiteY191" fmla="*/ 1995032 h 2344739"/>
              <a:gd name="connsiteX192" fmla="*/ 1929320 w 12193149"/>
              <a:gd name="connsiteY192" fmla="*/ 2016977 h 2344739"/>
              <a:gd name="connsiteX193" fmla="*/ 1922798 w 12193149"/>
              <a:gd name="connsiteY193" fmla="*/ 2012146 h 2344739"/>
              <a:gd name="connsiteX194" fmla="*/ 1874228 w 12193149"/>
              <a:gd name="connsiteY194" fmla="*/ 2013741 h 2344739"/>
              <a:gd name="connsiteX195" fmla="*/ 1787803 w 12193149"/>
              <a:gd name="connsiteY195" fmla="*/ 2041363 h 2344739"/>
              <a:gd name="connsiteX196" fmla="*/ 1739352 w 12193149"/>
              <a:gd name="connsiteY196" fmla="*/ 2036312 h 2344739"/>
              <a:gd name="connsiteX197" fmla="*/ 1676219 w 12193149"/>
              <a:gd name="connsiteY197" fmla="*/ 2019963 h 2344739"/>
              <a:gd name="connsiteX198" fmla="*/ 1609817 w 12193149"/>
              <a:gd name="connsiteY198" fmla="*/ 2013066 h 2344739"/>
              <a:gd name="connsiteX199" fmla="*/ 1497258 w 12193149"/>
              <a:gd name="connsiteY199" fmla="*/ 1987476 h 2344739"/>
              <a:gd name="connsiteX200" fmla="*/ 1151127 w 12193149"/>
              <a:gd name="connsiteY200" fmla="*/ 1938041 h 2344739"/>
              <a:gd name="connsiteX201" fmla="*/ 859417 w 12193149"/>
              <a:gd name="connsiteY201" fmla="*/ 1928608 h 2344739"/>
              <a:gd name="connsiteX202" fmla="*/ 838688 w 12193149"/>
              <a:gd name="connsiteY202" fmla="*/ 1929821 h 2344739"/>
              <a:gd name="connsiteX203" fmla="*/ 817957 w 12193149"/>
              <a:gd name="connsiteY203" fmla="*/ 1927857 h 2344739"/>
              <a:gd name="connsiteX204" fmla="*/ 812654 w 12193149"/>
              <a:gd name="connsiteY204" fmla="*/ 1930751 h 2344739"/>
              <a:gd name="connsiteX205" fmla="*/ 721195 w 12193149"/>
              <a:gd name="connsiteY205" fmla="*/ 1929661 h 2344739"/>
              <a:gd name="connsiteX206" fmla="*/ 720890 w 12193149"/>
              <a:gd name="connsiteY206" fmla="*/ 1928399 h 2344739"/>
              <a:gd name="connsiteX207" fmla="*/ 710023 w 12193149"/>
              <a:gd name="connsiteY207" fmla="*/ 1922722 h 2344739"/>
              <a:gd name="connsiteX208" fmla="*/ 597940 w 12193149"/>
              <a:gd name="connsiteY208" fmla="*/ 1879864 h 2344739"/>
              <a:gd name="connsiteX209" fmla="*/ 579683 w 12193149"/>
              <a:gd name="connsiteY209" fmla="*/ 1877212 h 2344739"/>
              <a:gd name="connsiteX210" fmla="*/ 572865 w 12193149"/>
              <a:gd name="connsiteY210" fmla="*/ 1877401 h 2344739"/>
              <a:gd name="connsiteX211" fmla="*/ 446247 w 12193149"/>
              <a:gd name="connsiteY211" fmla="*/ 1839371 h 2344739"/>
              <a:gd name="connsiteX212" fmla="*/ 405163 w 12193149"/>
              <a:gd name="connsiteY212" fmla="*/ 1833548 h 2344739"/>
              <a:gd name="connsiteX213" fmla="*/ 293583 w 12193149"/>
              <a:gd name="connsiteY213" fmla="*/ 1812852 h 2344739"/>
              <a:gd name="connsiteX214" fmla="*/ 119529 w 12193149"/>
              <a:gd name="connsiteY214" fmla="*/ 1761047 h 2344739"/>
              <a:gd name="connsiteX215" fmla="*/ 16674 w 12193149"/>
              <a:gd name="connsiteY215" fmla="*/ 1758191 h 2344739"/>
              <a:gd name="connsiteX216" fmla="*/ 1150 w 12193149"/>
              <a:gd name="connsiteY216" fmla="*/ 1752722 h 2344739"/>
              <a:gd name="connsiteX217" fmla="*/ 1148 w 12193149"/>
              <a:gd name="connsiteY217" fmla="*/ 222213 h 2344739"/>
              <a:gd name="connsiteX218" fmla="*/ 1148 w 12193149"/>
              <a:gd name="connsiteY218"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9 w 12193149"/>
              <a:gd name="connsiteY3" fmla="*/ 579739 h 2344739"/>
              <a:gd name="connsiteX4" fmla="*/ 12185986 w 12193149"/>
              <a:gd name="connsiteY4" fmla="*/ 584189 h 2344739"/>
              <a:gd name="connsiteX5" fmla="*/ 12156363 w 12193149"/>
              <a:gd name="connsiteY5" fmla="*/ 597366 h 2344739"/>
              <a:gd name="connsiteX6" fmla="*/ 12139215 w 12193149"/>
              <a:gd name="connsiteY6" fmla="*/ 623179 h 2344739"/>
              <a:gd name="connsiteX7" fmla="*/ 12126327 w 12193149"/>
              <a:gd name="connsiteY7" fmla="*/ 624690 h 2344739"/>
              <a:gd name="connsiteX8" fmla="*/ 12124007 w 12193149"/>
              <a:gd name="connsiteY8" fmla="*/ 624794 h 2344739"/>
              <a:gd name="connsiteX9" fmla="*/ 12116854 w 12193149"/>
              <a:gd name="connsiteY9" fmla="*/ 628608 h 2344739"/>
              <a:gd name="connsiteX10" fmla="*/ 12099497 w 12193149"/>
              <a:gd name="connsiteY10" fmla="*/ 628139 h 2344739"/>
              <a:gd name="connsiteX11" fmla="*/ 12087073 w 12193149"/>
              <a:gd name="connsiteY11" fmla="*/ 636341 h 2344739"/>
              <a:gd name="connsiteX12" fmla="*/ 12031073 w 12193149"/>
              <a:gd name="connsiteY12" fmla="*/ 680009 h 2344739"/>
              <a:gd name="connsiteX13" fmla="*/ 11995833 w 12193149"/>
              <a:gd name="connsiteY13" fmla="*/ 703458 h 2344739"/>
              <a:gd name="connsiteX14" fmla="*/ 11979717 w 12193149"/>
              <a:gd name="connsiteY14" fmla="*/ 708161 h 2344739"/>
              <a:gd name="connsiteX15" fmla="*/ 11959046 w 12193149"/>
              <a:gd name="connsiteY15" fmla="*/ 717558 h 2344739"/>
              <a:gd name="connsiteX16" fmla="*/ 11920454 w 12193149"/>
              <a:gd name="connsiteY16" fmla="*/ 730883 h 2344739"/>
              <a:gd name="connsiteX17" fmla="*/ 11903656 w 12193149"/>
              <a:gd name="connsiteY17" fmla="*/ 742426 h 2344739"/>
              <a:gd name="connsiteX18" fmla="*/ 11895048 w 12193149"/>
              <a:gd name="connsiteY18" fmla="*/ 744791 h 2344739"/>
              <a:gd name="connsiteX19" fmla="*/ 11891968 w 12193149"/>
              <a:gd name="connsiteY19" fmla="*/ 755729 h 2344739"/>
              <a:gd name="connsiteX20" fmla="*/ 11870776 w 12193149"/>
              <a:gd name="connsiteY20" fmla="*/ 777816 h 2344739"/>
              <a:gd name="connsiteX21" fmla="*/ 11813376 w 12193149"/>
              <a:gd name="connsiteY21" fmla="*/ 797659 h 2344739"/>
              <a:gd name="connsiteX22" fmla="*/ 11590693 w 12193149"/>
              <a:gd name="connsiteY22" fmla="*/ 963777 h 2344739"/>
              <a:gd name="connsiteX23" fmla="*/ 11506817 w 12193149"/>
              <a:gd name="connsiteY23" fmla="*/ 1033623 h 2344739"/>
              <a:gd name="connsiteX24" fmla="*/ 11280332 w 12193149"/>
              <a:gd name="connsiteY24" fmla="*/ 1223571 h 2344739"/>
              <a:gd name="connsiteX25" fmla="*/ 11228309 w 12193149"/>
              <a:gd name="connsiteY25" fmla="*/ 1276236 h 2344739"/>
              <a:gd name="connsiteX26" fmla="*/ 11218087 w 12193149"/>
              <a:gd name="connsiteY26" fmla="*/ 1275961 h 2344739"/>
              <a:gd name="connsiteX27" fmla="*/ 11217184 w 12193149"/>
              <a:gd name="connsiteY27" fmla="*/ 1275018 h 2344739"/>
              <a:gd name="connsiteX28" fmla="*/ 11188885 w 12193149"/>
              <a:gd name="connsiteY28" fmla="*/ 1292383 h 2344739"/>
              <a:gd name="connsiteX29" fmla="*/ 11184501 w 12193149"/>
              <a:gd name="connsiteY29" fmla="*/ 1292525 h 2344739"/>
              <a:gd name="connsiteX30" fmla="*/ 11166854 w 12193149"/>
              <a:gd name="connsiteY30" fmla="*/ 1306612 h 2344739"/>
              <a:gd name="connsiteX31" fmla="*/ 11157311 w 12193149"/>
              <a:gd name="connsiteY31" fmla="*/ 1312414 h 2344739"/>
              <a:gd name="connsiteX32" fmla="*/ 11155496 w 12193149"/>
              <a:gd name="connsiteY32" fmla="*/ 1317097 h 2344739"/>
              <a:gd name="connsiteX33" fmla="*/ 11140961 w 12193149"/>
              <a:gd name="connsiteY33" fmla="*/ 1324115 h 2344739"/>
              <a:gd name="connsiteX34" fmla="*/ 11138961 w 12193149"/>
              <a:gd name="connsiteY34" fmla="*/ 1323772 h 2344739"/>
              <a:gd name="connsiteX35" fmla="*/ 11128208 w 12193149"/>
              <a:gd name="connsiteY35" fmla="*/ 1333832 h 2344739"/>
              <a:gd name="connsiteX36" fmla="*/ 11120691 w 12193149"/>
              <a:gd name="connsiteY36" fmla="*/ 1347424 h 2344739"/>
              <a:gd name="connsiteX37" fmla="*/ 10894683 w 12193149"/>
              <a:gd name="connsiteY37" fmla="*/ 1473399 h 2344739"/>
              <a:gd name="connsiteX38" fmla="*/ 10773300 w 12193149"/>
              <a:gd name="connsiteY38" fmla="*/ 1523191 h 2344739"/>
              <a:gd name="connsiteX39" fmla="*/ 10627668 w 12193149"/>
              <a:gd name="connsiteY39" fmla="*/ 1559229 h 2344739"/>
              <a:gd name="connsiteX40" fmla="*/ 10581895 w 12193149"/>
              <a:gd name="connsiteY40" fmla="*/ 1568689 h 2344739"/>
              <a:gd name="connsiteX41" fmla="*/ 10547790 w 12193149"/>
              <a:gd name="connsiteY41" fmla="*/ 1598423 h 2344739"/>
              <a:gd name="connsiteX42" fmla="*/ 10529643 w 12193149"/>
              <a:gd name="connsiteY42" fmla="*/ 1596907 h 2344739"/>
              <a:gd name="connsiteX43" fmla="*/ 10526446 w 12193149"/>
              <a:gd name="connsiteY43" fmla="*/ 1596411 h 2344739"/>
              <a:gd name="connsiteX44" fmla="*/ 10515129 w 12193149"/>
              <a:gd name="connsiteY44" fmla="*/ 1599537 h 2344739"/>
              <a:gd name="connsiteX45" fmla="*/ 10491735 w 12193149"/>
              <a:gd name="connsiteY45" fmla="*/ 1594156 h 2344739"/>
              <a:gd name="connsiteX46" fmla="*/ 10471418 w 12193149"/>
              <a:gd name="connsiteY46" fmla="*/ 1601693 h 2344739"/>
              <a:gd name="connsiteX47" fmla="*/ 10377042 w 12193149"/>
              <a:gd name="connsiteY47" fmla="*/ 1644598 h 2344739"/>
              <a:gd name="connsiteX48" fmla="*/ 10319338 w 12193149"/>
              <a:gd name="connsiteY48" fmla="*/ 1666221 h 2344739"/>
              <a:gd name="connsiteX49" fmla="*/ 10295467 w 12193149"/>
              <a:gd name="connsiteY49" fmla="*/ 1668079 h 2344739"/>
              <a:gd name="connsiteX50" fmla="*/ 10263443 w 12193149"/>
              <a:gd name="connsiteY50" fmla="*/ 1674948 h 2344739"/>
              <a:gd name="connsiteX51" fmla="*/ 10205418 w 12193149"/>
              <a:gd name="connsiteY51" fmla="*/ 1682149 h 2344739"/>
              <a:gd name="connsiteX52" fmla="*/ 10177759 w 12193149"/>
              <a:gd name="connsiteY52" fmla="*/ 1692943 h 2344739"/>
              <a:gd name="connsiteX53" fmla="*/ 10165070 w 12193149"/>
              <a:gd name="connsiteY53" fmla="*/ 1693739 h 2344739"/>
              <a:gd name="connsiteX54" fmla="*/ 10156308 w 12193149"/>
              <a:gd name="connsiteY54" fmla="*/ 1707487 h 2344739"/>
              <a:gd name="connsiteX55" fmla="*/ 10118267 w 12193149"/>
              <a:gd name="connsiteY55" fmla="*/ 1731142 h 2344739"/>
              <a:gd name="connsiteX56" fmla="*/ 10083317 w 12193149"/>
              <a:gd name="connsiteY56" fmla="*/ 1743296 h 2344739"/>
              <a:gd name="connsiteX57" fmla="*/ 10040388 w 12193149"/>
              <a:gd name="connsiteY57" fmla="*/ 1741632 h 2344739"/>
              <a:gd name="connsiteX58" fmla="*/ 9961167 w 12193149"/>
              <a:gd name="connsiteY58" fmla="*/ 1757147 h 2344739"/>
              <a:gd name="connsiteX59" fmla="*/ 9848940 w 12193149"/>
              <a:gd name="connsiteY59" fmla="*/ 1763915 h 2344739"/>
              <a:gd name="connsiteX60" fmla="*/ 9729457 w 12193149"/>
              <a:gd name="connsiteY60" fmla="*/ 1784122 h 2344739"/>
              <a:gd name="connsiteX61" fmla="*/ 9613704 w 12193149"/>
              <a:gd name="connsiteY61" fmla="*/ 1812371 h 2344739"/>
              <a:gd name="connsiteX62" fmla="*/ 9338590 w 12193149"/>
              <a:gd name="connsiteY62" fmla="*/ 1869293 h 2344739"/>
              <a:gd name="connsiteX63" fmla="*/ 9232518 w 12193149"/>
              <a:gd name="connsiteY63" fmla="*/ 1893149 h 2344739"/>
              <a:gd name="connsiteX64" fmla="*/ 9156690 w 12193149"/>
              <a:gd name="connsiteY64" fmla="*/ 1903228 h 2344739"/>
              <a:gd name="connsiteX65" fmla="*/ 9054601 w 12193149"/>
              <a:gd name="connsiteY65" fmla="*/ 1910755 h 2344739"/>
              <a:gd name="connsiteX66" fmla="*/ 9006634 w 12193149"/>
              <a:gd name="connsiteY66" fmla="*/ 1914040 h 2344739"/>
              <a:gd name="connsiteX67" fmla="*/ 9006349 w 12193149"/>
              <a:gd name="connsiteY67" fmla="*/ 1913800 h 2344739"/>
              <a:gd name="connsiteX68" fmla="*/ 8997380 w 12193149"/>
              <a:gd name="connsiteY68" fmla="*/ 1915011 h 2344739"/>
              <a:gd name="connsiteX69" fmla="*/ 8991542 w 12193149"/>
              <a:gd name="connsiteY69" fmla="*/ 1917072 h 2344739"/>
              <a:gd name="connsiteX70" fmla="*/ 8975485 w 12193149"/>
              <a:gd name="connsiteY70" fmla="*/ 1920298 h 2344739"/>
              <a:gd name="connsiteX71" fmla="*/ 8969159 w 12193149"/>
              <a:gd name="connsiteY71" fmla="*/ 1919598 h 2344739"/>
              <a:gd name="connsiteX72" fmla="*/ 8964196 w 12193149"/>
              <a:gd name="connsiteY72" fmla="*/ 1917373 h 2344739"/>
              <a:gd name="connsiteX73" fmla="*/ 8930136 w 12193149"/>
              <a:gd name="connsiteY73" fmla="*/ 1914185 h 2344739"/>
              <a:gd name="connsiteX74" fmla="*/ 8753592 w 12193149"/>
              <a:gd name="connsiteY74" fmla="*/ 1933417 h 2344739"/>
              <a:gd name="connsiteX75" fmla="*/ 8708995 w 12193149"/>
              <a:gd name="connsiteY75" fmla="*/ 1935518 h 2344739"/>
              <a:gd name="connsiteX76" fmla="*/ 8597219 w 12193149"/>
              <a:gd name="connsiteY76" fmla="*/ 1944090 h 2344739"/>
              <a:gd name="connsiteX77" fmla="*/ 8526378 w 12193149"/>
              <a:gd name="connsiteY77" fmla="*/ 1929248 h 2344739"/>
              <a:gd name="connsiteX78" fmla="*/ 8512131 w 12193149"/>
              <a:gd name="connsiteY78" fmla="*/ 1935163 h 2344739"/>
              <a:gd name="connsiteX79" fmla="*/ 8507315 w 12193149"/>
              <a:gd name="connsiteY79" fmla="*/ 1938164 h 2344739"/>
              <a:gd name="connsiteX80" fmla="*/ 8499116 w 12193149"/>
              <a:gd name="connsiteY80" fmla="*/ 1940902 h 2344739"/>
              <a:gd name="connsiteX81" fmla="*/ 8498742 w 12193149"/>
              <a:gd name="connsiteY81" fmla="*/ 1940723 h 2344739"/>
              <a:gd name="connsiteX82" fmla="*/ 8491397 w 12193149"/>
              <a:gd name="connsiteY82" fmla="*/ 1943773 h 2344739"/>
              <a:gd name="connsiteX83" fmla="*/ 8368330 w 12193149"/>
              <a:gd name="connsiteY83" fmla="*/ 1957815 h 2344739"/>
              <a:gd name="connsiteX84" fmla="*/ 8354947 w 12193149"/>
              <a:gd name="connsiteY84" fmla="*/ 1958009 h 2344739"/>
              <a:gd name="connsiteX85" fmla="*/ 8321252 w 12193149"/>
              <a:gd name="connsiteY85" fmla="*/ 1974587 h 2344739"/>
              <a:gd name="connsiteX86" fmla="*/ 8315581 w 12193149"/>
              <a:gd name="connsiteY86" fmla="*/ 1974913 h 2344739"/>
              <a:gd name="connsiteX87" fmla="*/ 8296322 w 12193149"/>
              <a:gd name="connsiteY87" fmla="*/ 1988808 h 2344739"/>
              <a:gd name="connsiteX88" fmla="*/ 8285424 w 12193149"/>
              <a:gd name="connsiteY88" fmla="*/ 1994631 h 2344739"/>
              <a:gd name="connsiteX89" fmla="*/ 8284298 w 12193149"/>
              <a:gd name="connsiteY89" fmla="*/ 1999074 h 2344739"/>
              <a:gd name="connsiteX90" fmla="*/ 8267224 w 12193149"/>
              <a:gd name="connsiteY90" fmla="*/ 2006249 h 2344739"/>
              <a:gd name="connsiteX91" fmla="*/ 8264525 w 12193149"/>
              <a:gd name="connsiteY91" fmla="*/ 2006019 h 2344739"/>
              <a:gd name="connsiteX92" fmla="*/ 8253181 w 12193149"/>
              <a:gd name="connsiteY92" fmla="*/ 2015862 h 2344739"/>
              <a:gd name="connsiteX93" fmla="*/ 8246982 w 12193149"/>
              <a:gd name="connsiteY93" fmla="*/ 2028854 h 2344739"/>
              <a:gd name="connsiteX94" fmla="*/ 8091420 w 12193149"/>
              <a:gd name="connsiteY94" fmla="*/ 2075015 h 2344739"/>
              <a:gd name="connsiteX95" fmla="*/ 7906555 w 12193149"/>
              <a:gd name="connsiteY95" fmla="*/ 2116988 h 2344739"/>
              <a:gd name="connsiteX96" fmla="*/ 7719893 w 12193149"/>
              <a:gd name="connsiteY96" fmla="*/ 2142703 h 2344739"/>
              <a:gd name="connsiteX97" fmla="*/ 7615495 w 12193149"/>
              <a:gd name="connsiteY97" fmla="*/ 2139232 h 2344739"/>
              <a:gd name="connsiteX98" fmla="*/ 7528691 w 12193149"/>
              <a:gd name="connsiteY98" fmla="*/ 2145060 h 2344739"/>
              <a:gd name="connsiteX99" fmla="*/ 7520719 w 12193149"/>
              <a:gd name="connsiteY99" fmla="*/ 2147613 h 2344739"/>
              <a:gd name="connsiteX100" fmla="*/ 7508559 w 12193149"/>
              <a:gd name="connsiteY100" fmla="*/ 2148948 h 2344739"/>
              <a:gd name="connsiteX101" fmla="*/ 7508188 w 12193149"/>
              <a:gd name="connsiteY101" fmla="*/ 2148621 h 2344739"/>
              <a:gd name="connsiteX102" fmla="*/ 7496943 w 12193149"/>
              <a:gd name="connsiteY102" fmla="*/ 2150573 h 2344739"/>
              <a:gd name="connsiteX103" fmla="*/ 7219707 w 12193149"/>
              <a:gd name="connsiteY103" fmla="*/ 2156680 h 2344739"/>
              <a:gd name="connsiteX104" fmla="*/ 7202249 w 12193149"/>
              <a:gd name="connsiteY104" fmla="*/ 2161230 h 2344739"/>
              <a:gd name="connsiteX105" fmla="*/ 7198152 w 12193149"/>
              <a:gd name="connsiteY105" fmla="*/ 2166588 h 2344739"/>
              <a:gd name="connsiteX106" fmla="*/ 7171956 w 12193149"/>
              <a:gd name="connsiteY106" fmla="*/ 2171236 h 2344739"/>
              <a:gd name="connsiteX107" fmla="*/ 7098136 w 12193149"/>
              <a:gd name="connsiteY107" fmla="*/ 2183464 h 2344739"/>
              <a:gd name="connsiteX108" fmla="*/ 7019644 w 12193149"/>
              <a:gd name="connsiteY108" fmla="*/ 2183090 h 2344739"/>
              <a:gd name="connsiteX109" fmla="*/ 6905294 w 12193149"/>
              <a:gd name="connsiteY109" fmla="*/ 2212596 h 2344739"/>
              <a:gd name="connsiteX110" fmla="*/ 6709370 w 12193149"/>
              <a:gd name="connsiteY110" fmla="*/ 2240551 h 2344739"/>
              <a:gd name="connsiteX111" fmla="*/ 6550602 w 12193149"/>
              <a:gd name="connsiteY111" fmla="*/ 2269327 h 2344739"/>
              <a:gd name="connsiteX112" fmla="*/ 6318708 w 12193149"/>
              <a:gd name="connsiteY112" fmla="*/ 2316127 h 2344739"/>
              <a:gd name="connsiteX113" fmla="*/ 6169822 w 12193149"/>
              <a:gd name="connsiteY113" fmla="*/ 2318214 h 2344739"/>
              <a:gd name="connsiteX114" fmla="*/ 6074996 w 12193149"/>
              <a:gd name="connsiteY114" fmla="*/ 2338676 h 2344739"/>
              <a:gd name="connsiteX115" fmla="*/ 6069677 w 12193149"/>
              <a:gd name="connsiteY115" fmla="*/ 2337139 h 2344739"/>
              <a:gd name="connsiteX116" fmla="*/ 6049786 w 12193149"/>
              <a:gd name="connsiteY116" fmla="*/ 2337822 h 2344739"/>
              <a:gd name="connsiteX117" fmla="*/ 6042433 w 12193149"/>
              <a:gd name="connsiteY117" fmla="*/ 2329473 h 2344739"/>
              <a:gd name="connsiteX118" fmla="*/ 6011238 w 12193149"/>
              <a:gd name="connsiteY118" fmla="*/ 2324380 h 2344739"/>
              <a:gd name="connsiteX119" fmla="*/ 5958523 w 12193149"/>
              <a:gd name="connsiteY119" fmla="*/ 2328024 h 2344739"/>
              <a:gd name="connsiteX120" fmla="*/ 5760067 w 12193149"/>
              <a:gd name="connsiteY120" fmla="*/ 2343716 h 2344739"/>
              <a:gd name="connsiteX121" fmla="*/ 5628108 w 12193149"/>
              <a:gd name="connsiteY121" fmla="*/ 2344739 h 2344739"/>
              <a:gd name="connsiteX122" fmla="*/ 5472054 w 12193149"/>
              <a:gd name="connsiteY122" fmla="*/ 2330719 h 2344739"/>
              <a:gd name="connsiteX123" fmla="*/ 5433909 w 12193149"/>
              <a:gd name="connsiteY123" fmla="*/ 2319466 h 2344739"/>
              <a:gd name="connsiteX124" fmla="*/ 5382817 w 12193149"/>
              <a:gd name="connsiteY124" fmla="*/ 2301764 h 2344739"/>
              <a:gd name="connsiteX125" fmla="*/ 5262912 w 12193149"/>
              <a:gd name="connsiteY125" fmla="*/ 2281347 h 2344739"/>
              <a:gd name="connsiteX126" fmla="*/ 5224109 w 12193149"/>
              <a:gd name="connsiteY126" fmla="*/ 2270223 h 2344739"/>
              <a:gd name="connsiteX127" fmla="*/ 5175808 w 12193149"/>
              <a:gd name="connsiteY127" fmla="*/ 2267233 h 2344739"/>
              <a:gd name="connsiteX128" fmla="*/ 5157702 w 12193149"/>
              <a:gd name="connsiteY128" fmla="*/ 2260010 h 2344739"/>
              <a:gd name="connsiteX129" fmla="*/ 5143747 w 12193149"/>
              <a:gd name="connsiteY129" fmla="*/ 2256610 h 2344739"/>
              <a:gd name="connsiteX130" fmla="*/ 5140744 w 12193149"/>
              <a:gd name="connsiteY130" fmla="*/ 2254509 h 2344739"/>
              <a:gd name="connsiteX131" fmla="*/ 5122807 w 12193149"/>
              <a:gd name="connsiteY131" fmla="*/ 2243656 h 2344739"/>
              <a:gd name="connsiteX132" fmla="*/ 5066938 w 12193149"/>
              <a:gd name="connsiteY132" fmla="*/ 2250227 h 2344739"/>
              <a:gd name="connsiteX133" fmla="*/ 5012662 w 12193149"/>
              <a:gd name="connsiteY133" fmla="*/ 2233846 h 2344739"/>
              <a:gd name="connsiteX134" fmla="*/ 4841589 w 12193149"/>
              <a:gd name="connsiteY134" fmla="*/ 2209829 h 2344739"/>
              <a:gd name="connsiteX135" fmla="*/ 4763595 w 12193149"/>
              <a:gd name="connsiteY135" fmla="*/ 2182061 h 2344739"/>
              <a:gd name="connsiteX136" fmla="*/ 4724334 w 12193149"/>
              <a:gd name="connsiteY136" fmla="*/ 2173047 h 2344739"/>
              <a:gd name="connsiteX137" fmla="*/ 4722324 w 12193149"/>
              <a:gd name="connsiteY137" fmla="*/ 2172298 h 2344739"/>
              <a:gd name="connsiteX138" fmla="*/ 4723259 w 12193149"/>
              <a:gd name="connsiteY138" fmla="*/ 2172087 h 2344739"/>
              <a:gd name="connsiteX139" fmla="*/ 4718350 w 12193149"/>
              <a:gd name="connsiteY139" fmla="*/ 2170817 h 2344739"/>
              <a:gd name="connsiteX140" fmla="*/ 4722324 w 12193149"/>
              <a:gd name="connsiteY140" fmla="*/ 2172298 h 2344739"/>
              <a:gd name="connsiteX141" fmla="*/ 4716674 w 12193149"/>
              <a:gd name="connsiteY141" fmla="*/ 2173573 h 2344739"/>
              <a:gd name="connsiteX142" fmla="*/ 4516962 w 12193149"/>
              <a:gd name="connsiteY142" fmla="*/ 2163671 h 2344739"/>
              <a:gd name="connsiteX143" fmla="*/ 4429691 w 12193149"/>
              <a:gd name="connsiteY143" fmla="*/ 2153020 h 2344739"/>
              <a:gd name="connsiteX144" fmla="*/ 4364023 w 12193149"/>
              <a:gd name="connsiteY144" fmla="*/ 2151674 h 2344739"/>
              <a:gd name="connsiteX145" fmla="*/ 4318114 w 12193149"/>
              <a:gd name="connsiteY145" fmla="*/ 2158289 h 2344739"/>
              <a:gd name="connsiteX146" fmla="*/ 4316258 w 12193149"/>
              <a:gd name="connsiteY146" fmla="*/ 2156948 h 2344739"/>
              <a:gd name="connsiteX147" fmla="*/ 4296292 w 12193149"/>
              <a:gd name="connsiteY147" fmla="*/ 2155069 h 2344739"/>
              <a:gd name="connsiteX148" fmla="*/ 4291212 w 12193149"/>
              <a:gd name="connsiteY148" fmla="*/ 2157986 h 2344739"/>
              <a:gd name="connsiteX149" fmla="*/ 4277290 w 12193149"/>
              <a:gd name="connsiteY149" fmla="*/ 2157740 h 2344739"/>
              <a:gd name="connsiteX150" fmla="*/ 4249265 w 12193149"/>
              <a:gd name="connsiteY150" fmla="*/ 2160064 h 2344739"/>
              <a:gd name="connsiteX151" fmla="*/ 4203199 w 12193149"/>
              <a:gd name="connsiteY151" fmla="*/ 2157269 h 2344739"/>
              <a:gd name="connsiteX152" fmla="*/ 4202893 w 12193149"/>
              <a:gd name="connsiteY152" fmla="*/ 2156010 h 2344739"/>
              <a:gd name="connsiteX153" fmla="*/ 4192396 w 12193149"/>
              <a:gd name="connsiteY153" fmla="*/ 2150376 h 2344739"/>
              <a:gd name="connsiteX154" fmla="*/ 4143893 w 12193149"/>
              <a:gd name="connsiteY154" fmla="*/ 2134511 h 2344739"/>
              <a:gd name="connsiteX155" fmla="*/ 4084245 w 12193149"/>
              <a:gd name="connsiteY155" fmla="*/ 2107978 h 2344739"/>
              <a:gd name="connsiteX156" fmla="*/ 4075694 w 12193149"/>
              <a:gd name="connsiteY156" fmla="*/ 2107143 h 2344739"/>
              <a:gd name="connsiteX157" fmla="*/ 4075575 w 12193149"/>
              <a:gd name="connsiteY157" fmla="*/ 2106844 h 2344739"/>
              <a:gd name="connsiteX158" fmla="*/ 4066658 w 12193149"/>
              <a:gd name="connsiteY158" fmla="*/ 2105400 h 2344739"/>
              <a:gd name="connsiteX159" fmla="*/ 4060102 w 12193149"/>
              <a:gd name="connsiteY159" fmla="*/ 2105618 h 2344739"/>
              <a:gd name="connsiteX160" fmla="*/ 4043512 w 12193149"/>
              <a:gd name="connsiteY160" fmla="*/ 2103997 h 2344739"/>
              <a:gd name="connsiteX161" fmla="*/ 4038145 w 12193149"/>
              <a:gd name="connsiteY161" fmla="*/ 2101563 h 2344739"/>
              <a:gd name="connsiteX162" fmla="*/ 4036511 w 12193149"/>
              <a:gd name="connsiteY162" fmla="*/ 2097896 h 2344739"/>
              <a:gd name="connsiteX163" fmla="*/ 4034926 w 12193149"/>
              <a:gd name="connsiteY163" fmla="*/ 2098131 h 2344739"/>
              <a:gd name="connsiteX164" fmla="*/ 4005686 w 12193149"/>
              <a:gd name="connsiteY164" fmla="*/ 2085563 h 2344739"/>
              <a:gd name="connsiteX165" fmla="*/ 3937994 w 12193149"/>
              <a:gd name="connsiteY165" fmla="*/ 2068106 h 2344739"/>
              <a:gd name="connsiteX166" fmla="*/ 3898423 w 12193149"/>
              <a:gd name="connsiteY166" fmla="*/ 2062451 h 2344739"/>
              <a:gd name="connsiteX167" fmla="*/ 3790908 w 12193149"/>
              <a:gd name="connsiteY167" fmla="*/ 2042213 h 2344739"/>
              <a:gd name="connsiteX168" fmla="*/ 3683661 w 12193149"/>
              <a:gd name="connsiteY168" fmla="*/ 2018290 h 2344739"/>
              <a:gd name="connsiteX169" fmla="*/ 3611183 w 12193149"/>
              <a:gd name="connsiteY169" fmla="*/ 1986019 h 2344739"/>
              <a:gd name="connsiteX170" fmla="*/ 3605003 w 12193149"/>
              <a:gd name="connsiteY170" fmla="*/ 1987381 h 2344739"/>
              <a:gd name="connsiteX171" fmla="*/ 3595884 w 12193149"/>
              <a:gd name="connsiteY171" fmla="*/ 1987545 h 2344739"/>
              <a:gd name="connsiteX172" fmla="*/ 3595649 w 12193149"/>
              <a:gd name="connsiteY172" fmla="*/ 1987276 h 2344739"/>
              <a:gd name="connsiteX173" fmla="*/ 3587126 w 12193149"/>
              <a:gd name="connsiteY173" fmla="*/ 1987966 h 2344739"/>
              <a:gd name="connsiteX174" fmla="*/ 3537283 w 12193149"/>
              <a:gd name="connsiteY174" fmla="*/ 1978267 h 2344739"/>
              <a:gd name="connsiteX175" fmla="*/ 3474371 w 12193149"/>
              <a:gd name="connsiteY175" fmla="*/ 1974606 h 2344739"/>
              <a:gd name="connsiteX176" fmla="*/ 3401876 w 12193149"/>
              <a:gd name="connsiteY176" fmla="*/ 1962558 h 2344739"/>
              <a:gd name="connsiteX177" fmla="*/ 3365036 w 12193149"/>
              <a:gd name="connsiteY177" fmla="*/ 1979510 h 2344739"/>
              <a:gd name="connsiteX178" fmla="*/ 3345174 w 12193149"/>
              <a:gd name="connsiteY178" fmla="*/ 1981192 h 2344739"/>
              <a:gd name="connsiteX179" fmla="*/ 3342846 w 12193149"/>
              <a:gd name="connsiteY179" fmla="*/ 1980217 h 2344739"/>
              <a:gd name="connsiteX180" fmla="*/ 3263504 w 12193149"/>
              <a:gd name="connsiteY180" fmla="*/ 1986094 h 2344739"/>
              <a:gd name="connsiteX181" fmla="*/ 3143704 w 12193149"/>
              <a:gd name="connsiteY181" fmla="*/ 1993869 h 2344739"/>
              <a:gd name="connsiteX182" fmla="*/ 3031439 w 12193149"/>
              <a:gd name="connsiteY182" fmla="*/ 1996512 h 2344739"/>
              <a:gd name="connsiteX183" fmla="*/ 2782717 w 12193149"/>
              <a:gd name="connsiteY183" fmla="*/ 2018333 h 2344739"/>
              <a:gd name="connsiteX184" fmla="*/ 2647675 w 12193149"/>
              <a:gd name="connsiteY184" fmla="*/ 2028869 h 2344739"/>
              <a:gd name="connsiteX185" fmla="*/ 2569176 w 12193149"/>
              <a:gd name="connsiteY185" fmla="*/ 2002628 h 2344739"/>
              <a:gd name="connsiteX186" fmla="*/ 2444403 w 12193149"/>
              <a:gd name="connsiteY186" fmla="*/ 2016529 h 2344739"/>
              <a:gd name="connsiteX187" fmla="*/ 2316260 w 12193149"/>
              <a:gd name="connsiteY187" fmla="*/ 2024996 h 2344739"/>
              <a:gd name="connsiteX188" fmla="*/ 2209726 w 12193149"/>
              <a:gd name="connsiteY188" fmla="*/ 2019763 h 2344739"/>
              <a:gd name="connsiteX189" fmla="*/ 2095813 w 12193149"/>
              <a:gd name="connsiteY189" fmla="*/ 2003052 h 2344739"/>
              <a:gd name="connsiteX190" fmla="*/ 1998504 w 12193149"/>
              <a:gd name="connsiteY190" fmla="*/ 1995032 h 2344739"/>
              <a:gd name="connsiteX191" fmla="*/ 1929320 w 12193149"/>
              <a:gd name="connsiteY191" fmla="*/ 2016977 h 2344739"/>
              <a:gd name="connsiteX192" fmla="*/ 1922798 w 12193149"/>
              <a:gd name="connsiteY192" fmla="*/ 2012146 h 2344739"/>
              <a:gd name="connsiteX193" fmla="*/ 1874228 w 12193149"/>
              <a:gd name="connsiteY193" fmla="*/ 2013741 h 2344739"/>
              <a:gd name="connsiteX194" fmla="*/ 1787803 w 12193149"/>
              <a:gd name="connsiteY194" fmla="*/ 2041363 h 2344739"/>
              <a:gd name="connsiteX195" fmla="*/ 1739352 w 12193149"/>
              <a:gd name="connsiteY195" fmla="*/ 2036312 h 2344739"/>
              <a:gd name="connsiteX196" fmla="*/ 1676219 w 12193149"/>
              <a:gd name="connsiteY196" fmla="*/ 2019963 h 2344739"/>
              <a:gd name="connsiteX197" fmla="*/ 1609817 w 12193149"/>
              <a:gd name="connsiteY197" fmla="*/ 2013066 h 2344739"/>
              <a:gd name="connsiteX198" fmla="*/ 1497258 w 12193149"/>
              <a:gd name="connsiteY198" fmla="*/ 1987476 h 2344739"/>
              <a:gd name="connsiteX199" fmla="*/ 1151127 w 12193149"/>
              <a:gd name="connsiteY199" fmla="*/ 1938041 h 2344739"/>
              <a:gd name="connsiteX200" fmla="*/ 859417 w 12193149"/>
              <a:gd name="connsiteY200" fmla="*/ 1928608 h 2344739"/>
              <a:gd name="connsiteX201" fmla="*/ 838688 w 12193149"/>
              <a:gd name="connsiteY201" fmla="*/ 1929821 h 2344739"/>
              <a:gd name="connsiteX202" fmla="*/ 817957 w 12193149"/>
              <a:gd name="connsiteY202" fmla="*/ 1927857 h 2344739"/>
              <a:gd name="connsiteX203" fmla="*/ 812654 w 12193149"/>
              <a:gd name="connsiteY203" fmla="*/ 1930751 h 2344739"/>
              <a:gd name="connsiteX204" fmla="*/ 721195 w 12193149"/>
              <a:gd name="connsiteY204" fmla="*/ 1929661 h 2344739"/>
              <a:gd name="connsiteX205" fmla="*/ 720890 w 12193149"/>
              <a:gd name="connsiteY205" fmla="*/ 1928399 h 2344739"/>
              <a:gd name="connsiteX206" fmla="*/ 710023 w 12193149"/>
              <a:gd name="connsiteY206" fmla="*/ 1922722 h 2344739"/>
              <a:gd name="connsiteX207" fmla="*/ 597940 w 12193149"/>
              <a:gd name="connsiteY207" fmla="*/ 1879864 h 2344739"/>
              <a:gd name="connsiteX208" fmla="*/ 579683 w 12193149"/>
              <a:gd name="connsiteY208" fmla="*/ 1877212 h 2344739"/>
              <a:gd name="connsiteX209" fmla="*/ 572865 w 12193149"/>
              <a:gd name="connsiteY209" fmla="*/ 1877401 h 2344739"/>
              <a:gd name="connsiteX210" fmla="*/ 446247 w 12193149"/>
              <a:gd name="connsiteY210" fmla="*/ 1839371 h 2344739"/>
              <a:gd name="connsiteX211" fmla="*/ 405163 w 12193149"/>
              <a:gd name="connsiteY211" fmla="*/ 1833548 h 2344739"/>
              <a:gd name="connsiteX212" fmla="*/ 293583 w 12193149"/>
              <a:gd name="connsiteY212" fmla="*/ 1812852 h 2344739"/>
              <a:gd name="connsiteX213" fmla="*/ 119529 w 12193149"/>
              <a:gd name="connsiteY213" fmla="*/ 1761047 h 2344739"/>
              <a:gd name="connsiteX214" fmla="*/ 16674 w 12193149"/>
              <a:gd name="connsiteY214" fmla="*/ 1758191 h 2344739"/>
              <a:gd name="connsiteX215" fmla="*/ 1150 w 12193149"/>
              <a:gd name="connsiteY215" fmla="*/ 1752722 h 2344739"/>
              <a:gd name="connsiteX216" fmla="*/ 1148 w 12193149"/>
              <a:gd name="connsiteY216" fmla="*/ 222213 h 2344739"/>
              <a:gd name="connsiteX217" fmla="*/ 1148 w 12193149"/>
              <a:gd name="connsiteY217" fmla="*/ 0 h 2344739"/>
              <a:gd name="connsiteX0" fmla="*/ 1148 w 12193149"/>
              <a:gd name="connsiteY0" fmla="*/ 0 h 2344739"/>
              <a:gd name="connsiteX1" fmla="*/ 12193148 w 12193149"/>
              <a:gd name="connsiteY1" fmla="*/ 0 h 2344739"/>
              <a:gd name="connsiteX2" fmla="*/ 12193149 w 12193149"/>
              <a:gd name="connsiteY2" fmla="*/ 579739 h 2344739"/>
              <a:gd name="connsiteX3" fmla="*/ 12185986 w 12193149"/>
              <a:gd name="connsiteY3" fmla="*/ 584189 h 2344739"/>
              <a:gd name="connsiteX4" fmla="*/ 12156363 w 12193149"/>
              <a:gd name="connsiteY4" fmla="*/ 597366 h 2344739"/>
              <a:gd name="connsiteX5" fmla="*/ 12139215 w 12193149"/>
              <a:gd name="connsiteY5" fmla="*/ 623179 h 2344739"/>
              <a:gd name="connsiteX6" fmla="*/ 12126327 w 12193149"/>
              <a:gd name="connsiteY6" fmla="*/ 624690 h 2344739"/>
              <a:gd name="connsiteX7" fmla="*/ 12124007 w 12193149"/>
              <a:gd name="connsiteY7" fmla="*/ 624794 h 2344739"/>
              <a:gd name="connsiteX8" fmla="*/ 12116854 w 12193149"/>
              <a:gd name="connsiteY8" fmla="*/ 628608 h 2344739"/>
              <a:gd name="connsiteX9" fmla="*/ 12099497 w 12193149"/>
              <a:gd name="connsiteY9" fmla="*/ 628139 h 2344739"/>
              <a:gd name="connsiteX10" fmla="*/ 12087073 w 12193149"/>
              <a:gd name="connsiteY10" fmla="*/ 636341 h 2344739"/>
              <a:gd name="connsiteX11" fmla="*/ 12031073 w 12193149"/>
              <a:gd name="connsiteY11" fmla="*/ 680009 h 2344739"/>
              <a:gd name="connsiteX12" fmla="*/ 11995833 w 12193149"/>
              <a:gd name="connsiteY12" fmla="*/ 703458 h 2344739"/>
              <a:gd name="connsiteX13" fmla="*/ 11979717 w 12193149"/>
              <a:gd name="connsiteY13" fmla="*/ 708161 h 2344739"/>
              <a:gd name="connsiteX14" fmla="*/ 11959046 w 12193149"/>
              <a:gd name="connsiteY14" fmla="*/ 717558 h 2344739"/>
              <a:gd name="connsiteX15" fmla="*/ 11920454 w 12193149"/>
              <a:gd name="connsiteY15" fmla="*/ 730883 h 2344739"/>
              <a:gd name="connsiteX16" fmla="*/ 11903656 w 12193149"/>
              <a:gd name="connsiteY16" fmla="*/ 742426 h 2344739"/>
              <a:gd name="connsiteX17" fmla="*/ 11895048 w 12193149"/>
              <a:gd name="connsiteY17" fmla="*/ 744791 h 2344739"/>
              <a:gd name="connsiteX18" fmla="*/ 11891968 w 12193149"/>
              <a:gd name="connsiteY18" fmla="*/ 755729 h 2344739"/>
              <a:gd name="connsiteX19" fmla="*/ 11870776 w 12193149"/>
              <a:gd name="connsiteY19" fmla="*/ 777816 h 2344739"/>
              <a:gd name="connsiteX20" fmla="*/ 11813376 w 12193149"/>
              <a:gd name="connsiteY20" fmla="*/ 797659 h 2344739"/>
              <a:gd name="connsiteX21" fmla="*/ 11590693 w 12193149"/>
              <a:gd name="connsiteY21" fmla="*/ 963777 h 2344739"/>
              <a:gd name="connsiteX22" fmla="*/ 11506817 w 12193149"/>
              <a:gd name="connsiteY22" fmla="*/ 1033623 h 2344739"/>
              <a:gd name="connsiteX23" fmla="*/ 11280332 w 12193149"/>
              <a:gd name="connsiteY23" fmla="*/ 1223571 h 2344739"/>
              <a:gd name="connsiteX24" fmla="*/ 11228309 w 12193149"/>
              <a:gd name="connsiteY24" fmla="*/ 1276236 h 2344739"/>
              <a:gd name="connsiteX25" fmla="*/ 11218087 w 12193149"/>
              <a:gd name="connsiteY25" fmla="*/ 1275961 h 2344739"/>
              <a:gd name="connsiteX26" fmla="*/ 11217184 w 12193149"/>
              <a:gd name="connsiteY26" fmla="*/ 1275018 h 2344739"/>
              <a:gd name="connsiteX27" fmla="*/ 11188885 w 12193149"/>
              <a:gd name="connsiteY27" fmla="*/ 1292383 h 2344739"/>
              <a:gd name="connsiteX28" fmla="*/ 11184501 w 12193149"/>
              <a:gd name="connsiteY28" fmla="*/ 1292525 h 2344739"/>
              <a:gd name="connsiteX29" fmla="*/ 11166854 w 12193149"/>
              <a:gd name="connsiteY29" fmla="*/ 1306612 h 2344739"/>
              <a:gd name="connsiteX30" fmla="*/ 11157311 w 12193149"/>
              <a:gd name="connsiteY30" fmla="*/ 1312414 h 2344739"/>
              <a:gd name="connsiteX31" fmla="*/ 11155496 w 12193149"/>
              <a:gd name="connsiteY31" fmla="*/ 1317097 h 2344739"/>
              <a:gd name="connsiteX32" fmla="*/ 11140961 w 12193149"/>
              <a:gd name="connsiteY32" fmla="*/ 1324115 h 2344739"/>
              <a:gd name="connsiteX33" fmla="*/ 11138961 w 12193149"/>
              <a:gd name="connsiteY33" fmla="*/ 1323772 h 2344739"/>
              <a:gd name="connsiteX34" fmla="*/ 11128208 w 12193149"/>
              <a:gd name="connsiteY34" fmla="*/ 1333832 h 2344739"/>
              <a:gd name="connsiteX35" fmla="*/ 11120691 w 12193149"/>
              <a:gd name="connsiteY35" fmla="*/ 1347424 h 2344739"/>
              <a:gd name="connsiteX36" fmla="*/ 10894683 w 12193149"/>
              <a:gd name="connsiteY36" fmla="*/ 1473399 h 2344739"/>
              <a:gd name="connsiteX37" fmla="*/ 10773300 w 12193149"/>
              <a:gd name="connsiteY37" fmla="*/ 1523191 h 2344739"/>
              <a:gd name="connsiteX38" fmla="*/ 10627668 w 12193149"/>
              <a:gd name="connsiteY38" fmla="*/ 1559229 h 2344739"/>
              <a:gd name="connsiteX39" fmla="*/ 10581895 w 12193149"/>
              <a:gd name="connsiteY39" fmla="*/ 1568689 h 2344739"/>
              <a:gd name="connsiteX40" fmla="*/ 10547790 w 12193149"/>
              <a:gd name="connsiteY40" fmla="*/ 1598423 h 2344739"/>
              <a:gd name="connsiteX41" fmla="*/ 10529643 w 12193149"/>
              <a:gd name="connsiteY41" fmla="*/ 1596907 h 2344739"/>
              <a:gd name="connsiteX42" fmla="*/ 10526446 w 12193149"/>
              <a:gd name="connsiteY42" fmla="*/ 1596411 h 2344739"/>
              <a:gd name="connsiteX43" fmla="*/ 10515129 w 12193149"/>
              <a:gd name="connsiteY43" fmla="*/ 1599537 h 2344739"/>
              <a:gd name="connsiteX44" fmla="*/ 10491735 w 12193149"/>
              <a:gd name="connsiteY44" fmla="*/ 1594156 h 2344739"/>
              <a:gd name="connsiteX45" fmla="*/ 10471418 w 12193149"/>
              <a:gd name="connsiteY45" fmla="*/ 1601693 h 2344739"/>
              <a:gd name="connsiteX46" fmla="*/ 10377042 w 12193149"/>
              <a:gd name="connsiteY46" fmla="*/ 1644598 h 2344739"/>
              <a:gd name="connsiteX47" fmla="*/ 10319338 w 12193149"/>
              <a:gd name="connsiteY47" fmla="*/ 1666221 h 2344739"/>
              <a:gd name="connsiteX48" fmla="*/ 10295467 w 12193149"/>
              <a:gd name="connsiteY48" fmla="*/ 1668079 h 2344739"/>
              <a:gd name="connsiteX49" fmla="*/ 10263443 w 12193149"/>
              <a:gd name="connsiteY49" fmla="*/ 1674948 h 2344739"/>
              <a:gd name="connsiteX50" fmla="*/ 10205418 w 12193149"/>
              <a:gd name="connsiteY50" fmla="*/ 1682149 h 2344739"/>
              <a:gd name="connsiteX51" fmla="*/ 10177759 w 12193149"/>
              <a:gd name="connsiteY51" fmla="*/ 1692943 h 2344739"/>
              <a:gd name="connsiteX52" fmla="*/ 10165070 w 12193149"/>
              <a:gd name="connsiteY52" fmla="*/ 1693739 h 2344739"/>
              <a:gd name="connsiteX53" fmla="*/ 10156308 w 12193149"/>
              <a:gd name="connsiteY53" fmla="*/ 1707487 h 2344739"/>
              <a:gd name="connsiteX54" fmla="*/ 10118267 w 12193149"/>
              <a:gd name="connsiteY54" fmla="*/ 1731142 h 2344739"/>
              <a:gd name="connsiteX55" fmla="*/ 10083317 w 12193149"/>
              <a:gd name="connsiteY55" fmla="*/ 1743296 h 2344739"/>
              <a:gd name="connsiteX56" fmla="*/ 10040388 w 12193149"/>
              <a:gd name="connsiteY56" fmla="*/ 1741632 h 2344739"/>
              <a:gd name="connsiteX57" fmla="*/ 9961167 w 12193149"/>
              <a:gd name="connsiteY57" fmla="*/ 1757147 h 2344739"/>
              <a:gd name="connsiteX58" fmla="*/ 9848940 w 12193149"/>
              <a:gd name="connsiteY58" fmla="*/ 1763915 h 2344739"/>
              <a:gd name="connsiteX59" fmla="*/ 9729457 w 12193149"/>
              <a:gd name="connsiteY59" fmla="*/ 1784122 h 2344739"/>
              <a:gd name="connsiteX60" fmla="*/ 9613704 w 12193149"/>
              <a:gd name="connsiteY60" fmla="*/ 1812371 h 2344739"/>
              <a:gd name="connsiteX61" fmla="*/ 9338590 w 12193149"/>
              <a:gd name="connsiteY61" fmla="*/ 1869293 h 2344739"/>
              <a:gd name="connsiteX62" fmla="*/ 9232518 w 12193149"/>
              <a:gd name="connsiteY62" fmla="*/ 1893149 h 2344739"/>
              <a:gd name="connsiteX63" fmla="*/ 9156690 w 12193149"/>
              <a:gd name="connsiteY63" fmla="*/ 1903228 h 2344739"/>
              <a:gd name="connsiteX64" fmla="*/ 9054601 w 12193149"/>
              <a:gd name="connsiteY64" fmla="*/ 1910755 h 2344739"/>
              <a:gd name="connsiteX65" fmla="*/ 9006634 w 12193149"/>
              <a:gd name="connsiteY65" fmla="*/ 1914040 h 2344739"/>
              <a:gd name="connsiteX66" fmla="*/ 9006349 w 12193149"/>
              <a:gd name="connsiteY66" fmla="*/ 1913800 h 2344739"/>
              <a:gd name="connsiteX67" fmla="*/ 8997380 w 12193149"/>
              <a:gd name="connsiteY67" fmla="*/ 1915011 h 2344739"/>
              <a:gd name="connsiteX68" fmla="*/ 8991542 w 12193149"/>
              <a:gd name="connsiteY68" fmla="*/ 1917072 h 2344739"/>
              <a:gd name="connsiteX69" fmla="*/ 8975485 w 12193149"/>
              <a:gd name="connsiteY69" fmla="*/ 1920298 h 2344739"/>
              <a:gd name="connsiteX70" fmla="*/ 8969159 w 12193149"/>
              <a:gd name="connsiteY70" fmla="*/ 1919598 h 2344739"/>
              <a:gd name="connsiteX71" fmla="*/ 8964196 w 12193149"/>
              <a:gd name="connsiteY71" fmla="*/ 1917373 h 2344739"/>
              <a:gd name="connsiteX72" fmla="*/ 8930136 w 12193149"/>
              <a:gd name="connsiteY72" fmla="*/ 1914185 h 2344739"/>
              <a:gd name="connsiteX73" fmla="*/ 8753592 w 12193149"/>
              <a:gd name="connsiteY73" fmla="*/ 1933417 h 2344739"/>
              <a:gd name="connsiteX74" fmla="*/ 8708995 w 12193149"/>
              <a:gd name="connsiteY74" fmla="*/ 1935518 h 2344739"/>
              <a:gd name="connsiteX75" fmla="*/ 8597219 w 12193149"/>
              <a:gd name="connsiteY75" fmla="*/ 1944090 h 2344739"/>
              <a:gd name="connsiteX76" fmla="*/ 8526378 w 12193149"/>
              <a:gd name="connsiteY76" fmla="*/ 1929248 h 2344739"/>
              <a:gd name="connsiteX77" fmla="*/ 8512131 w 12193149"/>
              <a:gd name="connsiteY77" fmla="*/ 1935163 h 2344739"/>
              <a:gd name="connsiteX78" fmla="*/ 8507315 w 12193149"/>
              <a:gd name="connsiteY78" fmla="*/ 1938164 h 2344739"/>
              <a:gd name="connsiteX79" fmla="*/ 8499116 w 12193149"/>
              <a:gd name="connsiteY79" fmla="*/ 1940902 h 2344739"/>
              <a:gd name="connsiteX80" fmla="*/ 8498742 w 12193149"/>
              <a:gd name="connsiteY80" fmla="*/ 1940723 h 2344739"/>
              <a:gd name="connsiteX81" fmla="*/ 8491397 w 12193149"/>
              <a:gd name="connsiteY81" fmla="*/ 1943773 h 2344739"/>
              <a:gd name="connsiteX82" fmla="*/ 8368330 w 12193149"/>
              <a:gd name="connsiteY82" fmla="*/ 1957815 h 2344739"/>
              <a:gd name="connsiteX83" fmla="*/ 8354947 w 12193149"/>
              <a:gd name="connsiteY83" fmla="*/ 1958009 h 2344739"/>
              <a:gd name="connsiteX84" fmla="*/ 8321252 w 12193149"/>
              <a:gd name="connsiteY84" fmla="*/ 1974587 h 2344739"/>
              <a:gd name="connsiteX85" fmla="*/ 8315581 w 12193149"/>
              <a:gd name="connsiteY85" fmla="*/ 1974913 h 2344739"/>
              <a:gd name="connsiteX86" fmla="*/ 8296322 w 12193149"/>
              <a:gd name="connsiteY86" fmla="*/ 1988808 h 2344739"/>
              <a:gd name="connsiteX87" fmla="*/ 8285424 w 12193149"/>
              <a:gd name="connsiteY87" fmla="*/ 1994631 h 2344739"/>
              <a:gd name="connsiteX88" fmla="*/ 8284298 w 12193149"/>
              <a:gd name="connsiteY88" fmla="*/ 1999074 h 2344739"/>
              <a:gd name="connsiteX89" fmla="*/ 8267224 w 12193149"/>
              <a:gd name="connsiteY89" fmla="*/ 2006249 h 2344739"/>
              <a:gd name="connsiteX90" fmla="*/ 8264525 w 12193149"/>
              <a:gd name="connsiteY90" fmla="*/ 2006019 h 2344739"/>
              <a:gd name="connsiteX91" fmla="*/ 8253181 w 12193149"/>
              <a:gd name="connsiteY91" fmla="*/ 2015862 h 2344739"/>
              <a:gd name="connsiteX92" fmla="*/ 8246982 w 12193149"/>
              <a:gd name="connsiteY92" fmla="*/ 2028854 h 2344739"/>
              <a:gd name="connsiteX93" fmla="*/ 8091420 w 12193149"/>
              <a:gd name="connsiteY93" fmla="*/ 2075015 h 2344739"/>
              <a:gd name="connsiteX94" fmla="*/ 7906555 w 12193149"/>
              <a:gd name="connsiteY94" fmla="*/ 2116988 h 2344739"/>
              <a:gd name="connsiteX95" fmla="*/ 7719893 w 12193149"/>
              <a:gd name="connsiteY95" fmla="*/ 2142703 h 2344739"/>
              <a:gd name="connsiteX96" fmla="*/ 7615495 w 12193149"/>
              <a:gd name="connsiteY96" fmla="*/ 2139232 h 2344739"/>
              <a:gd name="connsiteX97" fmla="*/ 7528691 w 12193149"/>
              <a:gd name="connsiteY97" fmla="*/ 2145060 h 2344739"/>
              <a:gd name="connsiteX98" fmla="*/ 7520719 w 12193149"/>
              <a:gd name="connsiteY98" fmla="*/ 2147613 h 2344739"/>
              <a:gd name="connsiteX99" fmla="*/ 7508559 w 12193149"/>
              <a:gd name="connsiteY99" fmla="*/ 2148948 h 2344739"/>
              <a:gd name="connsiteX100" fmla="*/ 7508188 w 12193149"/>
              <a:gd name="connsiteY100" fmla="*/ 2148621 h 2344739"/>
              <a:gd name="connsiteX101" fmla="*/ 7496943 w 12193149"/>
              <a:gd name="connsiteY101" fmla="*/ 2150573 h 2344739"/>
              <a:gd name="connsiteX102" fmla="*/ 7219707 w 12193149"/>
              <a:gd name="connsiteY102" fmla="*/ 2156680 h 2344739"/>
              <a:gd name="connsiteX103" fmla="*/ 7202249 w 12193149"/>
              <a:gd name="connsiteY103" fmla="*/ 2161230 h 2344739"/>
              <a:gd name="connsiteX104" fmla="*/ 7198152 w 12193149"/>
              <a:gd name="connsiteY104" fmla="*/ 2166588 h 2344739"/>
              <a:gd name="connsiteX105" fmla="*/ 7171956 w 12193149"/>
              <a:gd name="connsiteY105" fmla="*/ 2171236 h 2344739"/>
              <a:gd name="connsiteX106" fmla="*/ 7098136 w 12193149"/>
              <a:gd name="connsiteY106" fmla="*/ 2183464 h 2344739"/>
              <a:gd name="connsiteX107" fmla="*/ 7019644 w 12193149"/>
              <a:gd name="connsiteY107" fmla="*/ 2183090 h 2344739"/>
              <a:gd name="connsiteX108" fmla="*/ 6905294 w 12193149"/>
              <a:gd name="connsiteY108" fmla="*/ 2212596 h 2344739"/>
              <a:gd name="connsiteX109" fmla="*/ 6709370 w 12193149"/>
              <a:gd name="connsiteY109" fmla="*/ 2240551 h 2344739"/>
              <a:gd name="connsiteX110" fmla="*/ 6550602 w 12193149"/>
              <a:gd name="connsiteY110" fmla="*/ 2269327 h 2344739"/>
              <a:gd name="connsiteX111" fmla="*/ 6318708 w 12193149"/>
              <a:gd name="connsiteY111" fmla="*/ 2316127 h 2344739"/>
              <a:gd name="connsiteX112" fmla="*/ 6169822 w 12193149"/>
              <a:gd name="connsiteY112" fmla="*/ 2318214 h 2344739"/>
              <a:gd name="connsiteX113" fmla="*/ 6074996 w 12193149"/>
              <a:gd name="connsiteY113" fmla="*/ 2338676 h 2344739"/>
              <a:gd name="connsiteX114" fmla="*/ 6069677 w 12193149"/>
              <a:gd name="connsiteY114" fmla="*/ 2337139 h 2344739"/>
              <a:gd name="connsiteX115" fmla="*/ 6049786 w 12193149"/>
              <a:gd name="connsiteY115" fmla="*/ 2337822 h 2344739"/>
              <a:gd name="connsiteX116" fmla="*/ 6042433 w 12193149"/>
              <a:gd name="connsiteY116" fmla="*/ 2329473 h 2344739"/>
              <a:gd name="connsiteX117" fmla="*/ 6011238 w 12193149"/>
              <a:gd name="connsiteY117" fmla="*/ 2324380 h 2344739"/>
              <a:gd name="connsiteX118" fmla="*/ 5958523 w 12193149"/>
              <a:gd name="connsiteY118" fmla="*/ 2328024 h 2344739"/>
              <a:gd name="connsiteX119" fmla="*/ 5760067 w 12193149"/>
              <a:gd name="connsiteY119" fmla="*/ 2343716 h 2344739"/>
              <a:gd name="connsiteX120" fmla="*/ 5628108 w 12193149"/>
              <a:gd name="connsiteY120" fmla="*/ 2344739 h 2344739"/>
              <a:gd name="connsiteX121" fmla="*/ 5472054 w 12193149"/>
              <a:gd name="connsiteY121" fmla="*/ 2330719 h 2344739"/>
              <a:gd name="connsiteX122" fmla="*/ 5433909 w 12193149"/>
              <a:gd name="connsiteY122" fmla="*/ 2319466 h 2344739"/>
              <a:gd name="connsiteX123" fmla="*/ 5382817 w 12193149"/>
              <a:gd name="connsiteY123" fmla="*/ 2301764 h 2344739"/>
              <a:gd name="connsiteX124" fmla="*/ 5262912 w 12193149"/>
              <a:gd name="connsiteY124" fmla="*/ 2281347 h 2344739"/>
              <a:gd name="connsiteX125" fmla="*/ 5224109 w 12193149"/>
              <a:gd name="connsiteY125" fmla="*/ 2270223 h 2344739"/>
              <a:gd name="connsiteX126" fmla="*/ 5175808 w 12193149"/>
              <a:gd name="connsiteY126" fmla="*/ 2267233 h 2344739"/>
              <a:gd name="connsiteX127" fmla="*/ 5157702 w 12193149"/>
              <a:gd name="connsiteY127" fmla="*/ 2260010 h 2344739"/>
              <a:gd name="connsiteX128" fmla="*/ 5143747 w 12193149"/>
              <a:gd name="connsiteY128" fmla="*/ 2256610 h 2344739"/>
              <a:gd name="connsiteX129" fmla="*/ 5140744 w 12193149"/>
              <a:gd name="connsiteY129" fmla="*/ 2254509 h 2344739"/>
              <a:gd name="connsiteX130" fmla="*/ 5122807 w 12193149"/>
              <a:gd name="connsiteY130" fmla="*/ 2243656 h 2344739"/>
              <a:gd name="connsiteX131" fmla="*/ 5066938 w 12193149"/>
              <a:gd name="connsiteY131" fmla="*/ 2250227 h 2344739"/>
              <a:gd name="connsiteX132" fmla="*/ 5012662 w 12193149"/>
              <a:gd name="connsiteY132" fmla="*/ 2233846 h 2344739"/>
              <a:gd name="connsiteX133" fmla="*/ 4841589 w 12193149"/>
              <a:gd name="connsiteY133" fmla="*/ 2209829 h 2344739"/>
              <a:gd name="connsiteX134" fmla="*/ 4763595 w 12193149"/>
              <a:gd name="connsiteY134" fmla="*/ 2182061 h 2344739"/>
              <a:gd name="connsiteX135" fmla="*/ 4724334 w 12193149"/>
              <a:gd name="connsiteY135" fmla="*/ 2173047 h 2344739"/>
              <a:gd name="connsiteX136" fmla="*/ 4722324 w 12193149"/>
              <a:gd name="connsiteY136" fmla="*/ 2172298 h 2344739"/>
              <a:gd name="connsiteX137" fmla="*/ 4723259 w 12193149"/>
              <a:gd name="connsiteY137" fmla="*/ 2172087 h 2344739"/>
              <a:gd name="connsiteX138" fmla="*/ 4718350 w 12193149"/>
              <a:gd name="connsiteY138" fmla="*/ 2170817 h 2344739"/>
              <a:gd name="connsiteX139" fmla="*/ 4722324 w 12193149"/>
              <a:gd name="connsiteY139" fmla="*/ 2172298 h 2344739"/>
              <a:gd name="connsiteX140" fmla="*/ 4716674 w 12193149"/>
              <a:gd name="connsiteY140" fmla="*/ 2173573 h 2344739"/>
              <a:gd name="connsiteX141" fmla="*/ 4516962 w 12193149"/>
              <a:gd name="connsiteY141" fmla="*/ 2163671 h 2344739"/>
              <a:gd name="connsiteX142" fmla="*/ 4429691 w 12193149"/>
              <a:gd name="connsiteY142" fmla="*/ 2153020 h 2344739"/>
              <a:gd name="connsiteX143" fmla="*/ 4364023 w 12193149"/>
              <a:gd name="connsiteY143" fmla="*/ 2151674 h 2344739"/>
              <a:gd name="connsiteX144" fmla="*/ 4318114 w 12193149"/>
              <a:gd name="connsiteY144" fmla="*/ 2158289 h 2344739"/>
              <a:gd name="connsiteX145" fmla="*/ 4316258 w 12193149"/>
              <a:gd name="connsiteY145" fmla="*/ 2156948 h 2344739"/>
              <a:gd name="connsiteX146" fmla="*/ 4296292 w 12193149"/>
              <a:gd name="connsiteY146" fmla="*/ 2155069 h 2344739"/>
              <a:gd name="connsiteX147" fmla="*/ 4291212 w 12193149"/>
              <a:gd name="connsiteY147" fmla="*/ 2157986 h 2344739"/>
              <a:gd name="connsiteX148" fmla="*/ 4277290 w 12193149"/>
              <a:gd name="connsiteY148" fmla="*/ 2157740 h 2344739"/>
              <a:gd name="connsiteX149" fmla="*/ 4249265 w 12193149"/>
              <a:gd name="connsiteY149" fmla="*/ 2160064 h 2344739"/>
              <a:gd name="connsiteX150" fmla="*/ 4203199 w 12193149"/>
              <a:gd name="connsiteY150" fmla="*/ 2157269 h 2344739"/>
              <a:gd name="connsiteX151" fmla="*/ 4202893 w 12193149"/>
              <a:gd name="connsiteY151" fmla="*/ 2156010 h 2344739"/>
              <a:gd name="connsiteX152" fmla="*/ 4192396 w 12193149"/>
              <a:gd name="connsiteY152" fmla="*/ 2150376 h 2344739"/>
              <a:gd name="connsiteX153" fmla="*/ 4143893 w 12193149"/>
              <a:gd name="connsiteY153" fmla="*/ 2134511 h 2344739"/>
              <a:gd name="connsiteX154" fmla="*/ 4084245 w 12193149"/>
              <a:gd name="connsiteY154" fmla="*/ 2107978 h 2344739"/>
              <a:gd name="connsiteX155" fmla="*/ 4075694 w 12193149"/>
              <a:gd name="connsiteY155" fmla="*/ 2107143 h 2344739"/>
              <a:gd name="connsiteX156" fmla="*/ 4075575 w 12193149"/>
              <a:gd name="connsiteY156" fmla="*/ 2106844 h 2344739"/>
              <a:gd name="connsiteX157" fmla="*/ 4066658 w 12193149"/>
              <a:gd name="connsiteY157" fmla="*/ 2105400 h 2344739"/>
              <a:gd name="connsiteX158" fmla="*/ 4060102 w 12193149"/>
              <a:gd name="connsiteY158" fmla="*/ 2105618 h 2344739"/>
              <a:gd name="connsiteX159" fmla="*/ 4043512 w 12193149"/>
              <a:gd name="connsiteY159" fmla="*/ 2103997 h 2344739"/>
              <a:gd name="connsiteX160" fmla="*/ 4038145 w 12193149"/>
              <a:gd name="connsiteY160" fmla="*/ 2101563 h 2344739"/>
              <a:gd name="connsiteX161" fmla="*/ 4036511 w 12193149"/>
              <a:gd name="connsiteY161" fmla="*/ 2097896 h 2344739"/>
              <a:gd name="connsiteX162" fmla="*/ 4034926 w 12193149"/>
              <a:gd name="connsiteY162" fmla="*/ 2098131 h 2344739"/>
              <a:gd name="connsiteX163" fmla="*/ 4005686 w 12193149"/>
              <a:gd name="connsiteY163" fmla="*/ 2085563 h 2344739"/>
              <a:gd name="connsiteX164" fmla="*/ 3937994 w 12193149"/>
              <a:gd name="connsiteY164" fmla="*/ 2068106 h 2344739"/>
              <a:gd name="connsiteX165" fmla="*/ 3898423 w 12193149"/>
              <a:gd name="connsiteY165" fmla="*/ 2062451 h 2344739"/>
              <a:gd name="connsiteX166" fmla="*/ 3790908 w 12193149"/>
              <a:gd name="connsiteY166" fmla="*/ 2042213 h 2344739"/>
              <a:gd name="connsiteX167" fmla="*/ 3683661 w 12193149"/>
              <a:gd name="connsiteY167" fmla="*/ 2018290 h 2344739"/>
              <a:gd name="connsiteX168" fmla="*/ 3611183 w 12193149"/>
              <a:gd name="connsiteY168" fmla="*/ 1986019 h 2344739"/>
              <a:gd name="connsiteX169" fmla="*/ 3605003 w 12193149"/>
              <a:gd name="connsiteY169" fmla="*/ 1987381 h 2344739"/>
              <a:gd name="connsiteX170" fmla="*/ 3595884 w 12193149"/>
              <a:gd name="connsiteY170" fmla="*/ 1987545 h 2344739"/>
              <a:gd name="connsiteX171" fmla="*/ 3595649 w 12193149"/>
              <a:gd name="connsiteY171" fmla="*/ 1987276 h 2344739"/>
              <a:gd name="connsiteX172" fmla="*/ 3587126 w 12193149"/>
              <a:gd name="connsiteY172" fmla="*/ 1987966 h 2344739"/>
              <a:gd name="connsiteX173" fmla="*/ 3537283 w 12193149"/>
              <a:gd name="connsiteY173" fmla="*/ 1978267 h 2344739"/>
              <a:gd name="connsiteX174" fmla="*/ 3474371 w 12193149"/>
              <a:gd name="connsiteY174" fmla="*/ 1974606 h 2344739"/>
              <a:gd name="connsiteX175" fmla="*/ 3401876 w 12193149"/>
              <a:gd name="connsiteY175" fmla="*/ 1962558 h 2344739"/>
              <a:gd name="connsiteX176" fmla="*/ 3365036 w 12193149"/>
              <a:gd name="connsiteY176" fmla="*/ 1979510 h 2344739"/>
              <a:gd name="connsiteX177" fmla="*/ 3345174 w 12193149"/>
              <a:gd name="connsiteY177" fmla="*/ 1981192 h 2344739"/>
              <a:gd name="connsiteX178" fmla="*/ 3342846 w 12193149"/>
              <a:gd name="connsiteY178" fmla="*/ 1980217 h 2344739"/>
              <a:gd name="connsiteX179" fmla="*/ 3263504 w 12193149"/>
              <a:gd name="connsiteY179" fmla="*/ 1986094 h 2344739"/>
              <a:gd name="connsiteX180" fmla="*/ 3143704 w 12193149"/>
              <a:gd name="connsiteY180" fmla="*/ 1993869 h 2344739"/>
              <a:gd name="connsiteX181" fmla="*/ 3031439 w 12193149"/>
              <a:gd name="connsiteY181" fmla="*/ 1996512 h 2344739"/>
              <a:gd name="connsiteX182" fmla="*/ 2782717 w 12193149"/>
              <a:gd name="connsiteY182" fmla="*/ 2018333 h 2344739"/>
              <a:gd name="connsiteX183" fmla="*/ 2647675 w 12193149"/>
              <a:gd name="connsiteY183" fmla="*/ 2028869 h 2344739"/>
              <a:gd name="connsiteX184" fmla="*/ 2569176 w 12193149"/>
              <a:gd name="connsiteY184" fmla="*/ 2002628 h 2344739"/>
              <a:gd name="connsiteX185" fmla="*/ 2444403 w 12193149"/>
              <a:gd name="connsiteY185" fmla="*/ 2016529 h 2344739"/>
              <a:gd name="connsiteX186" fmla="*/ 2316260 w 12193149"/>
              <a:gd name="connsiteY186" fmla="*/ 2024996 h 2344739"/>
              <a:gd name="connsiteX187" fmla="*/ 2209726 w 12193149"/>
              <a:gd name="connsiteY187" fmla="*/ 2019763 h 2344739"/>
              <a:gd name="connsiteX188" fmla="*/ 2095813 w 12193149"/>
              <a:gd name="connsiteY188" fmla="*/ 2003052 h 2344739"/>
              <a:gd name="connsiteX189" fmla="*/ 1998504 w 12193149"/>
              <a:gd name="connsiteY189" fmla="*/ 1995032 h 2344739"/>
              <a:gd name="connsiteX190" fmla="*/ 1929320 w 12193149"/>
              <a:gd name="connsiteY190" fmla="*/ 2016977 h 2344739"/>
              <a:gd name="connsiteX191" fmla="*/ 1922798 w 12193149"/>
              <a:gd name="connsiteY191" fmla="*/ 2012146 h 2344739"/>
              <a:gd name="connsiteX192" fmla="*/ 1874228 w 12193149"/>
              <a:gd name="connsiteY192" fmla="*/ 2013741 h 2344739"/>
              <a:gd name="connsiteX193" fmla="*/ 1787803 w 12193149"/>
              <a:gd name="connsiteY193" fmla="*/ 2041363 h 2344739"/>
              <a:gd name="connsiteX194" fmla="*/ 1739352 w 12193149"/>
              <a:gd name="connsiteY194" fmla="*/ 2036312 h 2344739"/>
              <a:gd name="connsiteX195" fmla="*/ 1676219 w 12193149"/>
              <a:gd name="connsiteY195" fmla="*/ 2019963 h 2344739"/>
              <a:gd name="connsiteX196" fmla="*/ 1609817 w 12193149"/>
              <a:gd name="connsiteY196" fmla="*/ 2013066 h 2344739"/>
              <a:gd name="connsiteX197" fmla="*/ 1497258 w 12193149"/>
              <a:gd name="connsiteY197" fmla="*/ 1987476 h 2344739"/>
              <a:gd name="connsiteX198" fmla="*/ 1151127 w 12193149"/>
              <a:gd name="connsiteY198" fmla="*/ 1938041 h 2344739"/>
              <a:gd name="connsiteX199" fmla="*/ 859417 w 12193149"/>
              <a:gd name="connsiteY199" fmla="*/ 1928608 h 2344739"/>
              <a:gd name="connsiteX200" fmla="*/ 838688 w 12193149"/>
              <a:gd name="connsiteY200" fmla="*/ 1929821 h 2344739"/>
              <a:gd name="connsiteX201" fmla="*/ 817957 w 12193149"/>
              <a:gd name="connsiteY201" fmla="*/ 1927857 h 2344739"/>
              <a:gd name="connsiteX202" fmla="*/ 812654 w 12193149"/>
              <a:gd name="connsiteY202" fmla="*/ 1930751 h 2344739"/>
              <a:gd name="connsiteX203" fmla="*/ 721195 w 12193149"/>
              <a:gd name="connsiteY203" fmla="*/ 1929661 h 2344739"/>
              <a:gd name="connsiteX204" fmla="*/ 720890 w 12193149"/>
              <a:gd name="connsiteY204" fmla="*/ 1928399 h 2344739"/>
              <a:gd name="connsiteX205" fmla="*/ 710023 w 12193149"/>
              <a:gd name="connsiteY205" fmla="*/ 1922722 h 2344739"/>
              <a:gd name="connsiteX206" fmla="*/ 597940 w 12193149"/>
              <a:gd name="connsiteY206" fmla="*/ 1879864 h 2344739"/>
              <a:gd name="connsiteX207" fmla="*/ 579683 w 12193149"/>
              <a:gd name="connsiteY207" fmla="*/ 1877212 h 2344739"/>
              <a:gd name="connsiteX208" fmla="*/ 572865 w 12193149"/>
              <a:gd name="connsiteY208" fmla="*/ 1877401 h 2344739"/>
              <a:gd name="connsiteX209" fmla="*/ 446247 w 12193149"/>
              <a:gd name="connsiteY209" fmla="*/ 1839371 h 2344739"/>
              <a:gd name="connsiteX210" fmla="*/ 405163 w 12193149"/>
              <a:gd name="connsiteY210" fmla="*/ 1833548 h 2344739"/>
              <a:gd name="connsiteX211" fmla="*/ 293583 w 12193149"/>
              <a:gd name="connsiteY211" fmla="*/ 1812852 h 2344739"/>
              <a:gd name="connsiteX212" fmla="*/ 119529 w 12193149"/>
              <a:gd name="connsiteY212" fmla="*/ 1761047 h 2344739"/>
              <a:gd name="connsiteX213" fmla="*/ 16674 w 12193149"/>
              <a:gd name="connsiteY213" fmla="*/ 1758191 h 2344739"/>
              <a:gd name="connsiteX214" fmla="*/ 1150 w 12193149"/>
              <a:gd name="connsiteY214" fmla="*/ 1752722 h 2344739"/>
              <a:gd name="connsiteX215" fmla="*/ 1148 w 12193149"/>
              <a:gd name="connsiteY215" fmla="*/ 222213 h 2344739"/>
              <a:gd name="connsiteX216" fmla="*/ 1148 w 12193149"/>
              <a:gd name="connsiteY216" fmla="*/ 0 h 2344739"/>
              <a:gd name="connsiteX0" fmla="*/ 1148 w 12193149"/>
              <a:gd name="connsiteY0" fmla="*/ 818782 h 3163521"/>
              <a:gd name="connsiteX1" fmla="*/ 12181789 w 12193149"/>
              <a:gd name="connsiteY1" fmla="*/ 0 h 3163521"/>
              <a:gd name="connsiteX2" fmla="*/ 12193149 w 12193149"/>
              <a:gd name="connsiteY2" fmla="*/ 1398521 h 3163521"/>
              <a:gd name="connsiteX3" fmla="*/ 12185986 w 12193149"/>
              <a:gd name="connsiteY3" fmla="*/ 1402971 h 3163521"/>
              <a:gd name="connsiteX4" fmla="*/ 12156363 w 12193149"/>
              <a:gd name="connsiteY4" fmla="*/ 1416148 h 3163521"/>
              <a:gd name="connsiteX5" fmla="*/ 12139215 w 12193149"/>
              <a:gd name="connsiteY5" fmla="*/ 1441961 h 3163521"/>
              <a:gd name="connsiteX6" fmla="*/ 12126327 w 12193149"/>
              <a:gd name="connsiteY6" fmla="*/ 1443472 h 3163521"/>
              <a:gd name="connsiteX7" fmla="*/ 12124007 w 12193149"/>
              <a:gd name="connsiteY7" fmla="*/ 1443576 h 3163521"/>
              <a:gd name="connsiteX8" fmla="*/ 12116854 w 12193149"/>
              <a:gd name="connsiteY8" fmla="*/ 1447390 h 3163521"/>
              <a:gd name="connsiteX9" fmla="*/ 12099497 w 12193149"/>
              <a:gd name="connsiteY9" fmla="*/ 1446921 h 3163521"/>
              <a:gd name="connsiteX10" fmla="*/ 12087073 w 12193149"/>
              <a:gd name="connsiteY10" fmla="*/ 1455123 h 3163521"/>
              <a:gd name="connsiteX11" fmla="*/ 12031073 w 12193149"/>
              <a:gd name="connsiteY11" fmla="*/ 1498791 h 3163521"/>
              <a:gd name="connsiteX12" fmla="*/ 11995833 w 12193149"/>
              <a:gd name="connsiteY12" fmla="*/ 1522240 h 3163521"/>
              <a:gd name="connsiteX13" fmla="*/ 11979717 w 12193149"/>
              <a:gd name="connsiteY13" fmla="*/ 1526943 h 3163521"/>
              <a:gd name="connsiteX14" fmla="*/ 11959046 w 12193149"/>
              <a:gd name="connsiteY14" fmla="*/ 1536340 h 3163521"/>
              <a:gd name="connsiteX15" fmla="*/ 11920454 w 12193149"/>
              <a:gd name="connsiteY15" fmla="*/ 1549665 h 3163521"/>
              <a:gd name="connsiteX16" fmla="*/ 11903656 w 12193149"/>
              <a:gd name="connsiteY16" fmla="*/ 1561208 h 3163521"/>
              <a:gd name="connsiteX17" fmla="*/ 11895048 w 12193149"/>
              <a:gd name="connsiteY17" fmla="*/ 1563573 h 3163521"/>
              <a:gd name="connsiteX18" fmla="*/ 11891968 w 12193149"/>
              <a:gd name="connsiteY18" fmla="*/ 1574511 h 3163521"/>
              <a:gd name="connsiteX19" fmla="*/ 11870776 w 12193149"/>
              <a:gd name="connsiteY19" fmla="*/ 1596598 h 3163521"/>
              <a:gd name="connsiteX20" fmla="*/ 11813376 w 12193149"/>
              <a:gd name="connsiteY20" fmla="*/ 1616441 h 3163521"/>
              <a:gd name="connsiteX21" fmla="*/ 11590693 w 12193149"/>
              <a:gd name="connsiteY21" fmla="*/ 1782559 h 3163521"/>
              <a:gd name="connsiteX22" fmla="*/ 11506817 w 12193149"/>
              <a:gd name="connsiteY22" fmla="*/ 1852405 h 3163521"/>
              <a:gd name="connsiteX23" fmla="*/ 11280332 w 12193149"/>
              <a:gd name="connsiteY23" fmla="*/ 2042353 h 3163521"/>
              <a:gd name="connsiteX24" fmla="*/ 11228309 w 12193149"/>
              <a:gd name="connsiteY24" fmla="*/ 2095018 h 3163521"/>
              <a:gd name="connsiteX25" fmla="*/ 11218087 w 12193149"/>
              <a:gd name="connsiteY25" fmla="*/ 2094743 h 3163521"/>
              <a:gd name="connsiteX26" fmla="*/ 11217184 w 12193149"/>
              <a:gd name="connsiteY26" fmla="*/ 2093800 h 3163521"/>
              <a:gd name="connsiteX27" fmla="*/ 11188885 w 12193149"/>
              <a:gd name="connsiteY27" fmla="*/ 2111165 h 3163521"/>
              <a:gd name="connsiteX28" fmla="*/ 11184501 w 12193149"/>
              <a:gd name="connsiteY28" fmla="*/ 2111307 h 3163521"/>
              <a:gd name="connsiteX29" fmla="*/ 11166854 w 12193149"/>
              <a:gd name="connsiteY29" fmla="*/ 2125394 h 3163521"/>
              <a:gd name="connsiteX30" fmla="*/ 11157311 w 12193149"/>
              <a:gd name="connsiteY30" fmla="*/ 2131196 h 3163521"/>
              <a:gd name="connsiteX31" fmla="*/ 11155496 w 12193149"/>
              <a:gd name="connsiteY31" fmla="*/ 2135879 h 3163521"/>
              <a:gd name="connsiteX32" fmla="*/ 11140961 w 12193149"/>
              <a:gd name="connsiteY32" fmla="*/ 2142897 h 3163521"/>
              <a:gd name="connsiteX33" fmla="*/ 11138961 w 12193149"/>
              <a:gd name="connsiteY33" fmla="*/ 2142554 h 3163521"/>
              <a:gd name="connsiteX34" fmla="*/ 11128208 w 12193149"/>
              <a:gd name="connsiteY34" fmla="*/ 2152614 h 3163521"/>
              <a:gd name="connsiteX35" fmla="*/ 11120691 w 12193149"/>
              <a:gd name="connsiteY35" fmla="*/ 2166206 h 3163521"/>
              <a:gd name="connsiteX36" fmla="*/ 10894683 w 12193149"/>
              <a:gd name="connsiteY36" fmla="*/ 2292181 h 3163521"/>
              <a:gd name="connsiteX37" fmla="*/ 10773300 w 12193149"/>
              <a:gd name="connsiteY37" fmla="*/ 2341973 h 3163521"/>
              <a:gd name="connsiteX38" fmla="*/ 10627668 w 12193149"/>
              <a:gd name="connsiteY38" fmla="*/ 2378011 h 3163521"/>
              <a:gd name="connsiteX39" fmla="*/ 10581895 w 12193149"/>
              <a:gd name="connsiteY39" fmla="*/ 2387471 h 3163521"/>
              <a:gd name="connsiteX40" fmla="*/ 10547790 w 12193149"/>
              <a:gd name="connsiteY40" fmla="*/ 2417205 h 3163521"/>
              <a:gd name="connsiteX41" fmla="*/ 10529643 w 12193149"/>
              <a:gd name="connsiteY41" fmla="*/ 2415689 h 3163521"/>
              <a:gd name="connsiteX42" fmla="*/ 10526446 w 12193149"/>
              <a:gd name="connsiteY42" fmla="*/ 2415193 h 3163521"/>
              <a:gd name="connsiteX43" fmla="*/ 10515129 w 12193149"/>
              <a:gd name="connsiteY43" fmla="*/ 2418319 h 3163521"/>
              <a:gd name="connsiteX44" fmla="*/ 10491735 w 12193149"/>
              <a:gd name="connsiteY44" fmla="*/ 2412938 h 3163521"/>
              <a:gd name="connsiteX45" fmla="*/ 10471418 w 12193149"/>
              <a:gd name="connsiteY45" fmla="*/ 2420475 h 3163521"/>
              <a:gd name="connsiteX46" fmla="*/ 10377042 w 12193149"/>
              <a:gd name="connsiteY46" fmla="*/ 2463380 h 3163521"/>
              <a:gd name="connsiteX47" fmla="*/ 10319338 w 12193149"/>
              <a:gd name="connsiteY47" fmla="*/ 2485003 h 3163521"/>
              <a:gd name="connsiteX48" fmla="*/ 10295467 w 12193149"/>
              <a:gd name="connsiteY48" fmla="*/ 2486861 h 3163521"/>
              <a:gd name="connsiteX49" fmla="*/ 10263443 w 12193149"/>
              <a:gd name="connsiteY49" fmla="*/ 2493730 h 3163521"/>
              <a:gd name="connsiteX50" fmla="*/ 10205418 w 12193149"/>
              <a:gd name="connsiteY50" fmla="*/ 2500931 h 3163521"/>
              <a:gd name="connsiteX51" fmla="*/ 10177759 w 12193149"/>
              <a:gd name="connsiteY51" fmla="*/ 2511725 h 3163521"/>
              <a:gd name="connsiteX52" fmla="*/ 10165070 w 12193149"/>
              <a:gd name="connsiteY52" fmla="*/ 2512521 h 3163521"/>
              <a:gd name="connsiteX53" fmla="*/ 10156308 w 12193149"/>
              <a:gd name="connsiteY53" fmla="*/ 2526269 h 3163521"/>
              <a:gd name="connsiteX54" fmla="*/ 10118267 w 12193149"/>
              <a:gd name="connsiteY54" fmla="*/ 2549924 h 3163521"/>
              <a:gd name="connsiteX55" fmla="*/ 10083317 w 12193149"/>
              <a:gd name="connsiteY55" fmla="*/ 2562078 h 3163521"/>
              <a:gd name="connsiteX56" fmla="*/ 10040388 w 12193149"/>
              <a:gd name="connsiteY56" fmla="*/ 2560414 h 3163521"/>
              <a:gd name="connsiteX57" fmla="*/ 9961167 w 12193149"/>
              <a:gd name="connsiteY57" fmla="*/ 2575929 h 3163521"/>
              <a:gd name="connsiteX58" fmla="*/ 9848940 w 12193149"/>
              <a:gd name="connsiteY58" fmla="*/ 2582697 h 3163521"/>
              <a:gd name="connsiteX59" fmla="*/ 9729457 w 12193149"/>
              <a:gd name="connsiteY59" fmla="*/ 2602904 h 3163521"/>
              <a:gd name="connsiteX60" fmla="*/ 9613704 w 12193149"/>
              <a:gd name="connsiteY60" fmla="*/ 2631153 h 3163521"/>
              <a:gd name="connsiteX61" fmla="*/ 9338590 w 12193149"/>
              <a:gd name="connsiteY61" fmla="*/ 2688075 h 3163521"/>
              <a:gd name="connsiteX62" fmla="*/ 9232518 w 12193149"/>
              <a:gd name="connsiteY62" fmla="*/ 2711931 h 3163521"/>
              <a:gd name="connsiteX63" fmla="*/ 9156690 w 12193149"/>
              <a:gd name="connsiteY63" fmla="*/ 2722010 h 3163521"/>
              <a:gd name="connsiteX64" fmla="*/ 9054601 w 12193149"/>
              <a:gd name="connsiteY64" fmla="*/ 2729537 h 3163521"/>
              <a:gd name="connsiteX65" fmla="*/ 9006634 w 12193149"/>
              <a:gd name="connsiteY65" fmla="*/ 2732822 h 3163521"/>
              <a:gd name="connsiteX66" fmla="*/ 9006349 w 12193149"/>
              <a:gd name="connsiteY66" fmla="*/ 2732582 h 3163521"/>
              <a:gd name="connsiteX67" fmla="*/ 8997380 w 12193149"/>
              <a:gd name="connsiteY67" fmla="*/ 2733793 h 3163521"/>
              <a:gd name="connsiteX68" fmla="*/ 8991542 w 12193149"/>
              <a:gd name="connsiteY68" fmla="*/ 2735854 h 3163521"/>
              <a:gd name="connsiteX69" fmla="*/ 8975485 w 12193149"/>
              <a:gd name="connsiteY69" fmla="*/ 2739080 h 3163521"/>
              <a:gd name="connsiteX70" fmla="*/ 8969159 w 12193149"/>
              <a:gd name="connsiteY70" fmla="*/ 2738380 h 3163521"/>
              <a:gd name="connsiteX71" fmla="*/ 8964196 w 12193149"/>
              <a:gd name="connsiteY71" fmla="*/ 2736155 h 3163521"/>
              <a:gd name="connsiteX72" fmla="*/ 8930136 w 12193149"/>
              <a:gd name="connsiteY72" fmla="*/ 2732967 h 3163521"/>
              <a:gd name="connsiteX73" fmla="*/ 8753592 w 12193149"/>
              <a:gd name="connsiteY73" fmla="*/ 2752199 h 3163521"/>
              <a:gd name="connsiteX74" fmla="*/ 8708995 w 12193149"/>
              <a:gd name="connsiteY74" fmla="*/ 2754300 h 3163521"/>
              <a:gd name="connsiteX75" fmla="*/ 8597219 w 12193149"/>
              <a:gd name="connsiteY75" fmla="*/ 2762872 h 3163521"/>
              <a:gd name="connsiteX76" fmla="*/ 8526378 w 12193149"/>
              <a:gd name="connsiteY76" fmla="*/ 2748030 h 3163521"/>
              <a:gd name="connsiteX77" fmla="*/ 8512131 w 12193149"/>
              <a:gd name="connsiteY77" fmla="*/ 2753945 h 3163521"/>
              <a:gd name="connsiteX78" fmla="*/ 8507315 w 12193149"/>
              <a:gd name="connsiteY78" fmla="*/ 2756946 h 3163521"/>
              <a:gd name="connsiteX79" fmla="*/ 8499116 w 12193149"/>
              <a:gd name="connsiteY79" fmla="*/ 2759684 h 3163521"/>
              <a:gd name="connsiteX80" fmla="*/ 8498742 w 12193149"/>
              <a:gd name="connsiteY80" fmla="*/ 2759505 h 3163521"/>
              <a:gd name="connsiteX81" fmla="*/ 8491397 w 12193149"/>
              <a:gd name="connsiteY81" fmla="*/ 2762555 h 3163521"/>
              <a:gd name="connsiteX82" fmla="*/ 8368330 w 12193149"/>
              <a:gd name="connsiteY82" fmla="*/ 2776597 h 3163521"/>
              <a:gd name="connsiteX83" fmla="*/ 8354947 w 12193149"/>
              <a:gd name="connsiteY83" fmla="*/ 2776791 h 3163521"/>
              <a:gd name="connsiteX84" fmla="*/ 8321252 w 12193149"/>
              <a:gd name="connsiteY84" fmla="*/ 2793369 h 3163521"/>
              <a:gd name="connsiteX85" fmla="*/ 8315581 w 12193149"/>
              <a:gd name="connsiteY85" fmla="*/ 2793695 h 3163521"/>
              <a:gd name="connsiteX86" fmla="*/ 8296322 w 12193149"/>
              <a:gd name="connsiteY86" fmla="*/ 2807590 h 3163521"/>
              <a:gd name="connsiteX87" fmla="*/ 8285424 w 12193149"/>
              <a:gd name="connsiteY87" fmla="*/ 2813413 h 3163521"/>
              <a:gd name="connsiteX88" fmla="*/ 8284298 w 12193149"/>
              <a:gd name="connsiteY88" fmla="*/ 2817856 h 3163521"/>
              <a:gd name="connsiteX89" fmla="*/ 8267224 w 12193149"/>
              <a:gd name="connsiteY89" fmla="*/ 2825031 h 3163521"/>
              <a:gd name="connsiteX90" fmla="*/ 8264525 w 12193149"/>
              <a:gd name="connsiteY90" fmla="*/ 2824801 h 3163521"/>
              <a:gd name="connsiteX91" fmla="*/ 8253181 w 12193149"/>
              <a:gd name="connsiteY91" fmla="*/ 2834644 h 3163521"/>
              <a:gd name="connsiteX92" fmla="*/ 8246982 w 12193149"/>
              <a:gd name="connsiteY92" fmla="*/ 2847636 h 3163521"/>
              <a:gd name="connsiteX93" fmla="*/ 8091420 w 12193149"/>
              <a:gd name="connsiteY93" fmla="*/ 2893797 h 3163521"/>
              <a:gd name="connsiteX94" fmla="*/ 7906555 w 12193149"/>
              <a:gd name="connsiteY94" fmla="*/ 2935770 h 3163521"/>
              <a:gd name="connsiteX95" fmla="*/ 7719893 w 12193149"/>
              <a:gd name="connsiteY95" fmla="*/ 2961485 h 3163521"/>
              <a:gd name="connsiteX96" fmla="*/ 7615495 w 12193149"/>
              <a:gd name="connsiteY96" fmla="*/ 2958014 h 3163521"/>
              <a:gd name="connsiteX97" fmla="*/ 7528691 w 12193149"/>
              <a:gd name="connsiteY97" fmla="*/ 2963842 h 3163521"/>
              <a:gd name="connsiteX98" fmla="*/ 7520719 w 12193149"/>
              <a:gd name="connsiteY98" fmla="*/ 2966395 h 3163521"/>
              <a:gd name="connsiteX99" fmla="*/ 7508559 w 12193149"/>
              <a:gd name="connsiteY99" fmla="*/ 2967730 h 3163521"/>
              <a:gd name="connsiteX100" fmla="*/ 7508188 w 12193149"/>
              <a:gd name="connsiteY100" fmla="*/ 2967403 h 3163521"/>
              <a:gd name="connsiteX101" fmla="*/ 7496943 w 12193149"/>
              <a:gd name="connsiteY101" fmla="*/ 2969355 h 3163521"/>
              <a:gd name="connsiteX102" fmla="*/ 7219707 w 12193149"/>
              <a:gd name="connsiteY102" fmla="*/ 2975462 h 3163521"/>
              <a:gd name="connsiteX103" fmla="*/ 7202249 w 12193149"/>
              <a:gd name="connsiteY103" fmla="*/ 2980012 h 3163521"/>
              <a:gd name="connsiteX104" fmla="*/ 7198152 w 12193149"/>
              <a:gd name="connsiteY104" fmla="*/ 2985370 h 3163521"/>
              <a:gd name="connsiteX105" fmla="*/ 7171956 w 12193149"/>
              <a:gd name="connsiteY105" fmla="*/ 2990018 h 3163521"/>
              <a:gd name="connsiteX106" fmla="*/ 7098136 w 12193149"/>
              <a:gd name="connsiteY106" fmla="*/ 3002246 h 3163521"/>
              <a:gd name="connsiteX107" fmla="*/ 7019644 w 12193149"/>
              <a:gd name="connsiteY107" fmla="*/ 3001872 h 3163521"/>
              <a:gd name="connsiteX108" fmla="*/ 6905294 w 12193149"/>
              <a:gd name="connsiteY108" fmla="*/ 3031378 h 3163521"/>
              <a:gd name="connsiteX109" fmla="*/ 6709370 w 12193149"/>
              <a:gd name="connsiteY109" fmla="*/ 3059333 h 3163521"/>
              <a:gd name="connsiteX110" fmla="*/ 6550602 w 12193149"/>
              <a:gd name="connsiteY110" fmla="*/ 3088109 h 3163521"/>
              <a:gd name="connsiteX111" fmla="*/ 6318708 w 12193149"/>
              <a:gd name="connsiteY111" fmla="*/ 3134909 h 3163521"/>
              <a:gd name="connsiteX112" fmla="*/ 6169822 w 12193149"/>
              <a:gd name="connsiteY112" fmla="*/ 3136996 h 3163521"/>
              <a:gd name="connsiteX113" fmla="*/ 6074996 w 12193149"/>
              <a:gd name="connsiteY113" fmla="*/ 3157458 h 3163521"/>
              <a:gd name="connsiteX114" fmla="*/ 6069677 w 12193149"/>
              <a:gd name="connsiteY114" fmla="*/ 3155921 h 3163521"/>
              <a:gd name="connsiteX115" fmla="*/ 6049786 w 12193149"/>
              <a:gd name="connsiteY115" fmla="*/ 3156604 h 3163521"/>
              <a:gd name="connsiteX116" fmla="*/ 6042433 w 12193149"/>
              <a:gd name="connsiteY116" fmla="*/ 3148255 h 3163521"/>
              <a:gd name="connsiteX117" fmla="*/ 6011238 w 12193149"/>
              <a:gd name="connsiteY117" fmla="*/ 3143162 h 3163521"/>
              <a:gd name="connsiteX118" fmla="*/ 5958523 w 12193149"/>
              <a:gd name="connsiteY118" fmla="*/ 3146806 h 3163521"/>
              <a:gd name="connsiteX119" fmla="*/ 5760067 w 12193149"/>
              <a:gd name="connsiteY119" fmla="*/ 3162498 h 3163521"/>
              <a:gd name="connsiteX120" fmla="*/ 5628108 w 12193149"/>
              <a:gd name="connsiteY120" fmla="*/ 3163521 h 3163521"/>
              <a:gd name="connsiteX121" fmla="*/ 5472054 w 12193149"/>
              <a:gd name="connsiteY121" fmla="*/ 3149501 h 3163521"/>
              <a:gd name="connsiteX122" fmla="*/ 5433909 w 12193149"/>
              <a:gd name="connsiteY122" fmla="*/ 3138248 h 3163521"/>
              <a:gd name="connsiteX123" fmla="*/ 5382817 w 12193149"/>
              <a:gd name="connsiteY123" fmla="*/ 3120546 h 3163521"/>
              <a:gd name="connsiteX124" fmla="*/ 5262912 w 12193149"/>
              <a:gd name="connsiteY124" fmla="*/ 3100129 h 3163521"/>
              <a:gd name="connsiteX125" fmla="*/ 5224109 w 12193149"/>
              <a:gd name="connsiteY125" fmla="*/ 3089005 h 3163521"/>
              <a:gd name="connsiteX126" fmla="*/ 5175808 w 12193149"/>
              <a:gd name="connsiteY126" fmla="*/ 3086015 h 3163521"/>
              <a:gd name="connsiteX127" fmla="*/ 5157702 w 12193149"/>
              <a:gd name="connsiteY127" fmla="*/ 3078792 h 3163521"/>
              <a:gd name="connsiteX128" fmla="*/ 5143747 w 12193149"/>
              <a:gd name="connsiteY128" fmla="*/ 3075392 h 3163521"/>
              <a:gd name="connsiteX129" fmla="*/ 5140744 w 12193149"/>
              <a:gd name="connsiteY129" fmla="*/ 3073291 h 3163521"/>
              <a:gd name="connsiteX130" fmla="*/ 5122807 w 12193149"/>
              <a:gd name="connsiteY130" fmla="*/ 3062438 h 3163521"/>
              <a:gd name="connsiteX131" fmla="*/ 5066938 w 12193149"/>
              <a:gd name="connsiteY131" fmla="*/ 3069009 h 3163521"/>
              <a:gd name="connsiteX132" fmla="*/ 5012662 w 12193149"/>
              <a:gd name="connsiteY132" fmla="*/ 3052628 h 3163521"/>
              <a:gd name="connsiteX133" fmla="*/ 4841589 w 12193149"/>
              <a:gd name="connsiteY133" fmla="*/ 3028611 h 3163521"/>
              <a:gd name="connsiteX134" fmla="*/ 4763595 w 12193149"/>
              <a:gd name="connsiteY134" fmla="*/ 3000843 h 3163521"/>
              <a:gd name="connsiteX135" fmla="*/ 4724334 w 12193149"/>
              <a:gd name="connsiteY135" fmla="*/ 2991829 h 3163521"/>
              <a:gd name="connsiteX136" fmla="*/ 4722324 w 12193149"/>
              <a:gd name="connsiteY136" fmla="*/ 2991080 h 3163521"/>
              <a:gd name="connsiteX137" fmla="*/ 4723259 w 12193149"/>
              <a:gd name="connsiteY137" fmla="*/ 2990869 h 3163521"/>
              <a:gd name="connsiteX138" fmla="*/ 4718350 w 12193149"/>
              <a:gd name="connsiteY138" fmla="*/ 2989599 h 3163521"/>
              <a:gd name="connsiteX139" fmla="*/ 4722324 w 12193149"/>
              <a:gd name="connsiteY139" fmla="*/ 2991080 h 3163521"/>
              <a:gd name="connsiteX140" fmla="*/ 4716674 w 12193149"/>
              <a:gd name="connsiteY140" fmla="*/ 2992355 h 3163521"/>
              <a:gd name="connsiteX141" fmla="*/ 4516962 w 12193149"/>
              <a:gd name="connsiteY141" fmla="*/ 2982453 h 3163521"/>
              <a:gd name="connsiteX142" fmla="*/ 4429691 w 12193149"/>
              <a:gd name="connsiteY142" fmla="*/ 2971802 h 3163521"/>
              <a:gd name="connsiteX143" fmla="*/ 4364023 w 12193149"/>
              <a:gd name="connsiteY143" fmla="*/ 2970456 h 3163521"/>
              <a:gd name="connsiteX144" fmla="*/ 4318114 w 12193149"/>
              <a:gd name="connsiteY144" fmla="*/ 2977071 h 3163521"/>
              <a:gd name="connsiteX145" fmla="*/ 4316258 w 12193149"/>
              <a:gd name="connsiteY145" fmla="*/ 2975730 h 3163521"/>
              <a:gd name="connsiteX146" fmla="*/ 4296292 w 12193149"/>
              <a:gd name="connsiteY146" fmla="*/ 2973851 h 3163521"/>
              <a:gd name="connsiteX147" fmla="*/ 4291212 w 12193149"/>
              <a:gd name="connsiteY147" fmla="*/ 2976768 h 3163521"/>
              <a:gd name="connsiteX148" fmla="*/ 4277290 w 12193149"/>
              <a:gd name="connsiteY148" fmla="*/ 2976522 h 3163521"/>
              <a:gd name="connsiteX149" fmla="*/ 4249265 w 12193149"/>
              <a:gd name="connsiteY149" fmla="*/ 2978846 h 3163521"/>
              <a:gd name="connsiteX150" fmla="*/ 4203199 w 12193149"/>
              <a:gd name="connsiteY150" fmla="*/ 2976051 h 3163521"/>
              <a:gd name="connsiteX151" fmla="*/ 4202893 w 12193149"/>
              <a:gd name="connsiteY151" fmla="*/ 2974792 h 3163521"/>
              <a:gd name="connsiteX152" fmla="*/ 4192396 w 12193149"/>
              <a:gd name="connsiteY152" fmla="*/ 2969158 h 3163521"/>
              <a:gd name="connsiteX153" fmla="*/ 4143893 w 12193149"/>
              <a:gd name="connsiteY153" fmla="*/ 2953293 h 3163521"/>
              <a:gd name="connsiteX154" fmla="*/ 4084245 w 12193149"/>
              <a:gd name="connsiteY154" fmla="*/ 2926760 h 3163521"/>
              <a:gd name="connsiteX155" fmla="*/ 4075694 w 12193149"/>
              <a:gd name="connsiteY155" fmla="*/ 2925925 h 3163521"/>
              <a:gd name="connsiteX156" fmla="*/ 4075575 w 12193149"/>
              <a:gd name="connsiteY156" fmla="*/ 2925626 h 3163521"/>
              <a:gd name="connsiteX157" fmla="*/ 4066658 w 12193149"/>
              <a:gd name="connsiteY157" fmla="*/ 2924182 h 3163521"/>
              <a:gd name="connsiteX158" fmla="*/ 4060102 w 12193149"/>
              <a:gd name="connsiteY158" fmla="*/ 2924400 h 3163521"/>
              <a:gd name="connsiteX159" fmla="*/ 4043512 w 12193149"/>
              <a:gd name="connsiteY159" fmla="*/ 2922779 h 3163521"/>
              <a:gd name="connsiteX160" fmla="*/ 4038145 w 12193149"/>
              <a:gd name="connsiteY160" fmla="*/ 2920345 h 3163521"/>
              <a:gd name="connsiteX161" fmla="*/ 4036511 w 12193149"/>
              <a:gd name="connsiteY161" fmla="*/ 2916678 h 3163521"/>
              <a:gd name="connsiteX162" fmla="*/ 4034926 w 12193149"/>
              <a:gd name="connsiteY162" fmla="*/ 2916913 h 3163521"/>
              <a:gd name="connsiteX163" fmla="*/ 4005686 w 12193149"/>
              <a:gd name="connsiteY163" fmla="*/ 2904345 h 3163521"/>
              <a:gd name="connsiteX164" fmla="*/ 3937994 w 12193149"/>
              <a:gd name="connsiteY164" fmla="*/ 2886888 h 3163521"/>
              <a:gd name="connsiteX165" fmla="*/ 3898423 w 12193149"/>
              <a:gd name="connsiteY165" fmla="*/ 2881233 h 3163521"/>
              <a:gd name="connsiteX166" fmla="*/ 3790908 w 12193149"/>
              <a:gd name="connsiteY166" fmla="*/ 2860995 h 3163521"/>
              <a:gd name="connsiteX167" fmla="*/ 3683661 w 12193149"/>
              <a:gd name="connsiteY167" fmla="*/ 2837072 h 3163521"/>
              <a:gd name="connsiteX168" fmla="*/ 3611183 w 12193149"/>
              <a:gd name="connsiteY168" fmla="*/ 2804801 h 3163521"/>
              <a:gd name="connsiteX169" fmla="*/ 3605003 w 12193149"/>
              <a:gd name="connsiteY169" fmla="*/ 2806163 h 3163521"/>
              <a:gd name="connsiteX170" fmla="*/ 3595884 w 12193149"/>
              <a:gd name="connsiteY170" fmla="*/ 2806327 h 3163521"/>
              <a:gd name="connsiteX171" fmla="*/ 3595649 w 12193149"/>
              <a:gd name="connsiteY171" fmla="*/ 2806058 h 3163521"/>
              <a:gd name="connsiteX172" fmla="*/ 3587126 w 12193149"/>
              <a:gd name="connsiteY172" fmla="*/ 2806748 h 3163521"/>
              <a:gd name="connsiteX173" fmla="*/ 3537283 w 12193149"/>
              <a:gd name="connsiteY173" fmla="*/ 2797049 h 3163521"/>
              <a:gd name="connsiteX174" fmla="*/ 3474371 w 12193149"/>
              <a:gd name="connsiteY174" fmla="*/ 2793388 h 3163521"/>
              <a:gd name="connsiteX175" fmla="*/ 3401876 w 12193149"/>
              <a:gd name="connsiteY175" fmla="*/ 2781340 h 3163521"/>
              <a:gd name="connsiteX176" fmla="*/ 3365036 w 12193149"/>
              <a:gd name="connsiteY176" fmla="*/ 2798292 h 3163521"/>
              <a:gd name="connsiteX177" fmla="*/ 3345174 w 12193149"/>
              <a:gd name="connsiteY177" fmla="*/ 2799974 h 3163521"/>
              <a:gd name="connsiteX178" fmla="*/ 3342846 w 12193149"/>
              <a:gd name="connsiteY178" fmla="*/ 2798999 h 3163521"/>
              <a:gd name="connsiteX179" fmla="*/ 3263504 w 12193149"/>
              <a:gd name="connsiteY179" fmla="*/ 2804876 h 3163521"/>
              <a:gd name="connsiteX180" fmla="*/ 3143704 w 12193149"/>
              <a:gd name="connsiteY180" fmla="*/ 2812651 h 3163521"/>
              <a:gd name="connsiteX181" fmla="*/ 3031439 w 12193149"/>
              <a:gd name="connsiteY181" fmla="*/ 2815294 h 3163521"/>
              <a:gd name="connsiteX182" fmla="*/ 2782717 w 12193149"/>
              <a:gd name="connsiteY182" fmla="*/ 2837115 h 3163521"/>
              <a:gd name="connsiteX183" fmla="*/ 2647675 w 12193149"/>
              <a:gd name="connsiteY183" fmla="*/ 2847651 h 3163521"/>
              <a:gd name="connsiteX184" fmla="*/ 2569176 w 12193149"/>
              <a:gd name="connsiteY184" fmla="*/ 2821410 h 3163521"/>
              <a:gd name="connsiteX185" fmla="*/ 2444403 w 12193149"/>
              <a:gd name="connsiteY185" fmla="*/ 2835311 h 3163521"/>
              <a:gd name="connsiteX186" fmla="*/ 2316260 w 12193149"/>
              <a:gd name="connsiteY186" fmla="*/ 2843778 h 3163521"/>
              <a:gd name="connsiteX187" fmla="*/ 2209726 w 12193149"/>
              <a:gd name="connsiteY187" fmla="*/ 2838545 h 3163521"/>
              <a:gd name="connsiteX188" fmla="*/ 2095813 w 12193149"/>
              <a:gd name="connsiteY188" fmla="*/ 2821834 h 3163521"/>
              <a:gd name="connsiteX189" fmla="*/ 1998504 w 12193149"/>
              <a:gd name="connsiteY189" fmla="*/ 2813814 h 3163521"/>
              <a:gd name="connsiteX190" fmla="*/ 1929320 w 12193149"/>
              <a:gd name="connsiteY190" fmla="*/ 2835759 h 3163521"/>
              <a:gd name="connsiteX191" fmla="*/ 1922798 w 12193149"/>
              <a:gd name="connsiteY191" fmla="*/ 2830928 h 3163521"/>
              <a:gd name="connsiteX192" fmla="*/ 1874228 w 12193149"/>
              <a:gd name="connsiteY192" fmla="*/ 2832523 h 3163521"/>
              <a:gd name="connsiteX193" fmla="*/ 1787803 w 12193149"/>
              <a:gd name="connsiteY193" fmla="*/ 2860145 h 3163521"/>
              <a:gd name="connsiteX194" fmla="*/ 1739352 w 12193149"/>
              <a:gd name="connsiteY194" fmla="*/ 2855094 h 3163521"/>
              <a:gd name="connsiteX195" fmla="*/ 1676219 w 12193149"/>
              <a:gd name="connsiteY195" fmla="*/ 2838745 h 3163521"/>
              <a:gd name="connsiteX196" fmla="*/ 1609817 w 12193149"/>
              <a:gd name="connsiteY196" fmla="*/ 2831848 h 3163521"/>
              <a:gd name="connsiteX197" fmla="*/ 1497258 w 12193149"/>
              <a:gd name="connsiteY197" fmla="*/ 2806258 h 3163521"/>
              <a:gd name="connsiteX198" fmla="*/ 1151127 w 12193149"/>
              <a:gd name="connsiteY198" fmla="*/ 2756823 h 3163521"/>
              <a:gd name="connsiteX199" fmla="*/ 859417 w 12193149"/>
              <a:gd name="connsiteY199" fmla="*/ 2747390 h 3163521"/>
              <a:gd name="connsiteX200" fmla="*/ 838688 w 12193149"/>
              <a:gd name="connsiteY200" fmla="*/ 2748603 h 3163521"/>
              <a:gd name="connsiteX201" fmla="*/ 817957 w 12193149"/>
              <a:gd name="connsiteY201" fmla="*/ 2746639 h 3163521"/>
              <a:gd name="connsiteX202" fmla="*/ 812654 w 12193149"/>
              <a:gd name="connsiteY202" fmla="*/ 2749533 h 3163521"/>
              <a:gd name="connsiteX203" fmla="*/ 721195 w 12193149"/>
              <a:gd name="connsiteY203" fmla="*/ 2748443 h 3163521"/>
              <a:gd name="connsiteX204" fmla="*/ 720890 w 12193149"/>
              <a:gd name="connsiteY204" fmla="*/ 2747181 h 3163521"/>
              <a:gd name="connsiteX205" fmla="*/ 710023 w 12193149"/>
              <a:gd name="connsiteY205" fmla="*/ 2741504 h 3163521"/>
              <a:gd name="connsiteX206" fmla="*/ 597940 w 12193149"/>
              <a:gd name="connsiteY206" fmla="*/ 2698646 h 3163521"/>
              <a:gd name="connsiteX207" fmla="*/ 579683 w 12193149"/>
              <a:gd name="connsiteY207" fmla="*/ 2695994 h 3163521"/>
              <a:gd name="connsiteX208" fmla="*/ 572865 w 12193149"/>
              <a:gd name="connsiteY208" fmla="*/ 2696183 h 3163521"/>
              <a:gd name="connsiteX209" fmla="*/ 446247 w 12193149"/>
              <a:gd name="connsiteY209" fmla="*/ 2658153 h 3163521"/>
              <a:gd name="connsiteX210" fmla="*/ 405163 w 12193149"/>
              <a:gd name="connsiteY210" fmla="*/ 2652330 h 3163521"/>
              <a:gd name="connsiteX211" fmla="*/ 293583 w 12193149"/>
              <a:gd name="connsiteY211" fmla="*/ 2631634 h 3163521"/>
              <a:gd name="connsiteX212" fmla="*/ 119529 w 12193149"/>
              <a:gd name="connsiteY212" fmla="*/ 2579829 h 3163521"/>
              <a:gd name="connsiteX213" fmla="*/ 16674 w 12193149"/>
              <a:gd name="connsiteY213" fmla="*/ 2576973 h 3163521"/>
              <a:gd name="connsiteX214" fmla="*/ 1150 w 12193149"/>
              <a:gd name="connsiteY214" fmla="*/ 2571504 h 3163521"/>
              <a:gd name="connsiteX215" fmla="*/ 1148 w 12193149"/>
              <a:gd name="connsiteY215" fmla="*/ 1040995 h 3163521"/>
              <a:gd name="connsiteX216" fmla="*/ 1148 w 12193149"/>
              <a:gd name="connsiteY216" fmla="*/ 818782 h 3163521"/>
              <a:gd name="connsiteX0" fmla="*/ 1148 w 12193149"/>
              <a:gd name="connsiteY0" fmla="*/ 0 h 3171710"/>
              <a:gd name="connsiteX1" fmla="*/ 12181789 w 12193149"/>
              <a:gd name="connsiteY1" fmla="*/ 8189 h 3171710"/>
              <a:gd name="connsiteX2" fmla="*/ 12193149 w 12193149"/>
              <a:gd name="connsiteY2" fmla="*/ 1406710 h 3171710"/>
              <a:gd name="connsiteX3" fmla="*/ 12185986 w 12193149"/>
              <a:gd name="connsiteY3" fmla="*/ 1411160 h 3171710"/>
              <a:gd name="connsiteX4" fmla="*/ 12156363 w 12193149"/>
              <a:gd name="connsiteY4" fmla="*/ 1424337 h 3171710"/>
              <a:gd name="connsiteX5" fmla="*/ 12139215 w 12193149"/>
              <a:gd name="connsiteY5" fmla="*/ 1450150 h 3171710"/>
              <a:gd name="connsiteX6" fmla="*/ 12126327 w 12193149"/>
              <a:gd name="connsiteY6" fmla="*/ 1451661 h 3171710"/>
              <a:gd name="connsiteX7" fmla="*/ 12124007 w 12193149"/>
              <a:gd name="connsiteY7" fmla="*/ 1451765 h 3171710"/>
              <a:gd name="connsiteX8" fmla="*/ 12116854 w 12193149"/>
              <a:gd name="connsiteY8" fmla="*/ 1455579 h 3171710"/>
              <a:gd name="connsiteX9" fmla="*/ 12099497 w 12193149"/>
              <a:gd name="connsiteY9" fmla="*/ 1455110 h 3171710"/>
              <a:gd name="connsiteX10" fmla="*/ 12087073 w 12193149"/>
              <a:gd name="connsiteY10" fmla="*/ 1463312 h 3171710"/>
              <a:gd name="connsiteX11" fmla="*/ 12031073 w 12193149"/>
              <a:gd name="connsiteY11" fmla="*/ 1506980 h 3171710"/>
              <a:gd name="connsiteX12" fmla="*/ 11995833 w 12193149"/>
              <a:gd name="connsiteY12" fmla="*/ 1530429 h 3171710"/>
              <a:gd name="connsiteX13" fmla="*/ 11979717 w 12193149"/>
              <a:gd name="connsiteY13" fmla="*/ 1535132 h 3171710"/>
              <a:gd name="connsiteX14" fmla="*/ 11959046 w 12193149"/>
              <a:gd name="connsiteY14" fmla="*/ 1544529 h 3171710"/>
              <a:gd name="connsiteX15" fmla="*/ 11920454 w 12193149"/>
              <a:gd name="connsiteY15" fmla="*/ 1557854 h 3171710"/>
              <a:gd name="connsiteX16" fmla="*/ 11903656 w 12193149"/>
              <a:gd name="connsiteY16" fmla="*/ 1569397 h 3171710"/>
              <a:gd name="connsiteX17" fmla="*/ 11895048 w 12193149"/>
              <a:gd name="connsiteY17" fmla="*/ 1571762 h 3171710"/>
              <a:gd name="connsiteX18" fmla="*/ 11891968 w 12193149"/>
              <a:gd name="connsiteY18" fmla="*/ 1582700 h 3171710"/>
              <a:gd name="connsiteX19" fmla="*/ 11870776 w 12193149"/>
              <a:gd name="connsiteY19" fmla="*/ 1604787 h 3171710"/>
              <a:gd name="connsiteX20" fmla="*/ 11813376 w 12193149"/>
              <a:gd name="connsiteY20" fmla="*/ 1624630 h 3171710"/>
              <a:gd name="connsiteX21" fmla="*/ 11590693 w 12193149"/>
              <a:gd name="connsiteY21" fmla="*/ 1790748 h 3171710"/>
              <a:gd name="connsiteX22" fmla="*/ 11506817 w 12193149"/>
              <a:gd name="connsiteY22" fmla="*/ 1860594 h 3171710"/>
              <a:gd name="connsiteX23" fmla="*/ 11280332 w 12193149"/>
              <a:gd name="connsiteY23" fmla="*/ 2050542 h 3171710"/>
              <a:gd name="connsiteX24" fmla="*/ 11228309 w 12193149"/>
              <a:gd name="connsiteY24" fmla="*/ 2103207 h 3171710"/>
              <a:gd name="connsiteX25" fmla="*/ 11218087 w 12193149"/>
              <a:gd name="connsiteY25" fmla="*/ 2102932 h 3171710"/>
              <a:gd name="connsiteX26" fmla="*/ 11217184 w 12193149"/>
              <a:gd name="connsiteY26" fmla="*/ 2101989 h 3171710"/>
              <a:gd name="connsiteX27" fmla="*/ 11188885 w 12193149"/>
              <a:gd name="connsiteY27" fmla="*/ 2119354 h 3171710"/>
              <a:gd name="connsiteX28" fmla="*/ 11184501 w 12193149"/>
              <a:gd name="connsiteY28" fmla="*/ 2119496 h 3171710"/>
              <a:gd name="connsiteX29" fmla="*/ 11166854 w 12193149"/>
              <a:gd name="connsiteY29" fmla="*/ 2133583 h 3171710"/>
              <a:gd name="connsiteX30" fmla="*/ 11157311 w 12193149"/>
              <a:gd name="connsiteY30" fmla="*/ 2139385 h 3171710"/>
              <a:gd name="connsiteX31" fmla="*/ 11155496 w 12193149"/>
              <a:gd name="connsiteY31" fmla="*/ 2144068 h 3171710"/>
              <a:gd name="connsiteX32" fmla="*/ 11140961 w 12193149"/>
              <a:gd name="connsiteY32" fmla="*/ 2151086 h 3171710"/>
              <a:gd name="connsiteX33" fmla="*/ 11138961 w 12193149"/>
              <a:gd name="connsiteY33" fmla="*/ 2150743 h 3171710"/>
              <a:gd name="connsiteX34" fmla="*/ 11128208 w 12193149"/>
              <a:gd name="connsiteY34" fmla="*/ 2160803 h 3171710"/>
              <a:gd name="connsiteX35" fmla="*/ 11120691 w 12193149"/>
              <a:gd name="connsiteY35" fmla="*/ 2174395 h 3171710"/>
              <a:gd name="connsiteX36" fmla="*/ 10894683 w 12193149"/>
              <a:gd name="connsiteY36" fmla="*/ 2300370 h 3171710"/>
              <a:gd name="connsiteX37" fmla="*/ 10773300 w 12193149"/>
              <a:gd name="connsiteY37" fmla="*/ 2350162 h 3171710"/>
              <a:gd name="connsiteX38" fmla="*/ 10627668 w 12193149"/>
              <a:gd name="connsiteY38" fmla="*/ 2386200 h 3171710"/>
              <a:gd name="connsiteX39" fmla="*/ 10581895 w 12193149"/>
              <a:gd name="connsiteY39" fmla="*/ 2395660 h 3171710"/>
              <a:gd name="connsiteX40" fmla="*/ 10547790 w 12193149"/>
              <a:gd name="connsiteY40" fmla="*/ 2425394 h 3171710"/>
              <a:gd name="connsiteX41" fmla="*/ 10529643 w 12193149"/>
              <a:gd name="connsiteY41" fmla="*/ 2423878 h 3171710"/>
              <a:gd name="connsiteX42" fmla="*/ 10526446 w 12193149"/>
              <a:gd name="connsiteY42" fmla="*/ 2423382 h 3171710"/>
              <a:gd name="connsiteX43" fmla="*/ 10515129 w 12193149"/>
              <a:gd name="connsiteY43" fmla="*/ 2426508 h 3171710"/>
              <a:gd name="connsiteX44" fmla="*/ 10491735 w 12193149"/>
              <a:gd name="connsiteY44" fmla="*/ 2421127 h 3171710"/>
              <a:gd name="connsiteX45" fmla="*/ 10471418 w 12193149"/>
              <a:gd name="connsiteY45" fmla="*/ 2428664 h 3171710"/>
              <a:gd name="connsiteX46" fmla="*/ 10377042 w 12193149"/>
              <a:gd name="connsiteY46" fmla="*/ 2471569 h 3171710"/>
              <a:gd name="connsiteX47" fmla="*/ 10319338 w 12193149"/>
              <a:gd name="connsiteY47" fmla="*/ 2493192 h 3171710"/>
              <a:gd name="connsiteX48" fmla="*/ 10295467 w 12193149"/>
              <a:gd name="connsiteY48" fmla="*/ 2495050 h 3171710"/>
              <a:gd name="connsiteX49" fmla="*/ 10263443 w 12193149"/>
              <a:gd name="connsiteY49" fmla="*/ 2501919 h 3171710"/>
              <a:gd name="connsiteX50" fmla="*/ 10205418 w 12193149"/>
              <a:gd name="connsiteY50" fmla="*/ 2509120 h 3171710"/>
              <a:gd name="connsiteX51" fmla="*/ 10177759 w 12193149"/>
              <a:gd name="connsiteY51" fmla="*/ 2519914 h 3171710"/>
              <a:gd name="connsiteX52" fmla="*/ 10165070 w 12193149"/>
              <a:gd name="connsiteY52" fmla="*/ 2520710 h 3171710"/>
              <a:gd name="connsiteX53" fmla="*/ 10156308 w 12193149"/>
              <a:gd name="connsiteY53" fmla="*/ 2534458 h 3171710"/>
              <a:gd name="connsiteX54" fmla="*/ 10118267 w 12193149"/>
              <a:gd name="connsiteY54" fmla="*/ 2558113 h 3171710"/>
              <a:gd name="connsiteX55" fmla="*/ 10083317 w 12193149"/>
              <a:gd name="connsiteY55" fmla="*/ 2570267 h 3171710"/>
              <a:gd name="connsiteX56" fmla="*/ 10040388 w 12193149"/>
              <a:gd name="connsiteY56" fmla="*/ 2568603 h 3171710"/>
              <a:gd name="connsiteX57" fmla="*/ 9961167 w 12193149"/>
              <a:gd name="connsiteY57" fmla="*/ 2584118 h 3171710"/>
              <a:gd name="connsiteX58" fmla="*/ 9848940 w 12193149"/>
              <a:gd name="connsiteY58" fmla="*/ 2590886 h 3171710"/>
              <a:gd name="connsiteX59" fmla="*/ 9729457 w 12193149"/>
              <a:gd name="connsiteY59" fmla="*/ 2611093 h 3171710"/>
              <a:gd name="connsiteX60" fmla="*/ 9613704 w 12193149"/>
              <a:gd name="connsiteY60" fmla="*/ 2639342 h 3171710"/>
              <a:gd name="connsiteX61" fmla="*/ 9338590 w 12193149"/>
              <a:gd name="connsiteY61" fmla="*/ 2696264 h 3171710"/>
              <a:gd name="connsiteX62" fmla="*/ 9232518 w 12193149"/>
              <a:gd name="connsiteY62" fmla="*/ 2720120 h 3171710"/>
              <a:gd name="connsiteX63" fmla="*/ 9156690 w 12193149"/>
              <a:gd name="connsiteY63" fmla="*/ 2730199 h 3171710"/>
              <a:gd name="connsiteX64" fmla="*/ 9054601 w 12193149"/>
              <a:gd name="connsiteY64" fmla="*/ 2737726 h 3171710"/>
              <a:gd name="connsiteX65" fmla="*/ 9006634 w 12193149"/>
              <a:gd name="connsiteY65" fmla="*/ 2741011 h 3171710"/>
              <a:gd name="connsiteX66" fmla="*/ 9006349 w 12193149"/>
              <a:gd name="connsiteY66" fmla="*/ 2740771 h 3171710"/>
              <a:gd name="connsiteX67" fmla="*/ 8997380 w 12193149"/>
              <a:gd name="connsiteY67" fmla="*/ 2741982 h 3171710"/>
              <a:gd name="connsiteX68" fmla="*/ 8991542 w 12193149"/>
              <a:gd name="connsiteY68" fmla="*/ 2744043 h 3171710"/>
              <a:gd name="connsiteX69" fmla="*/ 8975485 w 12193149"/>
              <a:gd name="connsiteY69" fmla="*/ 2747269 h 3171710"/>
              <a:gd name="connsiteX70" fmla="*/ 8969159 w 12193149"/>
              <a:gd name="connsiteY70" fmla="*/ 2746569 h 3171710"/>
              <a:gd name="connsiteX71" fmla="*/ 8964196 w 12193149"/>
              <a:gd name="connsiteY71" fmla="*/ 2744344 h 3171710"/>
              <a:gd name="connsiteX72" fmla="*/ 8930136 w 12193149"/>
              <a:gd name="connsiteY72" fmla="*/ 2741156 h 3171710"/>
              <a:gd name="connsiteX73" fmla="*/ 8753592 w 12193149"/>
              <a:gd name="connsiteY73" fmla="*/ 2760388 h 3171710"/>
              <a:gd name="connsiteX74" fmla="*/ 8708995 w 12193149"/>
              <a:gd name="connsiteY74" fmla="*/ 2762489 h 3171710"/>
              <a:gd name="connsiteX75" fmla="*/ 8597219 w 12193149"/>
              <a:gd name="connsiteY75" fmla="*/ 2771061 h 3171710"/>
              <a:gd name="connsiteX76" fmla="*/ 8526378 w 12193149"/>
              <a:gd name="connsiteY76" fmla="*/ 2756219 h 3171710"/>
              <a:gd name="connsiteX77" fmla="*/ 8512131 w 12193149"/>
              <a:gd name="connsiteY77" fmla="*/ 2762134 h 3171710"/>
              <a:gd name="connsiteX78" fmla="*/ 8507315 w 12193149"/>
              <a:gd name="connsiteY78" fmla="*/ 2765135 h 3171710"/>
              <a:gd name="connsiteX79" fmla="*/ 8499116 w 12193149"/>
              <a:gd name="connsiteY79" fmla="*/ 2767873 h 3171710"/>
              <a:gd name="connsiteX80" fmla="*/ 8498742 w 12193149"/>
              <a:gd name="connsiteY80" fmla="*/ 2767694 h 3171710"/>
              <a:gd name="connsiteX81" fmla="*/ 8491397 w 12193149"/>
              <a:gd name="connsiteY81" fmla="*/ 2770744 h 3171710"/>
              <a:gd name="connsiteX82" fmla="*/ 8368330 w 12193149"/>
              <a:gd name="connsiteY82" fmla="*/ 2784786 h 3171710"/>
              <a:gd name="connsiteX83" fmla="*/ 8354947 w 12193149"/>
              <a:gd name="connsiteY83" fmla="*/ 2784980 h 3171710"/>
              <a:gd name="connsiteX84" fmla="*/ 8321252 w 12193149"/>
              <a:gd name="connsiteY84" fmla="*/ 2801558 h 3171710"/>
              <a:gd name="connsiteX85" fmla="*/ 8315581 w 12193149"/>
              <a:gd name="connsiteY85" fmla="*/ 2801884 h 3171710"/>
              <a:gd name="connsiteX86" fmla="*/ 8296322 w 12193149"/>
              <a:gd name="connsiteY86" fmla="*/ 2815779 h 3171710"/>
              <a:gd name="connsiteX87" fmla="*/ 8285424 w 12193149"/>
              <a:gd name="connsiteY87" fmla="*/ 2821602 h 3171710"/>
              <a:gd name="connsiteX88" fmla="*/ 8284298 w 12193149"/>
              <a:gd name="connsiteY88" fmla="*/ 2826045 h 3171710"/>
              <a:gd name="connsiteX89" fmla="*/ 8267224 w 12193149"/>
              <a:gd name="connsiteY89" fmla="*/ 2833220 h 3171710"/>
              <a:gd name="connsiteX90" fmla="*/ 8264525 w 12193149"/>
              <a:gd name="connsiteY90" fmla="*/ 2832990 h 3171710"/>
              <a:gd name="connsiteX91" fmla="*/ 8253181 w 12193149"/>
              <a:gd name="connsiteY91" fmla="*/ 2842833 h 3171710"/>
              <a:gd name="connsiteX92" fmla="*/ 8246982 w 12193149"/>
              <a:gd name="connsiteY92" fmla="*/ 2855825 h 3171710"/>
              <a:gd name="connsiteX93" fmla="*/ 8091420 w 12193149"/>
              <a:gd name="connsiteY93" fmla="*/ 2901986 h 3171710"/>
              <a:gd name="connsiteX94" fmla="*/ 7906555 w 12193149"/>
              <a:gd name="connsiteY94" fmla="*/ 2943959 h 3171710"/>
              <a:gd name="connsiteX95" fmla="*/ 7719893 w 12193149"/>
              <a:gd name="connsiteY95" fmla="*/ 2969674 h 3171710"/>
              <a:gd name="connsiteX96" fmla="*/ 7615495 w 12193149"/>
              <a:gd name="connsiteY96" fmla="*/ 2966203 h 3171710"/>
              <a:gd name="connsiteX97" fmla="*/ 7528691 w 12193149"/>
              <a:gd name="connsiteY97" fmla="*/ 2972031 h 3171710"/>
              <a:gd name="connsiteX98" fmla="*/ 7520719 w 12193149"/>
              <a:gd name="connsiteY98" fmla="*/ 2974584 h 3171710"/>
              <a:gd name="connsiteX99" fmla="*/ 7508559 w 12193149"/>
              <a:gd name="connsiteY99" fmla="*/ 2975919 h 3171710"/>
              <a:gd name="connsiteX100" fmla="*/ 7508188 w 12193149"/>
              <a:gd name="connsiteY100" fmla="*/ 2975592 h 3171710"/>
              <a:gd name="connsiteX101" fmla="*/ 7496943 w 12193149"/>
              <a:gd name="connsiteY101" fmla="*/ 2977544 h 3171710"/>
              <a:gd name="connsiteX102" fmla="*/ 7219707 w 12193149"/>
              <a:gd name="connsiteY102" fmla="*/ 2983651 h 3171710"/>
              <a:gd name="connsiteX103" fmla="*/ 7202249 w 12193149"/>
              <a:gd name="connsiteY103" fmla="*/ 2988201 h 3171710"/>
              <a:gd name="connsiteX104" fmla="*/ 7198152 w 12193149"/>
              <a:gd name="connsiteY104" fmla="*/ 2993559 h 3171710"/>
              <a:gd name="connsiteX105" fmla="*/ 7171956 w 12193149"/>
              <a:gd name="connsiteY105" fmla="*/ 2998207 h 3171710"/>
              <a:gd name="connsiteX106" fmla="*/ 7098136 w 12193149"/>
              <a:gd name="connsiteY106" fmla="*/ 3010435 h 3171710"/>
              <a:gd name="connsiteX107" fmla="*/ 7019644 w 12193149"/>
              <a:gd name="connsiteY107" fmla="*/ 3010061 h 3171710"/>
              <a:gd name="connsiteX108" fmla="*/ 6905294 w 12193149"/>
              <a:gd name="connsiteY108" fmla="*/ 3039567 h 3171710"/>
              <a:gd name="connsiteX109" fmla="*/ 6709370 w 12193149"/>
              <a:gd name="connsiteY109" fmla="*/ 3067522 h 3171710"/>
              <a:gd name="connsiteX110" fmla="*/ 6550602 w 12193149"/>
              <a:gd name="connsiteY110" fmla="*/ 3096298 h 3171710"/>
              <a:gd name="connsiteX111" fmla="*/ 6318708 w 12193149"/>
              <a:gd name="connsiteY111" fmla="*/ 3143098 h 3171710"/>
              <a:gd name="connsiteX112" fmla="*/ 6169822 w 12193149"/>
              <a:gd name="connsiteY112" fmla="*/ 3145185 h 3171710"/>
              <a:gd name="connsiteX113" fmla="*/ 6074996 w 12193149"/>
              <a:gd name="connsiteY113" fmla="*/ 3165647 h 3171710"/>
              <a:gd name="connsiteX114" fmla="*/ 6069677 w 12193149"/>
              <a:gd name="connsiteY114" fmla="*/ 3164110 h 3171710"/>
              <a:gd name="connsiteX115" fmla="*/ 6049786 w 12193149"/>
              <a:gd name="connsiteY115" fmla="*/ 3164793 h 3171710"/>
              <a:gd name="connsiteX116" fmla="*/ 6042433 w 12193149"/>
              <a:gd name="connsiteY116" fmla="*/ 3156444 h 3171710"/>
              <a:gd name="connsiteX117" fmla="*/ 6011238 w 12193149"/>
              <a:gd name="connsiteY117" fmla="*/ 3151351 h 3171710"/>
              <a:gd name="connsiteX118" fmla="*/ 5958523 w 12193149"/>
              <a:gd name="connsiteY118" fmla="*/ 3154995 h 3171710"/>
              <a:gd name="connsiteX119" fmla="*/ 5760067 w 12193149"/>
              <a:gd name="connsiteY119" fmla="*/ 3170687 h 3171710"/>
              <a:gd name="connsiteX120" fmla="*/ 5628108 w 12193149"/>
              <a:gd name="connsiteY120" fmla="*/ 3171710 h 3171710"/>
              <a:gd name="connsiteX121" fmla="*/ 5472054 w 12193149"/>
              <a:gd name="connsiteY121" fmla="*/ 3157690 h 3171710"/>
              <a:gd name="connsiteX122" fmla="*/ 5433909 w 12193149"/>
              <a:gd name="connsiteY122" fmla="*/ 3146437 h 3171710"/>
              <a:gd name="connsiteX123" fmla="*/ 5382817 w 12193149"/>
              <a:gd name="connsiteY123" fmla="*/ 3128735 h 3171710"/>
              <a:gd name="connsiteX124" fmla="*/ 5262912 w 12193149"/>
              <a:gd name="connsiteY124" fmla="*/ 3108318 h 3171710"/>
              <a:gd name="connsiteX125" fmla="*/ 5224109 w 12193149"/>
              <a:gd name="connsiteY125" fmla="*/ 3097194 h 3171710"/>
              <a:gd name="connsiteX126" fmla="*/ 5175808 w 12193149"/>
              <a:gd name="connsiteY126" fmla="*/ 3094204 h 3171710"/>
              <a:gd name="connsiteX127" fmla="*/ 5157702 w 12193149"/>
              <a:gd name="connsiteY127" fmla="*/ 3086981 h 3171710"/>
              <a:gd name="connsiteX128" fmla="*/ 5143747 w 12193149"/>
              <a:gd name="connsiteY128" fmla="*/ 3083581 h 3171710"/>
              <a:gd name="connsiteX129" fmla="*/ 5140744 w 12193149"/>
              <a:gd name="connsiteY129" fmla="*/ 3081480 h 3171710"/>
              <a:gd name="connsiteX130" fmla="*/ 5122807 w 12193149"/>
              <a:gd name="connsiteY130" fmla="*/ 3070627 h 3171710"/>
              <a:gd name="connsiteX131" fmla="*/ 5066938 w 12193149"/>
              <a:gd name="connsiteY131" fmla="*/ 3077198 h 3171710"/>
              <a:gd name="connsiteX132" fmla="*/ 5012662 w 12193149"/>
              <a:gd name="connsiteY132" fmla="*/ 3060817 h 3171710"/>
              <a:gd name="connsiteX133" fmla="*/ 4841589 w 12193149"/>
              <a:gd name="connsiteY133" fmla="*/ 3036800 h 3171710"/>
              <a:gd name="connsiteX134" fmla="*/ 4763595 w 12193149"/>
              <a:gd name="connsiteY134" fmla="*/ 3009032 h 3171710"/>
              <a:gd name="connsiteX135" fmla="*/ 4724334 w 12193149"/>
              <a:gd name="connsiteY135" fmla="*/ 3000018 h 3171710"/>
              <a:gd name="connsiteX136" fmla="*/ 4722324 w 12193149"/>
              <a:gd name="connsiteY136" fmla="*/ 2999269 h 3171710"/>
              <a:gd name="connsiteX137" fmla="*/ 4723259 w 12193149"/>
              <a:gd name="connsiteY137" fmla="*/ 2999058 h 3171710"/>
              <a:gd name="connsiteX138" fmla="*/ 4718350 w 12193149"/>
              <a:gd name="connsiteY138" fmla="*/ 2997788 h 3171710"/>
              <a:gd name="connsiteX139" fmla="*/ 4722324 w 12193149"/>
              <a:gd name="connsiteY139" fmla="*/ 2999269 h 3171710"/>
              <a:gd name="connsiteX140" fmla="*/ 4716674 w 12193149"/>
              <a:gd name="connsiteY140" fmla="*/ 3000544 h 3171710"/>
              <a:gd name="connsiteX141" fmla="*/ 4516962 w 12193149"/>
              <a:gd name="connsiteY141" fmla="*/ 2990642 h 3171710"/>
              <a:gd name="connsiteX142" fmla="*/ 4429691 w 12193149"/>
              <a:gd name="connsiteY142" fmla="*/ 2979991 h 3171710"/>
              <a:gd name="connsiteX143" fmla="*/ 4364023 w 12193149"/>
              <a:gd name="connsiteY143" fmla="*/ 2978645 h 3171710"/>
              <a:gd name="connsiteX144" fmla="*/ 4318114 w 12193149"/>
              <a:gd name="connsiteY144" fmla="*/ 2985260 h 3171710"/>
              <a:gd name="connsiteX145" fmla="*/ 4316258 w 12193149"/>
              <a:gd name="connsiteY145" fmla="*/ 2983919 h 3171710"/>
              <a:gd name="connsiteX146" fmla="*/ 4296292 w 12193149"/>
              <a:gd name="connsiteY146" fmla="*/ 2982040 h 3171710"/>
              <a:gd name="connsiteX147" fmla="*/ 4291212 w 12193149"/>
              <a:gd name="connsiteY147" fmla="*/ 2984957 h 3171710"/>
              <a:gd name="connsiteX148" fmla="*/ 4277290 w 12193149"/>
              <a:gd name="connsiteY148" fmla="*/ 2984711 h 3171710"/>
              <a:gd name="connsiteX149" fmla="*/ 4249265 w 12193149"/>
              <a:gd name="connsiteY149" fmla="*/ 2987035 h 3171710"/>
              <a:gd name="connsiteX150" fmla="*/ 4203199 w 12193149"/>
              <a:gd name="connsiteY150" fmla="*/ 2984240 h 3171710"/>
              <a:gd name="connsiteX151" fmla="*/ 4202893 w 12193149"/>
              <a:gd name="connsiteY151" fmla="*/ 2982981 h 3171710"/>
              <a:gd name="connsiteX152" fmla="*/ 4192396 w 12193149"/>
              <a:gd name="connsiteY152" fmla="*/ 2977347 h 3171710"/>
              <a:gd name="connsiteX153" fmla="*/ 4143893 w 12193149"/>
              <a:gd name="connsiteY153" fmla="*/ 2961482 h 3171710"/>
              <a:gd name="connsiteX154" fmla="*/ 4084245 w 12193149"/>
              <a:gd name="connsiteY154" fmla="*/ 2934949 h 3171710"/>
              <a:gd name="connsiteX155" fmla="*/ 4075694 w 12193149"/>
              <a:gd name="connsiteY155" fmla="*/ 2934114 h 3171710"/>
              <a:gd name="connsiteX156" fmla="*/ 4075575 w 12193149"/>
              <a:gd name="connsiteY156" fmla="*/ 2933815 h 3171710"/>
              <a:gd name="connsiteX157" fmla="*/ 4066658 w 12193149"/>
              <a:gd name="connsiteY157" fmla="*/ 2932371 h 3171710"/>
              <a:gd name="connsiteX158" fmla="*/ 4060102 w 12193149"/>
              <a:gd name="connsiteY158" fmla="*/ 2932589 h 3171710"/>
              <a:gd name="connsiteX159" fmla="*/ 4043512 w 12193149"/>
              <a:gd name="connsiteY159" fmla="*/ 2930968 h 3171710"/>
              <a:gd name="connsiteX160" fmla="*/ 4038145 w 12193149"/>
              <a:gd name="connsiteY160" fmla="*/ 2928534 h 3171710"/>
              <a:gd name="connsiteX161" fmla="*/ 4036511 w 12193149"/>
              <a:gd name="connsiteY161" fmla="*/ 2924867 h 3171710"/>
              <a:gd name="connsiteX162" fmla="*/ 4034926 w 12193149"/>
              <a:gd name="connsiteY162" fmla="*/ 2925102 h 3171710"/>
              <a:gd name="connsiteX163" fmla="*/ 4005686 w 12193149"/>
              <a:gd name="connsiteY163" fmla="*/ 2912534 h 3171710"/>
              <a:gd name="connsiteX164" fmla="*/ 3937994 w 12193149"/>
              <a:gd name="connsiteY164" fmla="*/ 2895077 h 3171710"/>
              <a:gd name="connsiteX165" fmla="*/ 3898423 w 12193149"/>
              <a:gd name="connsiteY165" fmla="*/ 2889422 h 3171710"/>
              <a:gd name="connsiteX166" fmla="*/ 3790908 w 12193149"/>
              <a:gd name="connsiteY166" fmla="*/ 2869184 h 3171710"/>
              <a:gd name="connsiteX167" fmla="*/ 3683661 w 12193149"/>
              <a:gd name="connsiteY167" fmla="*/ 2845261 h 3171710"/>
              <a:gd name="connsiteX168" fmla="*/ 3611183 w 12193149"/>
              <a:gd name="connsiteY168" fmla="*/ 2812990 h 3171710"/>
              <a:gd name="connsiteX169" fmla="*/ 3605003 w 12193149"/>
              <a:gd name="connsiteY169" fmla="*/ 2814352 h 3171710"/>
              <a:gd name="connsiteX170" fmla="*/ 3595884 w 12193149"/>
              <a:gd name="connsiteY170" fmla="*/ 2814516 h 3171710"/>
              <a:gd name="connsiteX171" fmla="*/ 3595649 w 12193149"/>
              <a:gd name="connsiteY171" fmla="*/ 2814247 h 3171710"/>
              <a:gd name="connsiteX172" fmla="*/ 3587126 w 12193149"/>
              <a:gd name="connsiteY172" fmla="*/ 2814937 h 3171710"/>
              <a:gd name="connsiteX173" fmla="*/ 3537283 w 12193149"/>
              <a:gd name="connsiteY173" fmla="*/ 2805238 h 3171710"/>
              <a:gd name="connsiteX174" fmla="*/ 3474371 w 12193149"/>
              <a:gd name="connsiteY174" fmla="*/ 2801577 h 3171710"/>
              <a:gd name="connsiteX175" fmla="*/ 3401876 w 12193149"/>
              <a:gd name="connsiteY175" fmla="*/ 2789529 h 3171710"/>
              <a:gd name="connsiteX176" fmla="*/ 3365036 w 12193149"/>
              <a:gd name="connsiteY176" fmla="*/ 2806481 h 3171710"/>
              <a:gd name="connsiteX177" fmla="*/ 3345174 w 12193149"/>
              <a:gd name="connsiteY177" fmla="*/ 2808163 h 3171710"/>
              <a:gd name="connsiteX178" fmla="*/ 3342846 w 12193149"/>
              <a:gd name="connsiteY178" fmla="*/ 2807188 h 3171710"/>
              <a:gd name="connsiteX179" fmla="*/ 3263504 w 12193149"/>
              <a:gd name="connsiteY179" fmla="*/ 2813065 h 3171710"/>
              <a:gd name="connsiteX180" fmla="*/ 3143704 w 12193149"/>
              <a:gd name="connsiteY180" fmla="*/ 2820840 h 3171710"/>
              <a:gd name="connsiteX181" fmla="*/ 3031439 w 12193149"/>
              <a:gd name="connsiteY181" fmla="*/ 2823483 h 3171710"/>
              <a:gd name="connsiteX182" fmla="*/ 2782717 w 12193149"/>
              <a:gd name="connsiteY182" fmla="*/ 2845304 h 3171710"/>
              <a:gd name="connsiteX183" fmla="*/ 2647675 w 12193149"/>
              <a:gd name="connsiteY183" fmla="*/ 2855840 h 3171710"/>
              <a:gd name="connsiteX184" fmla="*/ 2569176 w 12193149"/>
              <a:gd name="connsiteY184" fmla="*/ 2829599 h 3171710"/>
              <a:gd name="connsiteX185" fmla="*/ 2444403 w 12193149"/>
              <a:gd name="connsiteY185" fmla="*/ 2843500 h 3171710"/>
              <a:gd name="connsiteX186" fmla="*/ 2316260 w 12193149"/>
              <a:gd name="connsiteY186" fmla="*/ 2851967 h 3171710"/>
              <a:gd name="connsiteX187" fmla="*/ 2209726 w 12193149"/>
              <a:gd name="connsiteY187" fmla="*/ 2846734 h 3171710"/>
              <a:gd name="connsiteX188" fmla="*/ 2095813 w 12193149"/>
              <a:gd name="connsiteY188" fmla="*/ 2830023 h 3171710"/>
              <a:gd name="connsiteX189" fmla="*/ 1998504 w 12193149"/>
              <a:gd name="connsiteY189" fmla="*/ 2822003 h 3171710"/>
              <a:gd name="connsiteX190" fmla="*/ 1929320 w 12193149"/>
              <a:gd name="connsiteY190" fmla="*/ 2843948 h 3171710"/>
              <a:gd name="connsiteX191" fmla="*/ 1922798 w 12193149"/>
              <a:gd name="connsiteY191" fmla="*/ 2839117 h 3171710"/>
              <a:gd name="connsiteX192" fmla="*/ 1874228 w 12193149"/>
              <a:gd name="connsiteY192" fmla="*/ 2840712 h 3171710"/>
              <a:gd name="connsiteX193" fmla="*/ 1787803 w 12193149"/>
              <a:gd name="connsiteY193" fmla="*/ 2868334 h 3171710"/>
              <a:gd name="connsiteX194" fmla="*/ 1739352 w 12193149"/>
              <a:gd name="connsiteY194" fmla="*/ 2863283 h 3171710"/>
              <a:gd name="connsiteX195" fmla="*/ 1676219 w 12193149"/>
              <a:gd name="connsiteY195" fmla="*/ 2846934 h 3171710"/>
              <a:gd name="connsiteX196" fmla="*/ 1609817 w 12193149"/>
              <a:gd name="connsiteY196" fmla="*/ 2840037 h 3171710"/>
              <a:gd name="connsiteX197" fmla="*/ 1497258 w 12193149"/>
              <a:gd name="connsiteY197" fmla="*/ 2814447 h 3171710"/>
              <a:gd name="connsiteX198" fmla="*/ 1151127 w 12193149"/>
              <a:gd name="connsiteY198" fmla="*/ 2765012 h 3171710"/>
              <a:gd name="connsiteX199" fmla="*/ 859417 w 12193149"/>
              <a:gd name="connsiteY199" fmla="*/ 2755579 h 3171710"/>
              <a:gd name="connsiteX200" fmla="*/ 838688 w 12193149"/>
              <a:gd name="connsiteY200" fmla="*/ 2756792 h 3171710"/>
              <a:gd name="connsiteX201" fmla="*/ 817957 w 12193149"/>
              <a:gd name="connsiteY201" fmla="*/ 2754828 h 3171710"/>
              <a:gd name="connsiteX202" fmla="*/ 812654 w 12193149"/>
              <a:gd name="connsiteY202" fmla="*/ 2757722 h 3171710"/>
              <a:gd name="connsiteX203" fmla="*/ 721195 w 12193149"/>
              <a:gd name="connsiteY203" fmla="*/ 2756632 h 3171710"/>
              <a:gd name="connsiteX204" fmla="*/ 720890 w 12193149"/>
              <a:gd name="connsiteY204" fmla="*/ 2755370 h 3171710"/>
              <a:gd name="connsiteX205" fmla="*/ 710023 w 12193149"/>
              <a:gd name="connsiteY205" fmla="*/ 2749693 h 3171710"/>
              <a:gd name="connsiteX206" fmla="*/ 597940 w 12193149"/>
              <a:gd name="connsiteY206" fmla="*/ 2706835 h 3171710"/>
              <a:gd name="connsiteX207" fmla="*/ 579683 w 12193149"/>
              <a:gd name="connsiteY207" fmla="*/ 2704183 h 3171710"/>
              <a:gd name="connsiteX208" fmla="*/ 572865 w 12193149"/>
              <a:gd name="connsiteY208" fmla="*/ 2704372 h 3171710"/>
              <a:gd name="connsiteX209" fmla="*/ 446247 w 12193149"/>
              <a:gd name="connsiteY209" fmla="*/ 2666342 h 3171710"/>
              <a:gd name="connsiteX210" fmla="*/ 405163 w 12193149"/>
              <a:gd name="connsiteY210" fmla="*/ 2660519 h 3171710"/>
              <a:gd name="connsiteX211" fmla="*/ 293583 w 12193149"/>
              <a:gd name="connsiteY211" fmla="*/ 2639823 h 3171710"/>
              <a:gd name="connsiteX212" fmla="*/ 119529 w 12193149"/>
              <a:gd name="connsiteY212" fmla="*/ 2588018 h 3171710"/>
              <a:gd name="connsiteX213" fmla="*/ 16674 w 12193149"/>
              <a:gd name="connsiteY213" fmla="*/ 2585162 h 3171710"/>
              <a:gd name="connsiteX214" fmla="*/ 1150 w 12193149"/>
              <a:gd name="connsiteY214" fmla="*/ 2579693 h 3171710"/>
              <a:gd name="connsiteX215" fmla="*/ 1148 w 12193149"/>
              <a:gd name="connsiteY215" fmla="*/ 1049184 h 3171710"/>
              <a:gd name="connsiteX216" fmla="*/ 1148 w 12193149"/>
              <a:gd name="connsiteY216" fmla="*/ 0 h 3171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Lst>
            <a:rect l="l" t="t" r="r" b="b"/>
            <a:pathLst>
              <a:path w="12193149" h="3171710">
                <a:moveTo>
                  <a:pt x="1148" y="0"/>
                </a:moveTo>
                <a:lnTo>
                  <a:pt x="12181789" y="8189"/>
                </a:lnTo>
                <a:cubicBezTo>
                  <a:pt x="12181789" y="201435"/>
                  <a:pt x="12193149" y="1213464"/>
                  <a:pt x="12193149" y="1406710"/>
                </a:cubicBezTo>
                <a:lnTo>
                  <a:pt x="12185986" y="1411160"/>
                </a:lnTo>
                <a:cubicBezTo>
                  <a:pt x="12156393" y="1404401"/>
                  <a:pt x="12176978" y="1415299"/>
                  <a:pt x="12156363" y="1424337"/>
                </a:cubicBezTo>
                <a:cubicBezTo>
                  <a:pt x="12172308" y="1438279"/>
                  <a:pt x="12127905" y="1429847"/>
                  <a:pt x="12139215" y="1450150"/>
                </a:cubicBezTo>
                <a:cubicBezTo>
                  <a:pt x="12135103" y="1451151"/>
                  <a:pt x="12130766" y="1451483"/>
                  <a:pt x="12126327" y="1451661"/>
                </a:cubicBezTo>
                <a:lnTo>
                  <a:pt x="12124007" y="1451765"/>
                </a:lnTo>
                <a:lnTo>
                  <a:pt x="12116854" y="1455579"/>
                </a:lnTo>
                <a:lnTo>
                  <a:pt x="12099497" y="1455110"/>
                </a:lnTo>
                <a:cubicBezTo>
                  <a:pt x="12095162" y="1456775"/>
                  <a:pt x="12090978" y="1459336"/>
                  <a:pt x="12087073" y="1463312"/>
                </a:cubicBezTo>
                <a:cubicBezTo>
                  <a:pt x="12078890" y="1483714"/>
                  <a:pt x="12040481" y="1480817"/>
                  <a:pt x="12031073" y="1506980"/>
                </a:cubicBezTo>
                <a:cubicBezTo>
                  <a:pt x="12026399" y="1515225"/>
                  <a:pt x="12004497" y="1532326"/>
                  <a:pt x="11995833" y="1530429"/>
                </a:cubicBezTo>
                <a:cubicBezTo>
                  <a:pt x="11990333" y="1532938"/>
                  <a:pt x="11986699" y="1539016"/>
                  <a:pt x="11979717" y="1535132"/>
                </a:cubicBezTo>
                <a:cubicBezTo>
                  <a:pt x="11970382" y="1531211"/>
                  <a:pt x="11963763" y="1554233"/>
                  <a:pt x="11959046" y="1544529"/>
                </a:cubicBezTo>
                <a:lnTo>
                  <a:pt x="11920454" y="1557854"/>
                </a:lnTo>
                <a:cubicBezTo>
                  <a:pt x="11919152" y="1564914"/>
                  <a:pt x="11912619" y="1567116"/>
                  <a:pt x="11903656" y="1569397"/>
                </a:cubicBezTo>
                <a:lnTo>
                  <a:pt x="11895048" y="1571762"/>
                </a:lnTo>
                <a:lnTo>
                  <a:pt x="11891968" y="1582700"/>
                </a:lnTo>
                <a:cubicBezTo>
                  <a:pt x="11881074" y="1573372"/>
                  <a:pt x="11884523" y="1604713"/>
                  <a:pt x="11870776" y="1604787"/>
                </a:cubicBezTo>
                <a:lnTo>
                  <a:pt x="11813376" y="1624630"/>
                </a:lnTo>
                <a:lnTo>
                  <a:pt x="11590693" y="1790748"/>
                </a:lnTo>
                <a:cubicBezTo>
                  <a:pt x="11550201" y="1817685"/>
                  <a:pt x="11542649" y="1767741"/>
                  <a:pt x="11506817" y="1860594"/>
                </a:cubicBezTo>
                <a:cubicBezTo>
                  <a:pt x="11450023" y="1916431"/>
                  <a:pt x="11337127" y="2017145"/>
                  <a:pt x="11280332" y="2050542"/>
                </a:cubicBezTo>
                <a:cubicBezTo>
                  <a:pt x="11267547" y="2058142"/>
                  <a:pt x="11229147" y="2123560"/>
                  <a:pt x="11228309" y="2103207"/>
                </a:cubicBezTo>
                <a:cubicBezTo>
                  <a:pt x="11223950" y="2105174"/>
                  <a:pt x="11220761" y="2104651"/>
                  <a:pt x="11218087" y="2102932"/>
                </a:cubicBezTo>
                <a:lnTo>
                  <a:pt x="11217184" y="2101989"/>
                </a:lnTo>
                <a:lnTo>
                  <a:pt x="11188885" y="2119354"/>
                </a:lnTo>
                <a:lnTo>
                  <a:pt x="11184501" y="2119496"/>
                </a:lnTo>
                <a:lnTo>
                  <a:pt x="11166854" y="2133583"/>
                </a:lnTo>
                <a:lnTo>
                  <a:pt x="11157311" y="2139385"/>
                </a:lnTo>
                <a:lnTo>
                  <a:pt x="11155496" y="2144068"/>
                </a:lnTo>
                <a:cubicBezTo>
                  <a:pt x="11153045" y="2147436"/>
                  <a:pt x="11148902" y="2150083"/>
                  <a:pt x="11140961" y="2151086"/>
                </a:cubicBezTo>
                <a:lnTo>
                  <a:pt x="11138961" y="2150743"/>
                </a:lnTo>
                <a:lnTo>
                  <a:pt x="11128208" y="2160803"/>
                </a:lnTo>
                <a:cubicBezTo>
                  <a:pt x="11124962" y="2164785"/>
                  <a:pt x="11122359" y="2169258"/>
                  <a:pt x="11120691" y="2174395"/>
                </a:cubicBezTo>
                <a:cubicBezTo>
                  <a:pt x="11081770" y="2197656"/>
                  <a:pt x="10952581" y="2271077"/>
                  <a:pt x="10894683" y="2300370"/>
                </a:cubicBezTo>
                <a:cubicBezTo>
                  <a:pt x="10861781" y="2315405"/>
                  <a:pt x="10817803" y="2335857"/>
                  <a:pt x="10773300" y="2350162"/>
                </a:cubicBezTo>
                <a:cubicBezTo>
                  <a:pt x="10733414" y="2394390"/>
                  <a:pt x="10677791" y="2353706"/>
                  <a:pt x="10627668" y="2386200"/>
                </a:cubicBezTo>
                <a:cubicBezTo>
                  <a:pt x="10590276" y="2369074"/>
                  <a:pt x="10613693" y="2389253"/>
                  <a:pt x="10581895" y="2395660"/>
                </a:cubicBezTo>
                <a:cubicBezTo>
                  <a:pt x="10597733" y="2418627"/>
                  <a:pt x="10540912" y="2395212"/>
                  <a:pt x="10547790" y="2425394"/>
                </a:cubicBezTo>
                <a:cubicBezTo>
                  <a:pt x="10541784" y="2425603"/>
                  <a:pt x="10535750" y="2424857"/>
                  <a:pt x="10529643" y="2423878"/>
                </a:cubicBezTo>
                <a:lnTo>
                  <a:pt x="10526446" y="2423382"/>
                </a:lnTo>
                <a:lnTo>
                  <a:pt x="10515129" y="2426508"/>
                </a:lnTo>
                <a:lnTo>
                  <a:pt x="10491735" y="2421127"/>
                </a:lnTo>
                <a:cubicBezTo>
                  <a:pt x="10485147" y="2422161"/>
                  <a:pt x="10478389" y="2424430"/>
                  <a:pt x="10471418" y="2428664"/>
                </a:cubicBezTo>
                <a:cubicBezTo>
                  <a:pt x="10451763" y="2453636"/>
                  <a:pt x="10400774" y="2439247"/>
                  <a:pt x="10377042" y="2471569"/>
                </a:cubicBezTo>
                <a:cubicBezTo>
                  <a:pt x="10367240" y="2481286"/>
                  <a:pt x="10330319" y="2498097"/>
                  <a:pt x="10319338" y="2493192"/>
                </a:cubicBezTo>
                <a:cubicBezTo>
                  <a:pt x="10310813" y="2495031"/>
                  <a:pt x="10303331" y="2502144"/>
                  <a:pt x="10295467" y="2495050"/>
                </a:cubicBezTo>
                <a:cubicBezTo>
                  <a:pt x="10284420" y="2487261"/>
                  <a:pt x="10265794" y="2516157"/>
                  <a:pt x="10263443" y="2501919"/>
                </a:cubicBezTo>
                <a:lnTo>
                  <a:pt x="10205418" y="2509120"/>
                </a:lnTo>
                <a:cubicBezTo>
                  <a:pt x="10200696" y="2518180"/>
                  <a:pt x="10190895" y="2519327"/>
                  <a:pt x="10177759" y="2519914"/>
                </a:cubicBezTo>
                <a:lnTo>
                  <a:pt x="10165070" y="2520710"/>
                </a:lnTo>
                <a:lnTo>
                  <a:pt x="10156308" y="2534458"/>
                </a:lnTo>
                <a:cubicBezTo>
                  <a:pt x="10145406" y="2519028"/>
                  <a:pt x="10136981" y="2561781"/>
                  <a:pt x="10118267" y="2558113"/>
                </a:cubicBezTo>
                <a:lnTo>
                  <a:pt x="10083317" y="2570267"/>
                </a:lnTo>
                <a:cubicBezTo>
                  <a:pt x="10075718" y="2568198"/>
                  <a:pt x="10048011" y="2569526"/>
                  <a:pt x="10040388" y="2568603"/>
                </a:cubicBezTo>
                <a:cubicBezTo>
                  <a:pt x="9999609" y="2578704"/>
                  <a:pt x="9985545" y="2579194"/>
                  <a:pt x="9961167" y="2584118"/>
                </a:cubicBezTo>
                <a:cubicBezTo>
                  <a:pt x="9920131" y="2584260"/>
                  <a:pt x="9889892" y="2581061"/>
                  <a:pt x="9848940" y="2590886"/>
                </a:cubicBezTo>
                <a:lnTo>
                  <a:pt x="9729457" y="2611093"/>
                </a:lnTo>
                <a:cubicBezTo>
                  <a:pt x="9676207" y="2601507"/>
                  <a:pt x="9631235" y="2626730"/>
                  <a:pt x="9613704" y="2639342"/>
                </a:cubicBezTo>
                <a:cubicBezTo>
                  <a:pt x="9548152" y="2653618"/>
                  <a:pt x="9410970" y="2690964"/>
                  <a:pt x="9338590" y="2696264"/>
                </a:cubicBezTo>
                <a:lnTo>
                  <a:pt x="9232518" y="2720120"/>
                </a:lnTo>
                <a:lnTo>
                  <a:pt x="9156690" y="2730199"/>
                </a:lnTo>
                <a:lnTo>
                  <a:pt x="9054601" y="2737726"/>
                </a:lnTo>
                <a:lnTo>
                  <a:pt x="9006634" y="2741011"/>
                </a:lnTo>
                <a:lnTo>
                  <a:pt x="9006349" y="2740771"/>
                </a:lnTo>
                <a:cubicBezTo>
                  <a:pt x="9004294" y="2740551"/>
                  <a:pt x="9001475" y="2740879"/>
                  <a:pt x="8997380" y="2741982"/>
                </a:cubicBezTo>
                <a:lnTo>
                  <a:pt x="8991542" y="2744043"/>
                </a:lnTo>
                <a:lnTo>
                  <a:pt x="8975485" y="2747269"/>
                </a:lnTo>
                <a:lnTo>
                  <a:pt x="8969159" y="2746569"/>
                </a:lnTo>
                <a:lnTo>
                  <a:pt x="8964196" y="2744344"/>
                </a:lnTo>
                <a:cubicBezTo>
                  <a:pt x="8955841" y="2752295"/>
                  <a:pt x="8956668" y="2761243"/>
                  <a:pt x="8930136" y="2741156"/>
                </a:cubicBezTo>
                <a:cubicBezTo>
                  <a:pt x="8899182" y="2742176"/>
                  <a:pt x="8790451" y="2756831"/>
                  <a:pt x="8753592" y="2760388"/>
                </a:cubicBezTo>
                <a:cubicBezTo>
                  <a:pt x="8720970" y="2771108"/>
                  <a:pt x="8749345" y="2757447"/>
                  <a:pt x="8708995" y="2762489"/>
                </a:cubicBezTo>
                <a:cubicBezTo>
                  <a:pt x="8672757" y="2782024"/>
                  <a:pt x="8640293" y="2765584"/>
                  <a:pt x="8597219" y="2771061"/>
                </a:cubicBezTo>
                <a:lnTo>
                  <a:pt x="8526378" y="2756219"/>
                </a:lnTo>
                <a:lnTo>
                  <a:pt x="8512131" y="2762134"/>
                </a:lnTo>
                <a:lnTo>
                  <a:pt x="8507315" y="2765135"/>
                </a:lnTo>
                <a:cubicBezTo>
                  <a:pt x="8503797" y="2766912"/>
                  <a:pt x="8501196" y="2767723"/>
                  <a:pt x="8499116" y="2767873"/>
                </a:cubicBezTo>
                <a:lnTo>
                  <a:pt x="8498742" y="2767694"/>
                </a:lnTo>
                <a:lnTo>
                  <a:pt x="8491397" y="2770744"/>
                </a:lnTo>
                <a:lnTo>
                  <a:pt x="8368330" y="2784786"/>
                </a:lnTo>
                <a:cubicBezTo>
                  <a:pt x="8363173" y="2786811"/>
                  <a:pt x="8358881" y="2786463"/>
                  <a:pt x="8354947" y="2784980"/>
                </a:cubicBezTo>
                <a:lnTo>
                  <a:pt x="8321252" y="2801558"/>
                </a:lnTo>
                <a:lnTo>
                  <a:pt x="8315581" y="2801884"/>
                </a:lnTo>
                <a:lnTo>
                  <a:pt x="8296322" y="2815779"/>
                </a:lnTo>
                <a:lnTo>
                  <a:pt x="8285424" y="2821602"/>
                </a:lnTo>
                <a:lnTo>
                  <a:pt x="8284298" y="2826045"/>
                </a:lnTo>
                <a:cubicBezTo>
                  <a:pt x="8281994" y="2829290"/>
                  <a:pt x="8277300" y="2831938"/>
                  <a:pt x="8267224" y="2833220"/>
                </a:cubicBezTo>
                <a:lnTo>
                  <a:pt x="8264525" y="2832990"/>
                </a:lnTo>
                <a:lnTo>
                  <a:pt x="8253181" y="2842833"/>
                </a:lnTo>
                <a:cubicBezTo>
                  <a:pt x="8250007" y="2846683"/>
                  <a:pt x="8247795" y="2850965"/>
                  <a:pt x="8246982" y="2855825"/>
                </a:cubicBezTo>
                <a:cubicBezTo>
                  <a:pt x="8182975" y="2852918"/>
                  <a:pt x="8148279" y="2887040"/>
                  <a:pt x="8091420" y="2901986"/>
                </a:cubicBezTo>
                <a:cubicBezTo>
                  <a:pt x="8026616" y="2925128"/>
                  <a:pt x="7968218" y="2946364"/>
                  <a:pt x="7906555" y="2943959"/>
                </a:cubicBezTo>
                <a:cubicBezTo>
                  <a:pt x="7836267" y="2958871"/>
                  <a:pt x="7782114" y="2961102"/>
                  <a:pt x="7719893" y="2969674"/>
                </a:cubicBezTo>
                <a:lnTo>
                  <a:pt x="7615495" y="2966203"/>
                </a:lnTo>
                <a:lnTo>
                  <a:pt x="7528691" y="2972031"/>
                </a:lnTo>
                <a:lnTo>
                  <a:pt x="7520719" y="2974584"/>
                </a:lnTo>
                <a:cubicBezTo>
                  <a:pt x="7515141" y="2975923"/>
                  <a:pt x="7511320" y="2976273"/>
                  <a:pt x="7508559" y="2975919"/>
                </a:cubicBezTo>
                <a:lnTo>
                  <a:pt x="7508188" y="2975592"/>
                </a:lnTo>
                <a:lnTo>
                  <a:pt x="7496943" y="2977544"/>
                </a:lnTo>
                <a:lnTo>
                  <a:pt x="7219707" y="2983651"/>
                </a:lnTo>
                <a:lnTo>
                  <a:pt x="7202249" y="2988201"/>
                </a:lnTo>
                <a:lnTo>
                  <a:pt x="7198152" y="2993559"/>
                </a:lnTo>
                <a:cubicBezTo>
                  <a:pt x="7193259" y="2997082"/>
                  <a:pt x="7185654" y="2999221"/>
                  <a:pt x="7171956" y="2998207"/>
                </a:cubicBezTo>
                <a:lnTo>
                  <a:pt x="7098136" y="3010435"/>
                </a:lnTo>
                <a:cubicBezTo>
                  <a:pt x="7062296" y="3011413"/>
                  <a:pt x="7051336" y="3012390"/>
                  <a:pt x="7019644" y="3010061"/>
                </a:cubicBezTo>
                <a:cubicBezTo>
                  <a:pt x="6938675" y="3020999"/>
                  <a:pt x="6944793" y="3045165"/>
                  <a:pt x="6905294" y="3039567"/>
                </a:cubicBezTo>
                <a:cubicBezTo>
                  <a:pt x="6873070" y="3034359"/>
                  <a:pt x="6789137" y="3053433"/>
                  <a:pt x="6709370" y="3067522"/>
                </a:cubicBezTo>
                <a:cubicBezTo>
                  <a:pt x="6650254" y="3076977"/>
                  <a:pt x="6629253" y="3091078"/>
                  <a:pt x="6550602" y="3096298"/>
                </a:cubicBezTo>
                <a:cubicBezTo>
                  <a:pt x="6473302" y="3140388"/>
                  <a:pt x="6410843" y="3116665"/>
                  <a:pt x="6318708" y="3143098"/>
                </a:cubicBezTo>
                <a:cubicBezTo>
                  <a:pt x="6298698" y="3158620"/>
                  <a:pt x="6210439" y="3141427"/>
                  <a:pt x="6169822" y="3145185"/>
                </a:cubicBezTo>
                <a:cubicBezTo>
                  <a:pt x="6129203" y="3148943"/>
                  <a:pt x="6091688" y="3162491"/>
                  <a:pt x="6074996" y="3165647"/>
                </a:cubicBezTo>
                <a:lnTo>
                  <a:pt x="6069677" y="3164110"/>
                </a:lnTo>
                <a:lnTo>
                  <a:pt x="6049786" y="3164793"/>
                </a:lnTo>
                <a:lnTo>
                  <a:pt x="6042433" y="3156444"/>
                </a:lnTo>
                <a:lnTo>
                  <a:pt x="6011238" y="3151351"/>
                </a:lnTo>
                <a:cubicBezTo>
                  <a:pt x="5999830" y="3150764"/>
                  <a:pt x="5971276" y="3151677"/>
                  <a:pt x="5958523" y="3154995"/>
                </a:cubicBezTo>
                <a:lnTo>
                  <a:pt x="5760067" y="3170687"/>
                </a:lnTo>
                <a:lnTo>
                  <a:pt x="5628108" y="3171710"/>
                </a:lnTo>
                <a:lnTo>
                  <a:pt x="5472054" y="3157690"/>
                </a:lnTo>
                <a:cubicBezTo>
                  <a:pt x="5479284" y="3144662"/>
                  <a:pt x="5440157" y="3158728"/>
                  <a:pt x="5433909" y="3146437"/>
                </a:cubicBezTo>
                <a:cubicBezTo>
                  <a:pt x="5430517" y="3136405"/>
                  <a:pt x="5392976" y="3131721"/>
                  <a:pt x="5382817" y="3128735"/>
                </a:cubicBezTo>
                <a:lnTo>
                  <a:pt x="5262912" y="3108318"/>
                </a:lnTo>
                <a:cubicBezTo>
                  <a:pt x="5252746" y="3108134"/>
                  <a:pt x="5231699" y="3099824"/>
                  <a:pt x="5224109" y="3097194"/>
                </a:cubicBezTo>
                <a:lnTo>
                  <a:pt x="5175808" y="3094204"/>
                </a:lnTo>
                <a:lnTo>
                  <a:pt x="5157702" y="3086981"/>
                </a:lnTo>
                <a:lnTo>
                  <a:pt x="5143747" y="3083581"/>
                </a:lnTo>
                <a:lnTo>
                  <a:pt x="5140744" y="3081480"/>
                </a:lnTo>
                <a:cubicBezTo>
                  <a:pt x="5135026" y="3077440"/>
                  <a:pt x="5129229" y="3073629"/>
                  <a:pt x="5122807" y="3070627"/>
                </a:cubicBezTo>
                <a:cubicBezTo>
                  <a:pt x="5109467" y="3099246"/>
                  <a:pt x="5066004" y="3049810"/>
                  <a:pt x="5066938" y="3077198"/>
                </a:cubicBezTo>
                <a:cubicBezTo>
                  <a:pt x="5029345" y="3065682"/>
                  <a:pt x="5040096" y="3094771"/>
                  <a:pt x="5012662" y="3060817"/>
                </a:cubicBezTo>
                <a:cubicBezTo>
                  <a:pt x="4938174" y="3061200"/>
                  <a:pt x="4917504" y="3074207"/>
                  <a:pt x="4841589" y="3036800"/>
                </a:cubicBezTo>
                <a:cubicBezTo>
                  <a:pt x="4807890" y="3020158"/>
                  <a:pt x="4785258" y="3009012"/>
                  <a:pt x="4763595" y="3009032"/>
                </a:cubicBezTo>
                <a:cubicBezTo>
                  <a:pt x="4742475" y="3004532"/>
                  <a:pt x="4730631" y="3001709"/>
                  <a:pt x="4724334" y="3000018"/>
                </a:cubicBezTo>
                <a:lnTo>
                  <a:pt x="4722324" y="2999269"/>
                </a:lnTo>
                <a:lnTo>
                  <a:pt x="4723259" y="2999058"/>
                </a:lnTo>
                <a:cubicBezTo>
                  <a:pt x="4722296" y="2998416"/>
                  <a:pt x="4719415" y="2997810"/>
                  <a:pt x="4718350" y="2997788"/>
                </a:cubicBezTo>
                <a:lnTo>
                  <a:pt x="4722324" y="2999269"/>
                </a:lnTo>
                <a:lnTo>
                  <a:pt x="4716674" y="3000544"/>
                </a:lnTo>
                <a:cubicBezTo>
                  <a:pt x="4681300" y="2993588"/>
                  <a:pt x="4525895" y="2992780"/>
                  <a:pt x="4516962" y="2990642"/>
                </a:cubicBezTo>
                <a:cubicBezTo>
                  <a:pt x="4458971" y="2977530"/>
                  <a:pt x="4463810" y="2976789"/>
                  <a:pt x="4429691" y="2979991"/>
                </a:cubicBezTo>
                <a:cubicBezTo>
                  <a:pt x="4424455" y="2983362"/>
                  <a:pt x="4370126" y="2977068"/>
                  <a:pt x="4364023" y="2978645"/>
                </a:cubicBezTo>
                <a:lnTo>
                  <a:pt x="4318114" y="2985260"/>
                </a:lnTo>
                <a:lnTo>
                  <a:pt x="4316258" y="2983919"/>
                </a:lnTo>
                <a:cubicBezTo>
                  <a:pt x="4307275" y="2980548"/>
                  <a:pt x="4301145" y="2980549"/>
                  <a:pt x="4296292" y="2982040"/>
                </a:cubicBezTo>
                <a:lnTo>
                  <a:pt x="4291212" y="2984957"/>
                </a:lnTo>
                <a:lnTo>
                  <a:pt x="4277290" y="2984711"/>
                </a:lnTo>
                <a:lnTo>
                  <a:pt x="4249265" y="2987035"/>
                </a:lnTo>
                <a:lnTo>
                  <a:pt x="4203199" y="2984240"/>
                </a:lnTo>
                <a:cubicBezTo>
                  <a:pt x="4203096" y="2983820"/>
                  <a:pt x="4202995" y="2983401"/>
                  <a:pt x="4202893" y="2982981"/>
                </a:cubicBezTo>
                <a:cubicBezTo>
                  <a:pt x="4201267" y="2980144"/>
                  <a:pt x="4198292" y="2978025"/>
                  <a:pt x="4192396" y="2977347"/>
                </a:cubicBezTo>
                <a:cubicBezTo>
                  <a:pt x="4205365" y="2960058"/>
                  <a:pt x="4162425" y="2961953"/>
                  <a:pt x="4143893" y="2961482"/>
                </a:cubicBezTo>
                <a:cubicBezTo>
                  <a:pt x="4125868" y="2954416"/>
                  <a:pt x="4100250" y="2940836"/>
                  <a:pt x="4084245" y="2934949"/>
                </a:cubicBezTo>
                <a:lnTo>
                  <a:pt x="4075694" y="2934114"/>
                </a:lnTo>
                <a:cubicBezTo>
                  <a:pt x="4075655" y="2934013"/>
                  <a:pt x="4075614" y="2933914"/>
                  <a:pt x="4075575" y="2933815"/>
                </a:cubicBezTo>
                <a:cubicBezTo>
                  <a:pt x="4073829" y="2933031"/>
                  <a:pt x="4071057" y="2932530"/>
                  <a:pt x="4066658" y="2932371"/>
                </a:cubicBezTo>
                <a:lnTo>
                  <a:pt x="4060102" y="2932589"/>
                </a:lnTo>
                <a:lnTo>
                  <a:pt x="4043512" y="2930968"/>
                </a:lnTo>
                <a:lnTo>
                  <a:pt x="4038145" y="2928534"/>
                </a:lnTo>
                <a:lnTo>
                  <a:pt x="4036511" y="2924867"/>
                </a:lnTo>
                <a:lnTo>
                  <a:pt x="4034926" y="2925102"/>
                </a:lnTo>
                <a:cubicBezTo>
                  <a:pt x="4022576" y="2929966"/>
                  <a:pt x="4018025" y="2938342"/>
                  <a:pt x="4005686" y="2912534"/>
                </a:cubicBezTo>
                <a:lnTo>
                  <a:pt x="3937994" y="2895077"/>
                </a:lnTo>
                <a:cubicBezTo>
                  <a:pt x="3921658" y="2902801"/>
                  <a:pt x="3909686" y="2898112"/>
                  <a:pt x="3898423" y="2889422"/>
                </a:cubicBezTo>
                <a:cubicBezTo>
                  <a:pt x="3862243" y="2889918"/>
                  <a:pt x="3830779" y="2876048"/>
                  <a:pt x="3790908" y="2869184"/>
                </a:cubicBezTo>
                <a:cubicBezTo>
                  <a:pt x="3742158" y="2854478"/>
                  <a:pt x="3726280" y="2852501"/>
                  <a:pt x="3683661" y="2845261"/>
                </a:cubicBezTo>
                <a:lnTo>
                  <a:pt x="3611183" y="2812990"/>
                </a:lnTo>
                <a:lnTo>
                  <a:pt x="3605003" y="2814352"/>
                </a:lnTo>
                <a:cubicBezTo>
                  <a:pt x="3600731" y="2814971"/>
                  <a:pt x="3597877" y="2814971"/>
                  <a:pt x="3595884" y="2814516"/>
                </a:cubicBezTo>
                <a:lnTo>
                  <a:pt x="3595649" y="2814247"/>
                </a:lnTo>
                <a:lnTo>
                  <a:pt x="3587126" y="2814937"/>
                </a:lnTo>
                <a:cubicBezTo>
                  <a:pt x="3572774" y="2816728"/>
                  <a:pt x="3550540" y="2802529"/>
                  <a:pt x="3537283" y="2805238"/>
                </a:cubicBezTo>
                <a:cubicBezTo>
                  <a:pt x="3515092" y="2800942"/>
                  <a:pt x="3489773" y="2807207"/>
                  <a:pt x="3474371" y="2801577"/>
                </a:cubicBezTo>
                <a:lnTo>
                  <a:pt x="3401876" y="2789529"/>
                </a:lnTo>
                <a:lnTo>
                  <a:pt x="3365036" y="2806481"/>
                </a:lnTo>
                <a:cubicBezTo>
                  <a:pt x="3361007" y="2808779"/>
                  <a:pt x="3355145" y="2809857"/>
                  <a:pt x="3345174" y="2808163"/>
                </a:cubicBezTo>
                <a:lnTo>
                  <a:pt x="3342846" y="2807188"/>
                </a:lnTo>
                <a:cubicBezTo>
                  <a:pt x="3337528" y="2809659"/>
                  <a:pt x="3296694" y="2810789"/>
                  <a:pt x="3263504" y="2813065"/>
                </a:cubicBezTo>
                <a:cubicBezTo>
                  <a:pt x="3210873" y="2815406"/>
                  <a:pt x="3204538" y="2823378"/>
                  <a:pt x="3143704" y="2820840"/>
                </a:cubicBezTo>
                <a:cubicBezTo>
                  <a:pt x="3083839" y="2822069"/>
                  <a:pt x="3073438" y="2828075"/>
                  <a:pt x="3031439" y="2823483"/>
                </a:cubicBezTo>
                <a:lnTo>
                  <a:pt x="2782717" y="2845304"/>
                </a:lnTo>
                <a:cubicBezTo>
                  <a:pt x="2720447" y="2872959"/>
                  <a:pt x="2718750" y="2842390"/>
                  <a:pt x="2647675" y="2855840"/>
                </a:cubicBezTo>
                <a:cubicBezTo>
                  <a:pt x="2583664" y="2795905"/>
                  <a:pt x="2609849" y="2834173"/>
                  <a:pt x="2569176" y="2829599"/>
                </a:cubicBezTo>
                <a:lnTo>
                  <a:pt x="2444403" y="2843500"/>
                </a:lnTo>
                <a:cubicBezTo>
                  <a:pt x="2412730" y="2860060"/>
                  <a:pt x="2355175" y="2829971"/>
                  <a:pt x="2316260" y="2851967"/>
                </a:cubicBezTo>
                <a:cubicBezTo>
                  <a:pt x="2277148" y="2852505"/>
                  <a:pt x="2234330" y="2848310"/>
                  <a:pt x="2209726" y="2846734"/>
                </a:cubicBezTo>
                <a:cubicBezTo>
                  <a:pt x="2172984" y="2843077"/>
                  <a:pt x="2131016" y="2834145"/>
                  <a:pt x="2095813" y="2830023"/>
                </a:cubicBezTo>
                <a:cubicBezTo>
                  <a:pt x="2078687" y="2843632"/>
                  <a:pt x="2046700" y="2821328"/>
                  <a:pt x="1998504" y="2822003"/>
                </a:cubicBezTo>
                <a:cubicBezTo>
                  <a:pt x="1979851" y="2837650"/>
                  <a:pt x="1965997" y="2822267"/>
                  <a:pt x="1929320" y="2843948"/>
                </a:cubicBezTo>
                <a:cubicBezTo>
                  <a:pt x="1927506" y="2842156"/>
                  <a:pt x="1925308" y="2840529"/>
                  <a:pt x="1922798" y="2839117"/>
                </a:cubicBezTo>
                <a:cubicBezTo>
                  <a:pt x="1908224" y="2830923"/>
                  <a:pt x="1886476" y="2831636"/>
                  <a:pt x="1874228" y="2840712"/>
                </a:cubicBezTo>
                <a:cubicBezTo>
                  <a:pt x="1844711" y="2855471"/>
                  <a:pt x="1815838" y="2863248"/>
                  <a:pt x="1787803" y="2868334"/>
                </a:cubicBezTo>
                <a:lnTo>
                  <a:pt x="1739352" y="2863283"/>
                </a:lnTo>
                <a:cubicBezTo>
                  <a:pt x="1720756" y="2859717"/>
                  <a:pt x="1697809" y="2850808"/>
                  <a:pt x="1676219" y="2846934"/>
                </a:cubicBezTo>
                <a:cubicBezTo>
                  <a:pt x="1653856" y="2845729"/>
                  <a:pt x="1629782" y="2852334"/>
                  <a:pt x="1609817" y="2840037"/>
                </a:cubicBezTo>
                <a:cubicBezTo>
                  <a:pt x="1570834" y="2828361"/>
                  <a:pt x="1525521" y="2848516"/>
                  <a:pt x="1497258" y="2814447"/>
                </a:cubicBezTo>
                <a:cubicBezTo>
                  <a:pt x="1419429" y="2799738"/>
                  <a:pt x="1265224" y="2779725"/>
                  <a:pt x="1151127" y="2765012"/>
                </a:cubicBezTo>
                <a:cubicBezTo>
                  <a:pt x="1044820" y="2755201"/>
                  <a:pt x="911490" y="2756949"/>
                  <a:pt x="859417" y="2755579"/>
                </a:cubicBezTo>
                <a:lnTo>
                  <a:pt x="838688" y="2756792"/>
                </a:lnTo>
                <a:cubicBezTo>
                  <a:pt x="829380" y="2753383"/>
                  <a:pt x="823010" y="2753358"/>
                  <a:pt x="817957" y="2754828"/>
                </a:cubicBezTo>
                <a:lnTo>
                  <a:pt x="812654" y="2757722"/>
                </a:lnTo>
                <a:lnTo>
                  <a:pt x="721195" y="2756632"/>
                </a:lnTo>
                <a:cubicBezTo>
                  <a:pt x="721095" y="2756212"/>
                  <a:pt x="720991" y="2755791"/>
                  <a:pt x="720890" y="2755370"/>
                </a:cubicBezTo>
                <a:cubicBezTo>
                  <a:pt x="719222" y="2752527"/>
                  <a:pt x="716144" y="2750395"/>
                  <a:pt x="710023" y="2749693"/>
                </a:cubicBezTo>
                <a:cubicBezTo>
                  <a:pt x="689532" y="2741604"/>
                  <a:pt x="619665" y="2714421"/>
                  <a:pt x="597940" y="2706835"/>
                </a:cubicBezTo>
                <a:cubicBezTo>
                  <a:pt x="587430" y="2706236"/>
                  <a:pt x="583862" y="2704593"/>
                  <a:pt x="579683" y="2704183"/>
                </a:cubicBezTo>
                <a:lnTo>
                  <a:pt x="572865" y="2704372"/>
                </a:lnTo>
                <a:cubicBezTo>
                  <a:pt x="550627" y="2698066"/>
                  <a:pt x="474197" y="2673651"/>
                  <a:pt x="446247" y="2666342"/>
                </a:cubicBezTo>
                <a:cubicBezTo>
                  <a:pt x="429213" y="2673994"/>
                  <a:pt x="416808" y="2669256"/>
                  <a:pt x="405163" y="2660519"/>
                </a:cubicBezTo>
                <a:cubicBezTo>
                  <a:pt x="367566" y="2660861"/>
                  <a:pt x="334968" y="2646856"/>
                  <a:pt x="293583" y="2639823"/>
                </a:cubicBezTo>
                <a:lnTo>
                  <a:pt x="119529" y="2588018"/>
                </a:lnTo>
                <a:cubicBezTo>
                  <a:pt x="73377" y="2578908"/>
                  <a:pt x="36403" y="2586550"/>
                  <a:pt x="16674" y="2585162"/>
                </a:cubicBezTo>
                <a:lnTo>
                  <a:pt x="1150" y="2579693"/>
                </a:lnTo>
                <a:cubicBezTo>
                  <a:pt x="-1438" y="2323697"/>
                  <a:pt x="1148" y="1341304"/>
                  <a:pt x="1148" y="1049184"/>
                </a:cubicBezTo>
                <a:lnTo>
                  <a:pt x="1148" y="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F0A44960-2E1C-E476-D23B-EDBBD2FC27D2}"/>
              </a:ext>
            </a:extLst>
          </p:cNvPr>
          <p:cNvSpPr>
            <a:spLocks noGrp="1"/>
          </p:cNvSpPr>
          <p:nvPr>
            <p:ph type="title"/>
          </p:nvPr>
        </p:nvSpPr>
        <p:spPr>
          <a:xfrm>
            <a:off x="1137036" y="548640"/>
            <a:ext cx="9916632" cy="1188720"/>
          </a:xfrm>
        </p:spPr>
        <p:txBody>
          <a:bodyPr vert="horz" lIns="91440" tIns="45720" rIns="91440" bIns="45720" rtlCol="0">
            <a:normAutofit/>
          </a:bodyPr>
          <a:lstStyle/>
          <a:p>
            <a:r>
              <a:rPr lang="en-US" sz="3200" i="1" dirty="0" err="1">
                <a:solidFill>
                  <a:schemeClr val="tx1">
                    <a:lumMod val="85000"/>
                    <a:lumOff val="15000"/>
                  </a:schemeClr>
                </a:solidFill>
              </a:rPr>
              <a:t>Oefening</a:t>
            </a:r>
            <a:br>
              <a:rPr lang="en-US" sz="3700" dirty="0">
                <a:solidFill>
                  <a:schemeClr val="tx1">
                    <a:lumMod val="85000"/>
                    <a:lumOff val="15000"/>
                  </a:schemeClr>
                </a:solidFill>
              </a:rPr>
            </a:br>
            <a:r>
              <a:rPr lang="en-US" sz="3700" dirty="0" err="1">
                <a:solidFill>
                  <a:schemeClr val="tx1">
                    <a:lumMod val="85000"/>
                    <a:lumOff val="15000"/>
                  </a:schemeClr>
                </a:solidFill>
              </a:rPr>
              <a:t>Tekenen</a:t>
            </a:r>
            <a:r>
              <a:rPr lang="en-US" sz="3700" dirty="0">
                <a:solidFill>
                  <a:schemeClr val="tx1">
                    <a:lumMod val="85000"/>
                    <a:lumOff val="15000"/>
                  </a:schemeClr>
                </a:solidFill>
              </a:rPr>
              <a:t> van </a:t>
            </a:r>
            <a:r>
              <a:rPr lang="en-US" sz="3700" dirty="0" err="1">
                <a:solidFill>
                  <a:schemeClr val="tx1">
                    <a:lumMod val="85000"/>
                    <a:lumOff val="15000"/>
                  </a:schemeClr>
                </a:solidFill>
              </a:rPr>
              <a:t>een</a:t>
            </a:r>
            <a:r>
              <a:rPr lang="en-US" sz="3700" dirty="0">
                <a:solidFill>
                  <a:schemeClr val="tx1">
                    <a:lumMod val="85000"/>
                    <a:lumOff val="15000"/>
                  </a:schemeClr>
                </a:solidFill>
              </a:rPr>
              <a:t> complete </a:t>
            </a:r>
            <a:r>
              <a:rPr lang="en-US" sz="3700" dirty="0" err="1">
                <a:solidFill>
                  <a:schemeClr val="tx1">
                    <a:lumMod val="85000"/>
                    <a:lumOff val="15000"/>
                  </a:schemeClr>
                </a:solidFill>
              </a:rPr>
              <a:t>mensfiguur</a:t>
            </a:r>
            <a:endParaRPr lang="en-US" sz="3700" dirty="0">
              <a:solidFill>
                <a:schemeClr val="tx1">
                  <a:lumMod val="85000"/>
                  <a:lumOff val="15000"/>
                </a:schemeClr>
              </a:solidFill>
            </a:endParaRPr>
          </a:p>
        </p:txBody>
      </p:sp>
      <p:sp>
        <p:nvSpPr>
          <p:cNvPr id="4" name="Tijdelijke aanduiding voor inhoud 3">
            <a:extLst>
              <a:ext uri="{FF2B5EF4-FFF2-40B4-BE49-F238E27FC236}">
                <a16:creationId xmlns:a16="http://schemas.microsoft.com/office/drawing/2014/main" id="{9966D1C2-49BA-8D85-D192-0B4406BA1A44}"/>
              </a:ext>
            </a:extLst>
          </p:cNvPr>
          <p:cNvSpPr>
            <a:spLocks noGrp="1"/>
          </p:cNvSpPr>
          <p:nvPr>
            <p:ph idx="1"/>
          </p:nvPr>
        </p:nvSpPr>
        <p:spPr>
          <a:xfrm>
            <a:off x="1957987" y="2431767"/>
            <a:ext cx="8276026" cy="3685156"/>
          </a:xfrm>
        </p:spPr>
        <p:txBody>
          <a:bodyPr vert="horz" lIns="91440" tIns="45720" rIns="91440" bIns="45720" rtlCol="0" anchor="ctr">
            <a:normAutofit/>
          </a:bodyPr>
          <a:lstStyle/>
          <a:p>
            <a:pPr marL="0" indent="0">
              <a:buNone/>
            </a:pPr>
            <a:r>
              <a:rPr lang="en-US" sz="1700" dirty="0">
                <a:solidFill>
                  <a:schemeClr val="tx1">
                    <a:lumMod val="85000"/>
                    <a:lumOff val="15000"/>
                  </a:schemeClr>
                </a:solidFill>
              </a:rPr>
              <a:t>Je </a:t>
            </a:r>
            <a:r>
              <a:rPr lang="en-US" sz="1700" dirty="0" err="1">
                <a:solidFill>
                  <a:schemeClr val="tx1">
                    <a:lumMod val="85000"/>
                    <a:lumOff val="15000"/>
                  </a:schemeClr>
                </a:solidFill>
              </a:rPr>
              <a:t>kunt</a:t>
            </a:r>
            <a:r>
              <a:rPr lang="en-US" sz="1700" dirty="0">
                <a:solidFill>
                  <a:schemeClr val="tx1">
                    <a:lumMod val="85000"/>
                    <a:lumOff val="15000"/>
                  </a:schemeClr>
                </a:solidFill>
              </a:rPr>
              <a:t> nu </a:t>
            </a:r>
            <a:r>
              <a:rPr lang="en-US" sz="1700" dirty="0" err="1">
                <a:solidFill>
                  <a:schemeClr val="tx1">
                    <a:lumMod val="85000"/>
                    <a:lumOff val="15000"/>
                  </a:schemeClr>
                </a:solidFill>
              </a:rPr>
              <a:t>naar</a:t>
            </a:r>
            <a:r>
              <a:rPr lang="en-US" sz="1700" dirty="0">
                <a:solidFill>
                  <a:schemeClr val="tx1">
                    <a:lumMod val="85000"/>
                    <a:lumOff val="15000"/>
                  </a:schemeClr>
                </a:solidFill>
              </a:rPr>
              <a:t> eigen </a:t>
            </a:r>
            <a:r>
              <a:rPr lang="en-US" sz="1700" dirty="0" err="1">
                <a:solidFill>
                  <a:schemeClr val="tx1">
                    <a:lumMod val="85000"/>
                    <a:lumOff val="15000"/>
                  </a:schemeClr>
                </a:solidFill>
              </a:rPr>
              <a:t>keuze</a:t>
            </a:r>
            <a:r>
              <a:rPr lang="en-US" sz="1700" dirty="0">
                <a:solidFill>
                  <a:schemeClr val="tx1">
                    <a:lumMod val="85000"/>
                    <a:lumOff val="15000"/>
                  </a:schemeClr>
                </a:solidFill>
              </a:rPr>
              <a:t> </a:t>
            </a:r>
            <a:r>
              <a:rPr lang="en-US" sz="1700" dirty="0" err="1">
                <a:solidFill>
                  <a:schemeClr val="tx1">
                    <a:lumMod val="85000"/>
                    <a:lumOff val="15000"/>
                  </a:schemeClr>
                </a:solidFill>
              </a:rPr>
              <a:t>verder</a:t>
            </a:r>
            <a:r>
              <a:rPr lang="en-US" sz="1700" dirty="0">
                <a:solidFill>
                  <a:schemeClr val="tx1">
                    <a:lumMod val="85000"/>
                    <a:lumOff val="15000"/>
                  </a:schemeClr>
                </a:solidFill>
              </a:rPr>
              <a:t> </a:t>
            </a:r>
            <a:r>
              <a:rPr lang="en-US" sz="1700" dirty="0" err="1">
                <a:solidFill>
                  <a:schemeClr val="tx1">
                    <a:lumMod val="85000"/>
                    <a:lumOff val="15000"/>
                  </a:schemeClr>
                </a:solidFill>
              </a:rPr>
              <a:t>gaan</a:t>
            </a:r>
            <a:r>
              <a:rPr lang="en-US" sz="1700" dirty="0">
                <a:solidFill>
                  <a:schemeClr val="tx1">
                    <a:lumMod val="85000"/>
                    <a:lumOff val="15000"/>
                  </a:schemeClr>
                </a:solidFill>
              </a:rPr>
              <a:t> met het </a:t>
            </a:r>
            <a:r>
              <a:rPr lang="en-US" sz="1700" dirty="0" err="1">
                <a:solidFill>
                  <a:schemeClr val="tx1">
                    <a:lumMod val="85000"/>
                    <a:lumOff val="15000"/>
                  </a:schemeClr>
                </a:solidFill>
              </a:rPr>
              <a:t>oefenen</a:t>
            </a:r>
            <a:r>
              <a:rPr lang="en-US" sz="1700" dirty="0">
                <a:solidFill>
                  <a:schemeClr val="tx1">
                    <a:lumMod val="85000"/>
                    <a:lumOff val="15000"/>
                  </a:schemeClr>
                </a:solidFill>
              </a:rPr>
              <a:t> van het </a:t>
            </a:r>
            <a:r>
              <a:rPr lang="en-US" sz="1700" dirty="0" err="1">
                <a:solidFill>
                  <a:schemeClr val="tx1">
                    <a:lumMod val="85000"/>
                    <a:lumOff val="15000"/>
                  </a:schemeClr>
                </a:solidFill>
              </a:rPr>
              <a:t>tekenen</a:t>
            </a:r>
            <a:r>
              <a:rPr lang="en-US" sz="1700" dirty="0">
                <a:solidFill>
                  <a:schemeClr val="tx1">
                    <a:lumMod val="85000"/>
                    <a:lumOff val="15000"/>
                  </a:schemeClr>
                </a:solidFill>
              </a:rPr>
              <a:t> van </a:t>
            </a:r>
            <a:r>
              <a:rPr lang="en-US" sz="1700" dirty="0" err="1">
                <a:solidFill>
                  <a:schemeClr val="tx1">
                    <a:lumMod val="85000"/>
                    <a:lumOff val="15000"/>
                  </a:schemeClr>
                </a:solidFill>
              </a:rPr>
              <a:t>mensfiguren</a:t>
            </a:r>
            <a:r>
              <a:rPr lang="en-US" sz="1700" dirty="0">
                <a:solidFill>
                  <a:schemeClr val="tx1">
                    <a:lumMod val="85000"/>
                    <a:lumOff val="15000"/>
                  </a:schemeClr>
                </a:solidFill>
              </a:rPr>
              <a:t>. </a:t>
            </a:r>
            <a:r>
              <a:rPr lang="en-US" sz="1700" i="1" dirty="0">
                <a:solidFill>
                  <a:schemeClr val="tx1">
                    <a:lumMod val="85000"/>
                    <a:lumOff val="15000"/>
                  </a:schemeClr>
                </a:solidFill>
              </a:rPr>
              <a:t>Op internet is </a:t>
            </a:r>
            <a:r>
              <a:rPr lang="en-US" sz="1700" i="1" dirty="0" err="1">
                <a:solidFill>
                  <a:schemeClr val="tx1">
                    <a:lumMod val="85000"/>
                    <a:lumOff val="15000"/>
                  </a:schemeClr>
                </a:solidFill>
              </a:rPr>
              <a:t>een</a:t>
            </a:r>
            <a:r>
              <a:rPr lang="en-US" sz="1700" i="1" dirty="0">
                <a:solidFill>
                  <a:schemeClr val="tx1">
                    <a:lumMod val="85000"/>
                    <a:lumOff val="15000"/>
                  </a:schemeClr>
                </a:solidFill>
              </a:rPr>
              <a:t> </a:t>
            </a:r>
            <a:r>
              <a:rPr lang="en-US" sz="1700" i="1" dirty="0" err="1">
                <a:solidFill>
                  <a:schemeClr val="tx1">
                    <a:lumMod val="85000"/>
                    <a:lumOff val="15000"/>
                  </a:schemeClr>
                </a:solidFill>
              </a:rPr>
              <a:t>schat</a:t>
            </a:r>
            <a:r>
              <a:rPr lang="en-US" sz="1700" i="1" dirty="0">
                <a:solidFill>
                  <a:schemeClr val="tx1">
                    <a:lumMod val="85000"/>
                    <a:lumOff val="15000"/>
                  </a:schemeClr>
                </a:solidFill>
              </a:rPr>
              <a:t> </a:t>
            </a:r>
            <a:r>
              <a:rPr lang="en-US" sz="1700" i="1" dirty="0" err="1">
                <a:solidFill>
                  <a:schemeClr val="tx1">
                    <a:lumMod val="85000"/>
                    <a:lumOff val="15000"/>
                  </a:schemeClr>
                </a:solidFill>
              </a:rPr>
              <a:t>aan</a:t>
            </a:r>
            <a:r>
              <a:rPr lang="en-US" sz="1700" i="1" dirty="0">
                <a:solidFill>
                  <a:schemeClr val="tx1">
                    <a:lumMod val="85000"/>
                    <a:lumOff val="15000"/>
                  </a:schemeClr>
                </a:solidFill>
              </a:rPr>
              <a:t> </a:t>
            </a:r>
            <a:r>
              <a:rPr lang="en-US" sz="1700" i="1" dirty="0" err="1">
                <a:solidFill>
                  <a:schemeClr val="tx1">
                    <a:lumMod val="85000"/>
                    <a:lumOff val="15000"/>
                  </a:schemeClr>
                </a:solidFill>
              </a:rPr>
              <a:t>informatie</a:t>
            </a:r>
            <a:r>
              <a:rPr lang="en-US" sz="1700" i="1" dirty="0">
                <a:solidFill>
                  <a:schemeClr val="tx1">
                    <a:lumMod val="85000"/>
                    <a:lumOff val="15000"/>
                  </a:schemeClr>
                </a:solidFill>
              </a:rPr>
              <a:t> </a:t>
            </a:r>
            <a:r>
              <a:rPr lang="en-US" sz="1700" i="1" dirty="0" err="1">
                <a:solidFill>
                  <a:schemeClr val="tx1">
                    <a:lumMod val="85000"/>
                    <a:lumOff val="15000"/>
                  </a:schemeClr>
                </a:solidFill>
              </a:rPr>
              <a:t>te</a:t>
            </a:r>
            <a:r>
              <a:rPr lang="en-US" sz="1700" i="1" dirty="0">
                <a:solidFill>
                  <a:schemeClr val="tx1">
                    <a:lumMod val="85000"/>
                    <a:lumOff val="15000"/>
                  </a:schemeClr>
                </a:solidFill>
              </a:rPr>
              <a:t> </a:t>
            </a:r>
            <a:r>
              <a:rPr lang="en-US" sz="1700" i="1" dirty="0" err="1">
                <a:solidFill>
                  <a:schemeClr val="tx1">
                    <a:lumMod val="85000"/>
                    <a:lumOff val="15000"/>
                  </a:schemeClr>
                </a:solidFill>
              </a:rPr>
              <a:t>vinden</a:t>
            </a:r>
            <a:r>
              <a:rPr lang="en-US" sz="1700" i="1" dirty="0">
                <a:solidFill>
                  <a:schemeClr val="tx1">
                    <a:lumMod val="85000"/>
                    <a:lumOff val="15000"/>
                  </a:schemeClr>
                </a:solidFill>
              </a:rPr>
              <a:t>.</a:t>
            </a:r>
          </a:p>
          <a:p>
            <a:pPr marL="0" indent="0">
              <a:buNone/>
            </a:pPr>
            <a:r>
              <a:rPr lang="en-US" sz="1700" dirty="0" err="1">
                <a:solidFill>
                  <a:schemeClr val="tx1">
                    <a:lumMod val="85000"/>
                    <a:lumOff val="15000"/>
                  </a:schemeClr>
                </a:solidFill>
              </a:rPr>
              <a:t>Daag</a:t>
            </a:r>
            <a:r>
              <a:rPr lang="en-US" sz="1700" dirty="0">
                <a:solidFill>
                  <a:schemeClr val="tx1">
                    <a:lumMod val="85000"/>
                    <a:lumOff val="15000"/>
                  </a:schemeClr>
                </a:solidFill>
              </a:rPr>
              <a:t> </a:t>
            </a:r>
            <a:r>
              <a:rPr lang="en-US" sz="1700" dirty="0" err="1">
                <a:solidFill>
                  <a:schemeClr val="tx1">
                    <a:lumMod val="85000"/>
                    <a:lumOff val="15000"/>
                  </a:schemeClr>
                </a:solidFill>
              </a:rPr>
              <a:t>jezelf</a:t>
            </a:r>
            <a:r>
              <a:rPr lang="en-US" sz="1700" dirty="0">
                <a:solidFill>
                  <a:schemeClr val="tx1">
                    <a:lumMod val="85000"/>
                    <a:lumOff val="15000"/>
                  </a:schemeClr>
                </a:solidFill>
              </a:rPr>
              <a:t> </a:t>
            </a:r>
            <a:r>
              <a:rPr lang="en-US" sz="1700" dirty="0" err="1">
                <a:solidFill>
                  <a:schemeClr val="tx1">
                    <a:lumMod val="85000"/>
                    <a:lumOff val="15000"/>
                  </a:schemeClr>
                </a:solidFill>
              </a:rPr>
              <a:t>uit</a:t>
            </a:r>
            <a:r>
              <a:rPr lang="en-US" sz="1700" dirty="0">
                <a:solidFill>
                  <a:schemeClr val="tx1">
                    <a:lumMod val="85000"/>
                    <a:lumOff val="15000"/>
                  </a:schemeClr>
                </a:solidFill>
              </a:rPr>
              <a:t> om </a:t>
            </a:r>
            <a:r>
              <a:rPr lang="en-US" sz="1700" dirty="0" err="1">
                <a:solidFill>
                  <a:schemeClr val="tx1">
                    <a:lumMod val="85000"/>
                    <a:lumOff val="15000"/>
                  </a:schemeClr>
                </a:solidFill>
              </a:rPr>
              <a:t>een</a:t>
            </a:r>
            <a:r>
              <a:rPr lang="en-US" sz="1700" dirty="0">
                <a:solidFill>
                  <a:schemeClr val="tx1">
                    <a:lumMod val="85000"/>
                    <a:lumOff val="15000"/>
                  </a:schemeClr>
                </a:solidFill>
              </a:rPr>
              <a:t> </a:t>
            </a:r>
            <a:r>
              <a:rPr lang="en-US" sz="1700" dirty="0" err="1">
                <a:solidFill>
                  <a:schemeClr val="tx1">
                    <a:lumMod val="85000"/>
                    <a:lumOff val="15000"/>
                  </a:schemeClr>
                </a:solidFill>
              </a:rPr>
              <a:t>stapje</a:t>
            </a:r>
            <a:r>
              <a:rPr lang="en-US" sz="1700" dirty="0">
                <a:solidFill>
                  <a:schemeClr val="tx1">
                    <a:lumMod val="85000"/>
                    <a:lumOff val="15000"/>
                  </a:schemeClr>
                </a:solidFill>
              </a:rPr>
              <a:t> </a:t>
            </a:r>
            <a:r>
              <a:rPr lang="en-US" sz="1700" dirty="0" err="1">
                <a:solidFill>
                  <a:schemeClr val="tx1">
                    <a:lumMod val="85000"/>
                    <a:lumOff val="15000"/>
                  </a:schemeClr>
                </a:solidFill>
              </a:rPr>
              <a:t>verder</a:t>
            </a:r>
            <a:r>
              <a:rPr lang="en-US" sz="1700" dirty="0">
                <a:solidFill>
                  <a:schemeClr val="tx1">
                    <a:lumMod val="85000"/>
                    <a:lumOff val="15000"/>
                  </a:schemeClr>
                </a:solidFill>
              </a:rPr>
              <a:t> </a:t>
            </a:r>
            <a:r>
              <a:rPr lang="en-US" sz="1700" dirty="0" err="1">
                <a:solidFill>
                  <a:schemeClr val="tx1">
                    <a:lumMod val="85000"/>
                    <a:lumOff val="15000"/>
                  </a:schemeClr>
                </a:solidFill>
              </a:rPr>
              <a:t>te</a:t>
            </a:r>
            <a:r>
              <a:rPr lang="en-US" sz="1700" dirty="0">
                <a:solidFill>
                  <a:schemeClr val="tx1">
                    <a:lumMod val="85000"/>
                    <a:lumOff val="15000"/>
                  </a:schemeClr>
                </a:solidFill>
              </a:rPr>
              <a:t> </a:t>
            </a:r>
            <a:r>
              <a:rPr lang="en-US" sz="1700" dirty="0" err="1">
                <a:solidFill>
                  <a:schemeClr val="tx1">
                    <a:lumMod val="85000"/>
                    <a:lumOff val="15000"/>
                  </a:schemeClr>
                </a:solidFill>
              </a:rPr>
              <a:t>komen</a:t>
            </a:r>
            <a:r>
              <a:rPr lang="en-US" sz="1700" dirty="0">
                <a:solidFill>
                  <a:schemeClr val="tx1">
                    <a:lumMod val="85000"/>
                    <a:lumOff val="15000"/>
                  </a:schemeClr>
                </a:solidFill>
              </a:rPr>
              <a:t> in je </a:t>
            </a:r>
            <a:r>
              <a:rPr lang="en-US" sz="1700" dirty="0" err="1">
                <a:solidFill>
                  <a:schemeClr val="tx1">
                    <a:lumMod val="85000"/>
                    <a:lumOff val="15000"/>
                  </a:schemeClr>
                </a:solidFill>
              </a:rPr>
              <a:t>ontwikkeling</a:t>
            </a:r>
            <a:r>
              <a:rPr lang="en-US" sz="1700" dirty="0">
                <a:solidFill>
                  <a:schemeClr val="tx1">
                    <a:lumMod val="85000"/>
                    <a:lumOff val="15000"/>
                  </a:schemeClr>
                </a:solidFill>
              </a:rPr>
              <a:t>, door de </a:t>
            </a:r>
            <a:r>
              <a:rPr lang="en-US" sz="1700" dirty="0" err="1">
                <a:solidFill>
                  <a:schemeClr val="tx1">
                    <a:lumMod val="85000"/>
                    <a:lumOff val="15000"/>
                  </a:schemeClr>
                </a:solidFill>
              </a:rPr>
              <a:t>moeilijkheidsgraad</a:t>
            </a:r>
            <a:r>
              <a:rPr lang="en-US" sz="1700" dirty="0">
                <a:solidFill>
                  <a:schemeClr val="tx1">
                    <a:lumMod val="85000"/>
                    <a:lumOff val="15000"/>
                  </a:schemeClr>
                </a:solidFill>
              </a:rPr>
              <a:t> steeds wat </a:t>
            </a:r>
            <a:r>
              <a:rPr lang="en-US" sz="1700" dirty="0" err="1">
                <a:solidFill>
                  <a:schemeClr val="tx1">
                    <a:lumMod val="85000"/>
                    <a:lumOff val="15000"/>
                  </a:schemeClr>
                </a:solidFill>
              </a:rPr>
              <a:t>te</a:t>
            </a:r>
            <a:r>
              <a:rPr lang="en-US" sz="1700" dirty="0">
                <a:solidFill>
                  <a:schemeClr val="tx1">
                    <a:lumMod val="85000"/>
                    <a:lumOff val="15000"/>
                  </a:schemeClr>
                </a:solidFill>
              </a:rPr>
              <a:t> </a:t>
            </a:r>
            <a:r>
              <a:rPr lang="en-US" sz="1700" dirty="0" err="1">
                <a:solidFill>
                  <a:schemeClr val="tx1">
                    <a:lumMod val="85000"/>
                    <a:lumOff val="15000"/>
                  </a:schemeClr>
                </a:solidFill>
              </a:rPr>
              <a:t>verhogen</a:t>
            </a:r>
            <a:r>
              <a:rPr lang="en-US" sz="1700" dirty="0">
                <a:solidFill>
                  <a:schemeClr val="tx1">
                    <a:lumMod val="85000"/>
                    <a:lumOff val="15000"/>
                  </a:schemeClr>
                </a:solidFill>
              </a:rPr>
              <a:t>.</a:t>
            </a:r>
          </a:p>
          <a:p>
            <a:pPr marL="0" indent="0">
              <a:buNone/>
            </a:pPr>
            <a:r>
              <a:rPr lang="en-US" sz="1700" u="sng" dirty="0">
                <a:solidFill>
                  <a:schemeClr val="tx1">
                    <a:lumMod val="85000"/>
                    <a:lumOff val="15000"/>
                  </a:schemeClr>
                </a:solidFill>
              </a:rPr>
              <a:t>Je </a:t>
            </a:r>
            <a:r>
              <a:rPr lang="en-US" sz="1700" u="sng" dirty="0" err="1">
                <a:solidFill>
                  <a:schemeClr val="tx1">
                    <a:lumMod val="85000"/>
                    <a:lumOff val="15000"/>
                  </a:schemeClr>
                </a:solidFill>
              </a:rPr>
              <a:t>zou</a:t>
            </a:r>
            <a:r>
              <a:rPr lang="en-US" sz="1700" u="sng" dirty="0">
                <a:solidFill>
                  <a:schemeClr val="tx1">
                    <a:lumMod val="85000"/>
                    <a:lumOff val="15000"/>
                  </a:schemeClr>
                </a:solidFill>
              </a:rPr>
              <a:t> </a:t>
            </a:r>
            <a:r>
              <a:rPr lang="en-US" sz="1700" u="sng" dirty="0" err="1">
                <a:solidFill>
                  <a:schemeClr val="tx1">
                    <a:lumMod val="85000"/>
                    <a:lumOff val="15000"/>
                  </a:schemeClr>
                </a:solidFill>
              </a:rPr>
              <a:t>deze</a:t>
            </a:r>
            <a:r>
              <a:rPr lang="en-US" sz="1700" u="sng" dirty="0">
                <a:solidFill>
                  <a:schemeClr val="tx1">
                    <a:lumMod val="85000"/>
                    <a:lumOff val="15000"/>
                  </a:schemeClr>
                </a:solidFill>
              </a:rPr>
              <a:t> </a:t>
            </a:r>
            <a:r>
              <a:rPr lang="en-US" sz="1700" u="sng" dirty="0" err="1">
                <a:solidFill>
                  <a:schemeClr val="tx1">
                    <a:lumMod val="85000"/>
                    <a:lumOff val="15000"/>
                  </a:schemeClr>
                </a:solidFill>
              </a:rPr>
              <a:t>opbouw</a:t>
            </a:r>
            <a:r>
              <a:rPr lang="en-US" sz="1700" u="sng" dirty="0">
                <a:solidFill>
                  <a:schemeClr val="tx1">
                    <a:lumMod val="85000"/>
                    <a:lumOff val="15000"/>
                  </a:schemeClr>
                </a:solidFill>
              </a:rPr>
              <a:t> </a:t>
            </a:r>
            <a:r>
              <a:rPr lang="en-US" sz="1700" u="sng" dirty="0" err="1">
                <a:solidFill>
                  <a:schemeClr val="tx1">
                    <a:lumMod val="85000"/>
                    <a:lumOff val="15000"/>
                  </a:schemeClr>
                </a:solidFill>
              </a:rPr>
              <a:t>kunnen</a:t>
            </a:r>
            <a:r>
              <a:rPr lang="en-US" sz="1700" u="sng" dirty="0">
                <a:solidFill>
                  <a:schemeClr val="tx1">
                    <a:lumMod val="85000"/>
                    <a:lumOff val="15000"/>
                  </a:schemeClr>
                </a:solidFill>
              </a:rPr>
              <a:t> </a:t>
            </a:r>
            <a:r>
              <a:rPr lang="en-US" sz="1700" u="sng" dirty="0" err="1">
                <a:solidFill>
                  <a:schemeClr val="tx1">
                    <a:lumMod val="85000"/>
                    <a:lumOff val="15000"/>
                  </a:schemeClr>
                </a:solidFill>
              </a:rPr>
              <a:t>volgen</a:t>
            </a:r>
            <a:r>
              <a:rPr lang="en-US" sz="1700" dirty="0">
                <a:solidFill>
                  <a:schemeClr val="tx1">
                    <a:lumMod val="85000"/>
                    <a:lumOff val="15000"/>
                  </a:schemeClr>
                </a:solidFill>
              </a:rPr>
              <a:t>:</a:t>
            </a:r>
            <a:endParaRPr lang="en-US" sz="1700" u="sng" dirty="0">
              <a:solidFill>
                <a:schemeClr val="tx1">
                  <a:lumMod val="85000"/>
                  <a:lumOff val="15000"/>
                </a:schemeClr>
              </a:solidFill>
            </a:endParaRPr>
          </a:p>
          <a:p>
            <a:pPr marL="342900" indent="-342900">
              <a:buAutoNum type="arabicPeriod"/>
            </a:pPr>
            <a:r>
              <a:rPr lang="en-US" sz="1700" dirty="0" err="1">
                <a:solidFill>
                  <a:schemeClr val="tx1">
                    <a:lumMod val="85000"/>
                    <a:lumOff val="15000"/>
                  </a:schemeClr>
                </a:solidFill>
              </a:rPr>
              <a:t>Natekenen</a:t>
            </a:r>
            <a:r>
              <a:rPr lang="en-US" sz="1700" dirty="0">
                <a:solidFill>
                  <a:schemeClr val="tx1">
                    <a:lumMod val="85000"/>
                    <a:lumOff val="15000"/>
                  </a:schemeClr>
                </a:solidFill>
              </a:rPr>
              <a:t> van de </a:t>
            </a:r>
            <a:r>
              <a:rPr lang="en-US" sz="1700" dirty="0" err="1">
                <a:solidFill>
                  <a:schemeClr val="tx1">
                    <a:lumMod val="85000"/>
                    <a:lumOff val="15000"/>
                  </a:schemeClr>
                </a:solidFill>
              </a:rPr>
              <a:t>ledenpop</a:t>
            </a:r>
            <a:r>
              <a:rPr lang="en-US" sz="1700" dirty="0">
                <a:solidFill>
                  <a:schemeClr val="tx1">
                    <a:lumMod val="85000"/>
                    <a:lumOff val="15000"/>
                  </a:schemeClr>
                </a:solidFill>
              </a:rPr>
              <a:t> in </a:t>
            </a:r>
            <a:r>
              <a:rPr lang="en-US" sz="1700" dirty="0" err="1">
                <a:solidFill>
                  <a:schemeClr val="tx1">
                    <a:lumMod val="85000"/>
                    <a:lumOff val="15000"/>
                  </a:schemeClr>
                </a:solidFill>
              </a:rPr>
              <a:t>verschillende</a:t>
            </a:r>
            <a:r>
              <a:rPr lang="en-US" sz="1700" dirty="0">
                <a:solidFill>
                  <a:schemeClr val="tx1">
                    <a:lumMod val="85000"/>
                    <a:lumOff val="15000"/>
                  </a:schemeClr>
                </a:solidFill>
              </a:rPr>
              <a:t> </a:t>
            </a:r>
            <a:r>
              <a:rPr lang="en-US" sz="1700" dirty="0" err="1">
                <a:solidFill>
                  <a:schemeClr val="tx1">
                    <a:lumMod val="85000"/>
                    <a:lumOff val="15000"/>
                  </a:schemeClr>
                </a:solidFill>
              </a:rPr>
              <a:t>houdingen</a:t>
            </a:r>
            <a:r>
              <a:rPr lang="en-US" sz="1700" dirty="0">
                <a:solidFill>
                  <a:schemeClr val="tx1">
                    <a:lumMod val="85000"/>
                    <a:lumOff val="15000"/>
                  </a:schemeClr>
                </a:solidFill>
              </a:rPr>
              <a:t> en van </a:t>
            </a:r>
            <a:r>
              <a:rPr lang="en-US" sz="1700" dirty="0" err="1">
                <a:solidFill>
                  <a:schemeClr val="tx1">
                    <a:lumMod val="85000"/>
                    <a:lumOff val="15000"/>
                  </a:schemeClr>
                </a:solidFill>
              </a:rPr>
              <a:t>verschillende</a:t>
            </a:r>
            <a:r>
              <a:rPr lang="en-US" sz="1700" dirty="0">
                <a:solidFill>
                  <a:schemeClr val="tx1">
                    <a:lumMod val="85000"/>
                    <a:lumOff val="15000"/>
                  </a:schemeClr>
                </a:solidFill>
              </a:rPr>
              <a:t> </a:t>
            </a:r>
            <a:r>
              <a:rPr lang="en-US" sz="1700" dirty="0" err="1">
                <a:solidFill>
                  <a:schemeClr val="tx1">
                    <a:lumMod val="85000"/>
                    <a:lumOff val="15000"/>
                  </a:schemeClr>
                </a:solidFill>
              </a:rPr>
              <a:t>kanten</a:t>
            </a:r>
            <a:endParaRPr lang="en-US" sz="1700" dirty="0">
              <a:solidFill>
                <a:schemeClr val="tx1">
                  <a:lumMod val="85000"/>
                  <a:lumOff val="15000"/>
                </a:schemeClr>
              </a:solidFill>
            </a:endParaRPr>
          </a:p>
          <a:p>
            <a:pPr marL="342900" indent="-342900">
              <a:buAutoNum type="arabicPeriod"/>
            </a:pPr>
            <a:r>
              <a:rPr lang="en-US" sz="1700" dirty="0" err="1">
                <a:solidFill>
                  <a:schemeClr val="tx1">
                    <a:lumMod val="85000"/>
                    <a:lumOff val="15000"/>
                  </a:schemeClr>
                </a:solidFill>
              </a:rPr>
              <a:t>Stap</a:t>
            </a:r>
            <a:r>
              <a:rPr lang="en-US" sz="1700" dirty="0">
                <a:solidFill>
                  <a:schemeClr val="tx1">
                    <a:lumMod val="85000"/>
                    <a:lumOff val="15000"/>
                  </a:schemeClr>
                </a:solidFill>
              </a:rPr>
              <a:t> </a:t>
            </a:r>
            <a:r>
              <a:rPr lang="en-US" sz="1700" dirty="0" err="1">
                <a:solidFill>
                  <a:schemeClr val="tx1">
                    <a:lumMod val="85000"/>
                    <a:lumOff val="15000"/>
                  </a:schemeClr>
                </a:solidFill>
              </a:rPr>
              <a:t>voor</a:t>
            </a:r>
            <a:r>
              <a:rPr lang="en-US" sz="1700" dirty="0">
                <a:solidFill>
                  <a:schemeClr val="tx1">
                    <a:lumMod val="85000"/>
                    <a:lumOff val="15000"/>
                  </a:schemeClr>
                </a:solidFill>
              </a:rPr>
              <a:t> </a:t>
            </a:r>
            <a:r>
              <a:rPr lang="en-US" sz="1700" dirty="0" err="1">
                <a:solidFill>
                  <a:schemeClr val="tx1">
                    <a:lumMod val="85000"/>
                    <a:lumOff val="15000"/>
                  </a:schemeClr>
                </a:solidFill>
              </a:rPr>
              <a:t>stap</a:t>
            </a:r>
            <a:r>
              <a:rPr lang="en-US" sz="1700" dirty="0">
                <a:solidFill>
                  <a:schemeClr val="tx1">
                    <a:lumMod val="85000"/>
                    <a:lumOff val="15000"/>
                  </a:schemeClr>
                </a:solidFill>
              </a:rPr>
              <a:t> </a:t>
            </a:r>
            <a:r>
              <a:rPr lang="en-US" sz="1700" dirty="0" err="1">
                <a:solidFill>
                  <a:schemeClr val="tx1">
                    <a:lumMod val="85000"/>
                    <a:lumOff val="15000"/>
                  </a:schemeClr>
                </a:solidFill>
              </a:rPr>
              <a:t>tekenen</a:t>
            </a:r>
            <a:r>
              <a:rPr lang="en-US" sz="1700" dirty="0">
                <a:solidFill>
                  <a:schemeClr val="tx1">
                    <a:lumMod val="85000"/>
                    <a:lumOff val="15000"/>
                  </a:schemeClr>
                </a:solidFill>
              </a:rPr>
              <a:t> van complete </a:t>
            </a:r>
            <a:r>
              <a:rPr lang="en-US" sz="1700" dirty="0" err="1">
                <a:solidFill>
                  <a:schemeClr val="tx1">
                    <a:lumMod val="85000"/>
                    <a:lumOff val="15000"/>
                  </a:schemeClr>
                </a:solidFill>
              </a:rPr>
              <a:t>mensfiguren</a:t>
            </a:r>
            <a:r>
              <a:rPr lang="en-US" sz="1700" dirty="0">
                <a:solidFill>
                  <a:schemeClr val="tx1">
                    <a:lumMod val="85000"/>
                    <a:lumOff val="15000"/>
                  </a:schemeClr>
                </a:solidFill>
              </a:rPr>
              <a:t> (‘</a:t>
            </a:r>
            <a:r>
              <a:rPr lang="en-US" sz="1700" dirty="0" err="1">
                <a:solidFill>
                  <a:schemeClr val="tx1">
                    <a:lumMod val="85000"/>
                    <a:lumOff val="15000"/>
                  </a:schemeClr>
                </a:solidFill>
              </a:rPr>
              <a:t>draad-poppetje</a:t>
            </a:r>
            <a:r>
              <a:rPr lang="en-US" sz="1700" dirty="0">
                <a:solidFill>
                  <a:schemeClr val="tx1">
                    <a:lumMod val="85000"/>
                    <a:lumOff val="15000"/>
                  </a:schemeClr>
                </a:solidFill>
              </a:rPr>
              <a:t>’ &gt; </a:t>
            </a:r>
            <a:r>
              <a:rPr lang="en-US" sz="1700" dirty="0" err="1">
                <a:solidFill>
                  <a:schemeClr val="tx1">
                    <a:lumMod val="85000"/>
                    <a:lumOff val="15000"/>
                  </a:schemeClr>
                </a:solidFill>
              </a:rPr>
              <a:t>lichaam</a:t>
            </a:r>
            <a:r>
              <a:rPr lang="en-US" sz="1700" dirty="0">
                <a:solidFill>
                  <a:schemeClr val="tx1">
                    <a:lumMod val="85000"/>
                    <a:lumOff val="15000"/>
                  </a:schemeClr>
                </a:solidFill>
              </a:rPr>
              <a:t> &gt; </a:t>
            </a:r>
            <a:r>
              <a:rPr lang="en-US" sz="1700" dirty="0" err="1">
                <a:solidFill>
                  <a:schemeClr val="tx1">
                    <a:lumMod val="85000"/>
                    <a:lumOff val="15000"/>
                  </a:schemeClr>
                </a:solidFill>
              </a:rPr>
              <a:t>kleding</a:t>
            </a:r>
            <a:r>
              <a:rPr lang="en-US" sz="1700" dirty="0">
                <a:solidFill>
                  <a:schemeClr val="tx1">
                    <a:lumMod val="85000"/>
                    <a:lumOff val="15000"/>
                  </a:schemeClr>
                </a:solidFill>
              </a:rPr>
              <a:t>) in </a:t>
            </a:r>
            <a:r>
              <a:rPr lang="en-US" sz="1700" dirty="0" err="1">
                <a:solidFill>
                  <a:schemeClr val="tx1">
                    <a:lumMod val="85000"/>
                    <a:lumOff val="15000"/>
                  </a:schemeClr>
                </a:solidFill>
              </a:rPr>
              <a:t>verschillende</a:t>
            </a:r>
            <a:r>
              <a:rPr lang="en-US" sz="1700" dirty="0">
                <a:solidFill>
                  <a:schemeClr val="tx1">
                    <a:lumMod val="85000"/>
                    <a:lumOff val="15000"/>
                  </a:schemeClr>
                </a:solidFill>
              </a:rPr>
              <a:t> </a:t>
            </a:r>
            <a:r>
              <a:rPr lang="en-US" sz="1700" dirty="0" err="1">
                <a:solidFill>
                  <a:schemeClr val="tx1">
                    <a:lumMod val="85000"/>
                    <a:lumOff val="15000"/>
                  </a:schemeClr>
                </a:solidFill>
              </a:rPr>
              <a:t>houdingen</a:t>
            </a:r>
            <a:r>
              <a:rPr lang="en-US" sz="1700" dirty="0">
                <a:solidFill>
                  <a:schemeClr val="tx1">
                    <a:lumMod val="85000"/>
                    <a:lumOff val="15000"/>
                  </a:schemeClr>
                </a:solidFill>
              </a:rPr>
              <a:t> en van </a:t>
            </a:r>
            <a:r>
              <a:rPr lang="en-US" sz="1700" dirty="0" err="1">
                <a:solidFill>
                  <a:schemeClr val="tx1">
                    <a:lumMod val="85000"/>
                    <a:lumOff val="15000"/>
                  </a:schemeClr>
                </a:solidFill>
              </a:rPr>
              <a:t>verschillende</a:t>
            </a:r>
            <a:r>
              <a:rPr lang="en-US" sz="1700" dirty="0">
                <a:solidFill>
                  <a:schemeClr val="tx1">
                    <a:lumMod val="85000"/>
                    <a:lumOff val="15000"/>
                  </a:schemeClr>
                </a:solidFill>
              </a:rPr>
              <a:t> </a:t>
            </a:r>
            <a:r>
              <a:rPr lang="en-US" sz="1700" dirty="0" err="1">
                <a:solidFill>
                  <a:schemeClr val="tx1">
                    <a:lumMod val="85000"/>
                    <a:lumOff val="15000"/>
                  </a:schemeClr>
                </a:solidFill>
              </a:rPr>
              <a:t>kanten</a:t>
            </a:r>
            <a:endParaRPr lang="en-US" sz="1700" dirty="0">
              <a:solidFill>
                <a:schemeClr val="tx1">
                  <a:lumMod val="85000"/>
                  <a:lumOff val="15000"/>
                </a:schemeClr>
              </a:solidFill>
            </a:endParaRPr>
          </a:p>
          <a:p>
            <a:pPr marL="342900" indent="-342900">
              <a:buAutoNum type="arabicPeriod"/>
            </a:pPr>
            <a:r>
              <a:rPr lang="en-US" sz="1700" dirty="0" err="1">
                <a:solidFill>
                  <a:schemeClr val="tx1">
                    <a:lumMod val="85000"/>
                    <a:lumOff val="15000"/>
                  </a:schemeClr>
                </a:solidFill>
              </a:rPr>
              <a:t>Natekenen</a:t>
            </a:r>
            <a:r>
              <a:rPr lang="en-US" sz="1700" dirty="0">
                <a:solidFill>
                  <a:schemeClr val="tx1">
                    <a:lumMod val="85000"/>
                    <a:lumOff val="15000"/>
                  </a:schemeClr>
                </a:solidFill>
              </a:rPr>
              <a:t> van </a:t>
            </a:r>
            <a:r>
              <a:rPr lang="en-US" sz="1700" dirty="0" err="1">
                <a:solidFill>
                  <a:schemeClr val="tx1">
                    <a:lumMod val="85000"/>
                    <a:lumOff val="15000"/>
                  </a:schemeClr>
                </a:solidFill>
              </a:rPr>
              <a:t>iemand</a:t>
            </a:r>
            <a:r>
              <a:rPr lang="en-US" sz="1700" dirty="0">
                <a:solidFill>
                  <a:schemeClr val="tx1">
                    <a:lumMod val="85000"/>
                    <a:lumOff val="15000"/>
                  </a:schemeClr>
                </a:solidFill>
              </a:rPr>
              <a:t> die </a:t>
            </a:r>
            <a:r>
              <a:rPr lang="en-US" sz="1700" dirty="0" err="1">
                <a:solidFill>
                  <a:schemeClr val="tx1">
                    <a:lumMod val="85000"/>
                    <a:lumOff val="15000"/>
                  </a:schemeClr>
                </a:solidFill>
              </a:rPr>
              <a:t>voor</a:t>
            </a:r>
            <a:r>
              <a:rPr lang="en-US" sz="1700" dirty="0">
                <a:solidFill>
                  <a:schemeClr val="tx1">
                    <a:lumMod val="85000"/>
                    <a:lumOff val="15000"/>
                  </a:schemeClr>
                </a:solidFill>
              </a:rPr>
              <a:t> je </a:t>
            </a:r>
            <a:r>
              <a:rPr lang="en-US" sz="1700" dirty="0" err="1">
                <a:solidFill>
                  <a:schemeClr val="tx1">
                    <a:lumMod val="85000"/>
                    <a:lumOff val="15000"/>
                  </a:schemeClr>
                </a:solidFill>
              </a:rPr>
              <a:t>poseert</a:t>
            </a:r>
            <a:endParaRPr lang="en-US" sz="1700" dirty="0">
              <a:solidFill>
                <a:schemeClr val="tx1">
                  <a:lumMod val="85000"/>
                  <a:lumOff val="15000"/>
                </a:schemeClr>
              </a:solidFill>
            </a:endParaRPr>
          </a:p>
          <a:p>
            <a:pPr marL="342900" indent="-342900">
              <a:buAutoNum type="arabicPeriod"/>
            </a:pPr>
            <a:r>
              <a:rPr lang="en-US" sz="1700" dirty="0" err="1">
                <a:solidFill>
                  <a:schemeClr val="tx1">
                    <a:lumMod val="85000"/>
                    <a:lumOff val="15000"/>
                  </a:schemeClr>
                </a:solidFill>
              </a:rPr>
              <a:t>Jezelf</a:t>
            </a:r>
            <a:r>
              <a:rPr lang="en-US" sz="1700" dirty="0">
                <a:solidFill>
                  <a:schemeClr val="tx1">
                    <a:lumMod val="85000"/>
                    <a:lumOff val="15000"/>
                  </a:schemeClr>
                </a:solidFill>
              </a:rPr>
              <a:t> </a:t>
            </a:r>
            <a:r>
              <a:rPr lang="en-US" sz="1700" dirty="0" err="1">
                <a:solidFill>
                  <a:schemeClr val="tx1">
                    <a:lumMod val="85000"/>
                    <a:lumOff val="15000"/>
                  </a:schemeClr>
                </a:solidFill>
              </a:rPr>
              <a:t>verdiepen</a:t>
            </a:r>
            <a:r>
              <a:rPr lang="en-US" sz="1700" dirty="0">
                <a:solidFill>
                  <a:schemeClr val="tx1">
                    <a:lumMod val="85000"/>
                    <a:lumOff val="15000"/>
                  </a:schemeClr>
                </a:solidFill>
              </a:rPr>
              <a:t> in details en </a:t>
            </a:r>
            <a:r>
              <a:rPr lang="en-US" sz="1700" dirty="0" err="1">
                <a:solidFill>
                  <a:schemeClr val="tx1">
                    <a:lumMod val="85000"/>
                    <a:lumOff val="15000"/>
                  </a:schemeClr>
                </a:solidFill>
              </a:rPr>
              <a:t>daarmee</a:t>
            </a:r>
            <a:r>
              <a:rPr lang="en-US" sz="1700" dirty="0">
                <a:solidFill>
                  <a:schemeClr val="tx1">
                    <a:lumMod val="85000"/>
                    <a:lumOff val="15000"/>
                  </a:schemeClr>
                </a:solidFill>
              </a:rPr>
              <a:t> </a:t>
            </a:r>
            <a:r>
              <a:rPr lang="en-US" sz="1700" dirty="0" err="1">
                <a:solidFill>
                  <a:schemeClr val="tx1">
                    <a:lumMod val="85000"/>
                    <a:lumOff val="15000"/>
                  </a:schemeClr>
                </a:solidFill>
              </a:rPr>
              <a:t>oefenen</a:t>
            </a:r>
            <a:r>
              <a:rPr lang="en-US" sz="1700" dirty="0">
                <a:solidFill>
                  <a:schemeClr val="tx1">
                    <a:lumMod val="85000"/>
                    <a:lumOff val="15000"/>
                  </a:schemeClr>
                </a:solidFill>
              </a:rPr>
              <a:t> (</a:t>
            </a:r>
            <a:r>
              <a:rPr lang="en-US" sz="1700" dirty="0" err="1">
                <a:solidFill>
                  <a:schemeClr val="tx1">
                    <a:lumMod val="85000"/>
                    <a:lumOff val="15000"/>
                  </a:schemeClr>
                </a:solidFill>
              </a:rPr>
              <a:t>anatomie</a:t>
            </a:r>
            <a:r>
              <a:rPr lang="en-US" sz="1700" dirty="0">
                <a:solidFill>
                  <a:schemeClr val="tx1">
                    <a:lumMod val="85000"/>
                    <a:lumOff val="15000"/>
                  </a:schemeClr>
                </a:solidFill>
              </a:rPr>
              <a:t>/</a:t>
            </a:r>
            <a:r>
              <a:rPr lang="en-US" sz="1700" dirty="0" err="1">
                <a:solidFill>
                  <a:schemeClr val="tx1">
                    <a:lumMod val="85000"/>
                    <a:lumOff val="15000"/>
                  </a:schemeClr>
                </a:solidFill>
              </a:rPr>
              <a:t>spieren</a:t>
            </a:r>
            <a:r>
              <a:rPr lang="en-US" sz="1700" dirty="0">
                <a:solidFill>
                  <a:schemeClr val="tx1">
                    <a:lumMod val="85000"/>
                    <a:lumOff val="15000"/>
                  </a:schemeClr>
                </a:solidFill>
              </a:rPr>
              <a:t>, </a:t>
            </a:r>
            <a:r>
              <a:rPr lang="en-US" sz="1700" dirty="0" err="1">
                <a:solidFill>
                  <a:schemeClr val="tx1">
                    <a:lumMod val="85000"/>
                    <a:lumOff val="15000"/>
                  </a:schemeClr>
                </a:solidFill>
              </a:rPr>
              <a:t>portret</a:t>
            </a:r>
            <a:r>
              <a:rPr lang="en-US" sz="1700" dirty="0">
                <a:solidFill>
                  <a:schemeClr val="tx1">
                    <a:lumMod val="85000"/>
                    <a:lumOff val="15000"/>
                  </a:schemeClr>
                </a:solidFill>
              </a:rPr>
              <a:t>, </a:t>
            </a:r>
            <a:r>
              <a:rPr lang="en-US" sz="1700" dirty="0" err="1">
                <a:solidFill>
                  <a:schemeClr val="tx1">
                    <a:lumMod val="85000"/>
                    <a:lumOff val="15000"/>
                  </a:schemeClr>
                </a:solidFill>
              </a:rPr>
              <a:t>kapsel</a:t>
            </a:r>
            <a:r>
              <a:rPr lang="en-US" sz="1700" dirty="0">
                <a:solidFill>
                  <a:schemeClr val="tx1">
                    <a:lumMod val="85000"/>
                    <a:lumOff val="15000"/>
                  </a:schemeClr>
                </a:solidFill>
              </a:rPr>
              <a:t>, </a:t>
            </a:r>
            <a:r>
              <a:rPr lang="en-US" sz="1700" dirty="0" err="1">
                <a:solidFill>
                  <a:schemeClr val="tx1">
                    <a:lumMod val="85000"/>
                    <a:lumOff val="15000"/>
                  </a:schemeClr>
                </a:solidFill>
              </a:rPr>
              <a:t>handen</a:t>
            </a:r>
            <a:r>
              <a:rPr lang="en-US" sz="1700" dirty="0">
                <a:solidFill>
                  <a:schemeClr val="tx1">
                    <a:lumMod val="85000"/>
                    <a:lumOff val="15000"/>
                  </a:schemeClr>
                </a:solidFill>
              </a:rPr>
              <a:t>, </a:t>
            </a:r>
            <a:r>
              <a:rPr lang="en-US" sz="1700" dirty="0" err="1">
                <a:solidFill>
                  <a:schemeClr val="tx1">
                    <a:lumMod val="85000"/>
                    <a:lumOff val="15000"/>
                  </a:schemeClr>
                </a:solidFill>
              </a:rPr>
              <a:t>kleding</a:t>
            </a:r>
            <a:r>
              <a:rPr lang="en-US" sz="1700" dirty="0">
                <a:solidFill>
                  <a:schemeClr val="tx1">
                    <a:lumMod val="85000"/>
                    <a:lumOff val="15000"/>
                  </a:schemeClr>
                </a:solidFill>
              </a:rPr>
              <a:t>, </a:t>
            </a:r>
            <a:r>
              <a:rPr lang="en-US" sz="1700" dirty="0" err="1">
                <a:solidFill>
                  <a:schemeClr val="tx1">
                    <a:lumMod val="85000"/>
                    <a:lumOff val="15000"/>
                  </a:schemeClr>
                </a:solidFill>
              </a:rPr>
              <a:t>licht</a:t>
            </a:r>
            <a:r>
              <a:rPr lang="en-US" sz="1700" dirty="0">
                <a:solidFill>
                  <a:schemeClr val="tx1">
                    <a:lumMod val="85000"/>
                    <a:lumOff val="15000"/>
                  </a:schemeClr>
                </a:solidFill>
              </a:rPr>
              <a:t>/</a:t>
            </a:r>
            <a:r>
              <a:rPr lang="en-US" sz="1700" dirty="0" err="1">
                <a:solidFill>
                  <a:schemeClr val="tx1">
                    <a:lumMod val="85000"/>
                    <a:lumOff val="15000"/>
                  </a:schemeClr>
                </a:solidFill>
              </a:rPr>
              <a:t>schaduw</a:t>
            </a:r>
            <a:r>
              <a:rPr lang="en-US" sz="1700" dirty="0">
                <a:solidFill>
                  <a:schemeClr val="tx1">
                    <a:lumMod val="85000"/>
                    <a:lumOff val="15000"/>
                  </a:schemeClr>
                </a:solidFill>
              </a:rPr>
              <a:t>, </a:t>
            </a:r>
            <a:r>
              <a:rPr lang="en-US" sz="1700" dirty="0" err="1">
                <a:solidFill>
                  <a:schemeClr val="tx1">
                    <a:lumMod val="85000"/>
                    <a:lumOff val="15000"/>
                  </a:schemeClr>
                </a:solidFill>
              </a:rPr>
              <a:t>kinderen</a:t>
            </a:r>
            <a:r>
              <a:rPr lang="en-US" sz="1700" dirty="0">
                <a:solidFill>
                  <a:schemeClr val="tx1">
                    <a:lumMod val="85000"/>
                    <a:lumOff val="15000"/>
                  </a:schemeClr>
                </a:solidFill>
              </a:rPr>
              <a:t>, …)</a:t>
            </a:r>
          </a:p>
        </p:txBody>
      </p:sp>
    </p:spTree>
    <p:extLst>
      <p:ext uri="{BB962C8B-B14F-4D97-AF65-F5344CB8AC3E}">
        <p14:creationId xmlns:p14="http://schemas.microsoft.com/office/powerpoint/2010/main" val="6625538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10">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F0A44960-2E1C-E476-D23B-EDBBD2FC27D2}"/>
              </a:ext>
            </a:extLst>
          </p:cNvPr>
          <p:cNvSpPr>
            <a:spLocks noGrp="1"/>
          </p:cNvSpPr>
          <p:nvPr>
            <p:ph type="title"/>
          </p:nvPr>
        </p:nvSpPr>
        <p:spPr>
          <a:xfrm>
            <a:off x="1137036" y="548640"/>
            <a:ext cx="9543405" cy="1188720"/>
          </a:xfrm>
        </p:spPr>
        <p:txBody>
          <a:bodyPr vert="horz" lIns="91440" tIns="45720" rIns="91440" bIns="45720" rtlCol="0">
            <a:normAutofit/>
          </a:bodyPr>
          <a:lstStyle/>
          <a:p>
            <a:r>
              <a:rPr lang="en-US" sz="3200" i="1" dirty="0" err="1">
                <a:solidFill>
                  <a:schemeClr val="tx1">
                    <a:lumMod val="85000"/>
                    <a:lumOff val="15000"/>
                  </a:schemeClr>
                </a:solidFill>
              </a:rPr>
              <a:t>Werkstuk</a:t>
            </a:r>
            <a:br>
              <a:rPr lang="en-US" sz="3700" dirty="0">
                <a:solidFill>
                  <a:schemeClr val="tx1">
                    <a:lumMod val="85000"/>
                    <a:lumOff val="15000"/>
                  </a:schemeClr>
                </a:solidFill>
              </a:rPr>
            </a:br>
            <a:r>
              <a:rPr lang="en-US" sz="3700" dirty="0" err="1">
                <a:solidFill>
                  <a:schemeClr val="tx1">
                    <a:lumMod val="85000"/>
                    <a:lumOff val="15000"/>
                  </a:schemeClr>
                </a:solidFill>
              </a:rPr>
              <a:t>Mensfiguur</a:t>
            </a:r>
            <a:r>
              <a:rPr lang="en-US" sz="3700" dirty="0">
                <a:solidFill>
                  <a:schemeClr val="tx1">
                    <a:lumMod val="85000"/>
                    <a:lumOff val="15000"/>
                  </a:schemeClr>
                </a:solidFill>
              </a:rPr>
              <a:t> in 2D </a:t>
            </a:r>
          </a:p>
        </p:txBody>
      </p:sp>
      <p:sp>
        <p:nvSpPr>
          <p:cNvPr id="4" name="Tijdelijke aanduiding voor inhoud 3">
            <a:extLst>
              <a:ext uri="{FF2B5EF4-FFF2-40B4-BE49-F238E27FC236}">
                <a16:creationId xmlns:a16="http://schemas.microsoft.com/office/drawing/2014/main" id="{9966D1C2-49BA-8D85-D192-0B4406BA1A44}"/>
              </a:ext>
            </a:extLst>
          </p:cNvPr>
          <p:cNvSpPr>
            <a:spLocks noGrp="1"/>
          </p:cNvSpPr>
          <p:nvPr>
            <p:ph idx="1"/>
          </p:nvPr>
        </p:nvSpPr>
        <p:spPr>
          <a:xfrm>
            <a:off x="1265274" y="1350335"/>
            <a:ext cx="10366745" cy="5709683"/>
          </a:xfrm>
        </p:spPr>
        <p:txBody>
          <a:bodyPr vert="horz" lIns="91440" tIns="45720" rIns="91440" bIns="45720" rtlCol="0" anchor="ctr">
            <a:normAutofit/>
          </a:bodyPr>
          <a:lstStyle/>
          <a:p>
            <a:pPr marL="0" indent="0">
              <a:lnSpc>
                <a:spcPct val="100000"/>
              </a:lnSpc>
              <a:buNone/>
            </a:pPr>
            <a:r>
              <a:rPr lang="en-US" sz="1400" dirty="0">
                <a:solidFill>
                  <a:schemeClr val="tx1">
                    <a:lumMod val="85000"/>
                    <a:lumOff val="15000"/>
                  </a:schemeClr>
                </a:solidFill>
              </a:rPr>
              <a:t>Je </a:t>
            </a:r>
            <a:r>
              <a:rPr lang="en-US" sz="1400" dirty="0" err="1">
                <a:solidFill>
                  <a:schemeClr val="tx1">
                    <a:lumMod val="85000"/>
                    <a:lumOff val="15000"/>
                  </a:schemeClr>
                </a:solidFill>
              </a:rPr>
              <a:t>hebt</a:t>
            </a:r>
            <a:r>
              <a:rPr lang="en-US" sz="1400" dirty="0">
                <a:solidFill>
                  <a:schemeClr val="tx1">
                    <a:lumMod val="85000"/>
                    <a:lumOff val="15000"/>
                  </a:schemeClr>
                </a:solidFill>
              </a:rPr>
              <a:t> </a:t>
            </a:r>
            <a:r>
              <a:rPr lang="en-US" sz="1400" dirty="0" err="1">
                <a:solidFill>
                  <a:schemeClr val="tx1">
                    <a:lumMod val="85000"/>
                    <a:lumOff val="15000"/>
                  </a:schemeClr>
                </a:solidFill>
              </a:rPr>
              <a:t>inmiddels</a:t>
            </a:r>
            <a:r>
              <a:rPr lang="en-US" sz="1400" dirty="0">
                <a:solidFill>
                  <a:schemeClr val="tx1">
                    <a:lumMod val="85000"/>
                    <a:lumOff val="15000"/>
                  </a:schemeClr>
                </a:solidFill>
              </a:rPr>
              <a:t> </a:t>
            </a:r>
            <a:r>
              <a:rPr lang="en-US" sz="1400" dirty="0" err="1">
                <a:solidFill>
                  <a:schemeClr val="tx1">
                    <a:lumMod val="85000"/>
                    <a:lumOff val="15000"/>
                  </a:schemeClr>
                </a:solidFill>
              </a:rPr>
              <a:t>kunstwerken</a:t>
            </a:r>
            <a:r>
              <a:rPr lang="en-US" sz="1400" dirty="0">
                <a:solidFill>
                  <a:schemeClr val="tx1">
                    <a:lumMod val="85000"/>
                    <a:lumOff val="15000"/>
                  </a:schemeClr>
                </a:solidFill>
              </a:rPr>
              <a:t> met </a:t>
            </a:r>
            <a:r>
              <a:rPr lang="en-US" sz="1400" dirty="0" err="1">
                <a:solidFill>
                  <a:schemeClr val="tx1">
                    <a:lumMod val="85000"/>
                    <a:lumOff val="15000"/>
                  </a:schemeClr>
                </a:solidFill>
              </a:rPr>
              <a:t>mensfiguren</a:t>
            </a:r>
            <a:r>
              <a:rPr lang="en-US" sz="1400" dirty="0">
                <a:solidFill>
                  <a:schemeClr val="tx1">
                    <a:lumMod val="85000"/>
                    <a:lumOff val="15000"/>
                  </a:schemeClr>
                </a:solidFill>
              </a:rPr>
              <a:t> </a:t>
            </a:r>
            <a:r>
              <a:rPr lang="en-US" sz="1400" dirty="0" err="1">
                <a:solidFill>
                  <a:schemeClr val="tx1">
                    <a:lumMod val="85000"/>
                    <a:lumOff val="15000"/>
                  </a:schemeClr>
                </a:solidFill>
              </a:rPr>
              <a:t>gezien</a:t>
            </a:r>
            <a:r>
              <a:rPr lang="en-US" sz="1400" dirty="0">
                <a:solidFill>
                  <a:schemeClr val="tx1">
                    <a:lumMod val="85000"/>
                    <a:lumOff val="15000"/>
                  </a:schemeClr>
                </a:solidFill>
              </a:rPr>
              <a:t>. </a:t>
            </a:r>
            <a:r>
              <a:rPr lang="en-US" sz="1400" dirty="0" err="1">
                <a:solidFill>
                  <a:schemeClr val="tx1">
                    <a:lumMod val="85000"/>
                    <a:lumOff val="15000"/>
                  </a:schemeClr>
                </a:solidFill>
              </a:rPr>
              <a:t>Daarnaast</a:t>
            </a:r>
            <a:r>
              <a:rPr lang="en-US" sz="1400" dirty="0">
                <a:solidFill>
                  <a:schemeClr val="tx1">
                    <a:lumMod val="85000"/>
                    <a:lumOff val="15000"/>
                  </a:schemeClr>
                </a:solidFill>
              </a:rPr>
              <a:t> </a:t>
            </a:r>
            <a:r>
              <a:rPr lang="en-US" sz="1400" dirty="0" err="1">
                <a:solidFill>
                  <a:schemeClr val="tx1">
                    <a:lumMod val="85000"/>
                    <a:lumOff val="15000"/>
                  </a:schemeClr>
                </a:solidFill>
              </a:rPr>
              <a:t>heb</a:t>
            </a:r>
            <a:r>
              <a:rPr lang="en-US" sz="1400" dirty="0">
                <a:solidFill>
                  <a:schemeClr val="tx1">
                    <a:lumMod val="85000"/>
                    <a:lumOff val="15000"/>
                  </a:schemeClr>
                </a:solidFill>
              </a:rPr>
              <a:t> je </a:t>
            </a:r>
            <a:r>
              <a:rPr lang="en-US" sz="1400" dirty="0" err="1">
                <a:solidFill>
                  <a:schemeClr val="tx1">
                    <a:lumMod val="85000"/>
                    <a:lumOff val="15000"/>
                  </a:schemeClr>
                </a:solidFill>
              </a:rPr>
              <a:t>behoorlijk</a:t>
            </a:r>
            <a:r>
              <a:rPr lang="en-US" sz="1400" dirty="0">
                <a:solidFill>
                  <a:schemeClr val="tx1">
                    <a:lumMod val="85000"/>
                    <a:lumOff val="15000"/>
                  </a:schemeClr>
                </a:solidFill>
              </a:rPr>
              <a:t> wat </a:t>
            </a:r>
            <a:r>
              <a:rPr lang="en-US" sz="1400" dirty="0" err="1">
                <a:solidFill>
                  <a:schemeClr val="tx1">
                    <a:lumMod val="85000"/>
                    <a:lumOff val="15000"/>
                  </a:schemeClr>
                </a:solidFill>
              </a:rPr>
              <a:t>ervaring</a:t>
            </a:r>
            <a:r>
              <a:rPr lang="en-US" sz="1400" dirty="0">
                <a:solidFill>
                  <a:schemeClr val="tx1">
                    <a:lumMod val="85000"/>
                    <a:lumOff val="15000"/>
                  </a:schemeClr>
                </a:solidFill>
              </a:rPr>
              <a:t> </a:t>
            </a:r>
            <a:r>
              <a:rPr lang="en-US" sz="1400" dirty="0" err="1">
                <a:solidFill>
                  <a:schemeClr val="tx1">
                    <a:lumMod val="85000"/>
                    <a:lumOff val="15000"/>
                  </a:schemeClr>
                </a:solidFill>
              </a:rPr>
              <a:t>opgedaan</a:t>
            </a:r>
            <a:r>
              <a:rPr lang="en-US" sz="1400" dirty="0">
                <a:solidFill>
                  <a:schemeClr val="tx1">
                    <a:lumMod val="85000"/>
                    <a:lumOff val="15000"/>
                  </a:schemeClr>
                </a:solidFill>
              </a:rPr>
              <a:t> met het </a:t>
            </a:r>
            <a:r>
              <a:rPr lang="en-US" sz="1400" dirty="0" err="1">
                <a:solidFill>
                  <a:schemeClr val="tx1">
                    <a:lumMod val="85000"/>
                    <a:lumOff val="15000"/>
                  </a:schemeClr>
                </a:solidFill>
              </a:rPr>
              <a:t>tekenen</a:t>
            </a:r>
            <a:r>
              <a:rPr lang="en-US" sz="1400" dirty="0">
                <a:solidFill>
                  <a:schemeClr val="tx1">
                    <a:lumMod val="85000"/>
                    <a:lumOff val="15000"/>
                  </a:schemeClr>
                </a:solidFill>
              </a:rPr>
              <a:t> van </a:t>
            </a:r>
            <a:r>
              <a:rPr lang="en-US" sz="1400" dirty="0" err="1">
                <a:solidFill>
                  <a:schemeClr val="tx1">
                    <a:lumMod val="85000"/>
                    <a:lumOff val="15000"/>
                  </a:schemeClr>
                </a:solidFill>
              </a:rPr>
              <a:t>mensen</a:t>
            </a:r>
            <a:r>
              <a:rPr lang="en-US" sz="1400" dirty="0">
                <a:solidFill>
                  <a:schemeClr val="tx1">
                    <a:lumMod val="85000"/>
                    <a:lumOff val="15000"/>
                  </a:schemeClr>
                </a:solidFill>
              </a:rPr>
              <a:t> in </a:t>
            </a:r>
            <a:r>
              <a:rPr lang="en-US" sz="1400" dirty="0" err="1">
                <a:solidFill>
                  <a:schemeClr val="tx1">
                    <a:lumMod val="85000"/>
                    <a:lumOff val="15000"/>
                  </a:schemeClr>
                </a:solidFill>
              </a:rPr>
              <a:t>verschillende</a:t>
            </a:r>
            <a:r>
              <a:rPr lang="en-US" sz="1400" dirty="0">
                <a:solidFill>
                  <a:schemeClr val="tx1">
                    <a:lumMod val="85000"/>
                    <a:lumOff val="15000"/>
                  </a:schemeClr>
                </a:solidFill>
              </a:rPr>
              <a:t> </a:t>
            </a:r>
            <a:r>
              <a:rPr lang="en-US" sz="1400" dirty="0" err="1">
                <a:solidFill>
                  <a:schemeClr val="tx1">
                    <a:lumMod val="85000"/>
                    <a:lumOff val="15000"/>
                  </a:schemeClr>
                </a:solidFill>
              </a:rPr>
              <a:t>houdingen</a:t>
            </a:r>
            <a:r>
              <a:rPr lang="en-US" sz="1400" dirty="0">
                <a:solidFill>
                  <a:schemeClr val="tx1">
                    <a:lumMod val="85000"/>
                    <a:lumOff val="15000"/>
                  </a:schemeClr>
                </a:solidFill>
              </a:rPr>
              <a:t>. </a:t>
            </a:r>
          </a:p>
          <a:p>
            <a:pPr marL="0" indent="0">
              <a:lnSpc>
                <a:spcPct val="100000"/>
              </a:lnSpc>
              <a:buNone/>
            </a:pPr>
            <a:r>
              <a:rPr lang="en-US" sz="1400" dirty="0">
                <a:solidFill>
                  <a:schemeClr val="tx1">
                    <a:lumMod val="85000"/>
                    <a:lumOff val="15000"/>
                  </a:schemeClr>
                </a:solidFill>
              </a:rPr>
              <a:t>Het is </a:t>
            </a:r>
            <a:r>
              <a:rPr lang="en-US" sz="1400" dirty="0" err="1">
                <a:solidFill>
                  <a:schemeClr val="tx1">
                    <a:lumMod val="85000"/>
                    <a:lumOff val="15000"/>
                  </a:schemeClr>
                </a:solidFill>
              </a:rPr>
              <a:t>tijd</a:t>
            </a:r>
            <a:r>
              <a:rPr lang="en-US" sz="1400" dirty="0">
                <a:solidFill>
                  <a:schemeClr val="tx1">
                    <a:lumMod val="85000"/>
                    <a:lumOff val="15000"/>
                  </a:schemeClr>
                </a:solidFill>
              </a:rPr>
              <a:t> om </a:t>
            </a:r>
            <a:r>
              <a:rPr lang="en-US" sz="1400" dirty="0" err="1">
                <a:solidFill>
                  <a:schemeClr val="tx1">
                    <a:lumMod val="85000"/>
                    <a:lumOff val="15000"/>
                  </a:schemeClr>
                </a:solidFill>
              </a:rPr>
              <a:t>aan</a:t>
            </a:r>
            <a:r>
              <a:rPr lang="en-US" sz="1400" dirty="0">
                <a:solidFill>
                  <a:schemeClr val="tx1">
                    <a:lumMod val="85000"/>
                    <a:lumOff val="15000"/>
                  </a:schemeClr>
                </a:solidFill>
              </a:rPr>
              <a:t> de slag </a:t>
            </a:r>
            <a:r>
              <a:rPr lang="en-US" sz="1400" dirty="0" err="1">
                <a:solidFill>
                  <a:schemeClr val="tx1">
                    <a:lumMod val="85000"/>
                    <a:lumOff val="15000"/>
                  </a:schemeClr>
                </a:solidFill>
              </a:rPr>
              <a:t>te</a:t>
            </a:r>
            <a:r>
              <a:rPr lang="en-US" sz="1400" dirty="0">
                <a:solidFill>
                  <a:schemeClr val="tx1">
                    <a:lumMod val="85000"/>
                    <a:lumOff val="15000"/>
                  </a:schemeClr>
                </a:solidFill>
              </a:rPr>
              <a:t> </a:t>
            </a:r>
            <a:r>
              <a:rPr lang="en-US" sz="1400" dirty="0" err="1">
                <a:solidFill>
                  <a:schemeClr val="tx1">
                    <a:lumMod val="85000"/>
                    <a:lumOff val="15000"/>
                  </a:schemeClr>
                </a:solidFill>
              </a:rPr>
              <a:t>gaan</a:t>
            </a:r>
            <a:r>
              <a:rPr lang="en-US" sz="1400" dirty="0">
                <a:solidFill>
                  <a:schemeClr val="tx1">
                    <a:lumMod val="85000"/>
                    <a:lumOff val="15000"/>
                  </a:schemeClr>
                </a:solidFill>
              </a:rPr>
              <a:t> met het </a:t>
            </a:r>
            <a:r>
              <a:rPr lang="en-US" sz="1400" dirty="0" err="1">
                <a:solidFill>
                  <a:schemeClr val="tx1">
                    <a:lumMod val="85000"/>
                    <a:lumOff val="15000"/>
                  </a:schemeClr>
                </a:solidFill>
              </a:rPr>
              <a:t>maken</a:t>
            </a:r>
            <a:r>
              <a:rPr lang="en-US" sz="1400" dirty="0">
                <a:solidFill>
                  <a:schemeClr val="tx1">
                    <a:lumMod val="85000"/>
                    <a:lumOff val="15000"/>
                  </a:schemeClr>
                </a:solidFill>
              </a:rPr>
              <a:t> van je eigen </a:t>
            </a:r>
            <a:r>
              <a:rPr lang="en-US" sz="1400" dirty="0" err="1">
                <a:solidFill>
                  <a:schemeClr val="tx1">
                    <a:lumMod val="85000"/>
                    <a:lumOff val="15000"/>
                  </a:schemeClr>
                </a:solidFill>
              </a:rPr>
              <a:t>kunstwerk</a:t>
            </a:r>
            <a:r>
              <a:rPr lang="en-US" sz="1400" dirty="0">
                <a:solidFill>
                  <a:schemeClr val="tx1">
                    <a:lumMod val="85000"/>
                    <a:lumOff val="15000"/>
                  </a:schemeClr>
                </a:solidFill>
              </a:rPr>
              <a:t> in 2D. Als </a:t>
            </a:r>
            <a:r>
              <a:rPr lang="en-US" sz="1400" dirty="0" err="1">
                <a:solidFill>
                  <a:schemeClr val="tx1">
                    <a:lumMod val="85000"/>
                    <a:lumOff val="15000"/>
                  </a:schemeClr>
                </a:solidFill>
              </a:rPr>
              <a:t>voorbereiding</a:t>
            </a:r>
            <a:r>
              <a:rPr lang="en-US" sz="1400" dirty="0">
                <a:solidFill>
                  <a:schemeClr val="tx1">
                    <a:lumMod val="85000"/>
                    <a:lumOff val="15000"/>
                  </a:schemeClr>
                </a:solidFill>
              </a:rPr>
              <a:t> op </a:t>
            </a:r>
            <a:r>
              <a:rPr lang="en-US" sz="1400" dirty="0" err="1">
                <a:solidFill>
                  <a:schemeClr val="tx1">
                    <a:lumMod val="85000"/>
                    <a:lumOff val="15000"/>
                  </a:schemeClr>
                </a:solidFill>
              </a:rPr>
              <a:t>dit</a:t>
            </a:r>
            <a:r>
              <a:rPr lang="en-US" sz="1400" dirty="0">
                <a:solidFill>
                  <a:schemeClr val="tx1">
                    <a:lumMod val="85000"/>
                    <a:lumOff val="15000"/>
                  </a:schemeClr>
                </a:solidFill>
              </a:rPr>
              <a:t> </a:t>
            </a:r>
            <a:r>
              <a:rPr lang="en-US" sz="1400" dirty="0" err="1">
                <a:solidFill>
                  <a:schemeClr val="tx1">
                    <a:lumMod val="85000"/>
                    <a:lumOff val="15000"/>
                  </a:schemeClr>
                </a:solidFill>
              </a:rPr>
              <a:t>werkstuk</a:t>
            </a:r>
            <a:r>
              <a:rPr lang="en-US" sz="1400" dirty="0">
                <a:solidFill>
                  <a:schemeClr val="tx1">
                    <a:lumMod val="85000"/>
                    <a:lumOff val="15000"/>
                  </a:schemeClr>
                </a:solidFill>
              </a:rPr>
              <a:t> doe je </a:t>
            </a:r>
            <a:r>
              <a:rPr lang="en-US" sz="1400" dirty="0" err="1">
                <a:solidFill>
                  <a:schemeClr val="tx1">
                    <a:lumMod val="85000"/>
                    <a:lumOff val="15000"/>
                  </a:schemeClr>
                </a:solidFill>
              </a:rPr>
              <a:t>een</a:t>
            </a:r>
            <a:r>
              <a:rPr lang="en-US" sz="1400" dirty="0">
                <a:solidFill>
                  <a:schemeClr val="tx1">
                    <a:lumMod val="85000"/>
                    <a:lumOff val="15000"/>
                  </a:schemeClr>
                </a:solidFill>
              </a:rPr>
              <a:t> </a:t>
            </a:r>
            <a:r>
              <a:rPr lang="en-US" sz="1400" dirty="0" err="1">
                <a:solidFill>
                  <a:schemeClr val="tx1">
                    <a:lumMod val="85000"/>
                    <a:lumOff val="15000"/>
                  </a:schemeClr>
                </a:solidFill>
              </a:rPr>
              <a:t>onderzoekje</a:t>
            </a:r>
            <a:r>
              <a:rPr lang="en-US" sz="1400" dirty="0">
                <a:solidFill>
                  <a:schemeClr val="tx1">
                    <a:lumMod val="85000"/>
                    <a:lumOff val="15000"/>
                  </a:schemeClr>
                </a:solidFill>
              </a:rPr>
              <a:t> </a:t>
            </a:r>
            <a:r>
              <a:rPr lang="en-US" sz="1400" dirty="0" err="1">
                <a:solidFill>
                  <a:schemeClr val="tx1">
                    <a:lumMod val="85000"/>
                    <a:lumOff val="15000"/>
                  </a:schemeClr>
                </a:solidFill>
              </a:rPr>
              <a:t>waarbij</a:t>
            </a:r>
            <a:r>
              <a:rPr lang="en-US" sz="1400" dirty="0">
                <a:solidFill>
                  <a:schemeClr val="tx1">
                    <a:lumMod val="85000"/>
                    <a:lumOff val="15000"/>
                  </a:schemeClr>
                </a:solidFill>
              </a:rPr>
              <a:t> je </a:t>
            </a:r>
            <a:r>
              <a:rPr lang="en-US" sz="1400" dirty="0" err="1">
                <a:solidFill>
                  <a:schemeClr val="tx1">
                    <a:lumMod val="85000"/>
                    <a:lumOff val="15000"/>
                  </a:schemeClr>
                </a:solidFill>
              </a:rPr>
              <a:t>je</a:t>
            </a:r>
            <a:r>
              <a:rPr lang="en-US" sz="1400" dirty="0">
                <a:solidFill>
                  <a:schemeClr val="tx1">
                    <a:lumMod val="85000"/>
                    <a:lumOff val="15000"/>
                  </a:schemeClr>
                </a:solidFill>
              </a:rPr>
              <a:t> </a:t>
            </a:r>
            <a:r>
              <a:rPr lang="en-US" sz="1400" dirty="0" err="1">
                <a:solidFill>
                  <a:schemeClr val="tx1">
                    <a:lumMod val="85000"/>
                    <a:lumOff val="15000"/>
                  </a:schemeClr>
                </a:solidFill>
              </a:rPr>
              <a:t>oriënteert</a:t>
            </a:r>
            <a:r>
              <a:rPr lang="en-US" sz="1400" dirty="0">
                <a:solidFill>
                  <a:schemeClr val="tx1">
                    <a:lumMod val="85000"/>
                    <a:lumOff val="15000"/>
                  </a:schemeClr>
                </a:solidFill>
              </a:rPr>
              <a:t> op het </a:t>
            </a:r>
            <a:r>
              <a:rPr lang="en-US" sz="1400" dirty="0" err="1">
                <a:solidFill>
                  <a:schemeClr val="tx1">
                    <a:lumMod val="85000"/>
                    <a:lumOff val="15000"/>
                  </a:schemeClr>
                </a:solidFill>
              </a:rPr>
              <a:t>onderwerp</a:t>
            </a:r>
            <a:r>
              <a:rPr lang="en-US" sz="1400" dirty="0">
                <a:solidFill>
                  <a:schemeClr val="tx1">
                    <a:lumMod val="85000"/>
                    <a:lumOff val="15000"/>
                  </a:schemeClr>
                </a:solidFill>
              </a:rPr>
              <a:t>. Je </a:t>
            </a:r>
            <a:r>
              <a:rPr lang="en-US" sz="1400" dirty="0" err="1">
                <a:solidFill>
                  <a:schemeClr val="tx1">
                    <a:lumMod val="85000"/>
                    <a:lumOff val="15000"/>
                  </a:schemeClr>
                </a:solidFill>
              </a:rPr>
              <a:t>maakt</a:t>
            </a:r>
            <a:r>
              <a:rPr lang="en-US" sz="1400" dirty="0">
                <a:solidFill>
                  <a:schemeClr val="tx1">
                    <a:lumMod val="85000"/>
                    <a:lumOff val="15000"/>
                  </a:schemeClr>
                </a:solidFill>
              </a:rPr>
              <a:t> </a:t>
            </a:r>
            <a:r>
              <a:rPr lang="en-US" sz="1400" dirty="0" err="1">
                <a:solidFill>
                  <a:schemeClr val="tx1">
                    <a:lumMod val="85000"/>
                    <a:lumOff val="15000"/>
                  </a:schemeClr>
                </a:solidFill>
              </a:rPr>
              <a:t>verschillende</a:t>
            </a:r>
            <a:r>
              <a:rPr lang="en-US" sz="1400" dirty="0">
                <a:solidFill>
                  <a:schemeClr val="tx1">
                    <a:lumMod val="85000"/>
                    <a:lumOff val="15000"/>
                  </a:schemeClr>
                </a:solidFill>
              </a:rPr>
              <a:t> </a:t>
            </a:r>
            <a:r>
              <a:rPr lang="en-US" sz="1400" dirty="0" err="1">
                <a:solidFill>
                  <a:schemeClr val="tx1">
                    <a:lumMod val="85000"/>
                    <a:lumOff val="15000"/>
                  </a:schemeClr>
                </a:solidFill>
              </a:rPr>
              <a:t>schetsen</a:t>
            </a:r>
            <a:r>
              <a:rPr lang="en-US" sz="1400" dirty="0">
                <a:solidFill>
                  <a:schemeClr val="tx1">
                    <a:lumMod val="85000"/>
                    <a:lumOff val="15000"/>
                  </a:schemeClr>
                </a:solidFill>
              </a:rPr>
              <a:t> om je </a:t>
            </a:r>
            <a:r>
              <a:rPr lang="en-US" sz="1400" dirty="0" err="1">
                <a:solidFill>
                  <a:schemeClr val="tx1">
                    <a:lumMod val="85000"/>
                    <a:lumOff val="15000"/>
                  </a:schemeClr>
                </a:solidFill>
              </a:rPr>
              <a:t>ontwerp</a:t>
            </a:r>
            <a:r>
              <a:rPr lang="en-US" sz="1400" dirty="0">
                <a:solidFill>
                  <a:schemeClr val="tx1">
                    <a:lumMod val="85000"/>
                    <a:lumOff val="15000"/>
                  </a:schemeClr>
                </a:solidFill>
              </a:rPr>
              <a:t> </a:t>
            </a:r>
            <a:r>
              <a:rPr lang="en-US" sz="1400" dirty="0" err="1">
                <a:solidFill>
                  <a:schemeClr val="tx1">
                    <a:lumMod val="85000"/>
                    <a:lumOff val="15000"/>
                  </a:schemeClr>
                </a:solidFill>
              </a:rPr>
              <a:t>te</a:t>
            </a:r>
            <a:r>
              <a:rPr lang="en-US" sz="1400" dirty="0">
                <a:solidFill>
                  <a:schemeClr val="tx1">
                    <a:lumMod val="85000"/>
                    <a:lumOff val="15000"/>
                  </a:schemeClr>
                </a:solidFill>
              </a:rPr>
              <a:t> laten </a:t>
            </a:r>
            <a:r>
              <a:rPr lang="en-US" sz="1400" dirty="0" err="1">
                <a:solidFill>
                  <a:schemeClr val="tx1">
                    <a:lumMod val="85000"/>
                    <a:lumOff val="15000"/>
                  </a:schemeClr>
                </a:solidFill>
              </a:rPr>
              <a:t>uitgroeien</a:t>
            </a:r>
            <a:r>
              <a:rPr lang="en-US" sz="1400" dirty="0">
                <a:solidFill>
                  <a:schemeClr val="tx1">
                    <a:lumMod val="85000"/>
                    <a:lumOff val="15000"/>
                  </a:schemeClr>
                </a:solidFill>
              </a:rPr>
              <a:t> van </a:t>
            </a:r>
            <a:r>
              <a:rPr lang="en-US" sz="1400" dirty="0" err="1">
                <a:solidFill>
                  <a:schemeClr val="tx1">
                    <a:lumMod val="85000"/>
                    <a:lumOff val="15000"/>
                  </a:schemeClr>
                </a:solidFill>
              </a:rPr>
              <a:t>een</a:t>
            </a:r>
            <a:r>
              <a:rPr lang="en-US" sz="1400" dirty="0">
                <a:solidFill>
                  <a:schemeClr val="tx1">
                    <a:lumMod val="85000"/>
                    <a:lumOff val="15000"/>
                  </a:schemeClr>
                </a:solidFill>
              </a:rPr>
              <a:t> idee in je </a:t>
            </a:r>
            <a:r>
              <a:rPr lang="en-US" sz="1400" dirty="0" err="1">
                <a:solidFill>
                  <a:schemeClr val="tx1">
                    <a:lumMod val="85000"/>
                    <a:lumOff val="15000"/>
                  </a:schemeClr>
                </a:solidFill>
              </a:rPr>
              <a:t>hoofd</a:t>
            </a:r>
            <a:r>
              <a:rPr lang="en-US" sz="1400" dirty="0">
                <a:solidFill>
                  <a:schemeClr val="tx1">
                    <a:lumMod val="85000"/>
                    <a:lumOff val="15000"/>
                  </a:schemeClr>
                </a:solidFill>
              </a:rPr>
              <a:t> tot </a:t>
            </a:r>
            <a:r>
              <a:rPr lang="en-US" sz="1400" dirty="0" err="1">
                <a:solidFill>
                  <a:schemeClr val="tx1">
                    <a:lumMod val="85000"/>
                    <a:lumOff val="15000"/>
                  </a:schemeClr>
                </a:solidFill>
              </a:rPr>
              <a:t>een</a:t>
            </a:r>
            <a:r>
              <a:rPr lang="en-US" sz="1400" dirty="0">
                <a:solidFill>
                  <a:schemeClr val="tx1">
                    <a:lumMod val="85000"/>
                    <a:lumOff val="15000"/>
                  </a:schemeClr>
                </a:solidFill>
              </a:rPr>
              <a:t> </a:t>
            </a:r>
            <a:r>
              <a:rPr lang="en-US" sz="1400" dirty="0" err="1">
                <a:solidFill>
                  <a:schemeClr val="tx1">
                    <a:lumMod val="85000"/>
                    <a:lumOff val="15000"/>
                  </a:schemeClr>
                </a:solidFill>
              </a:rPr>
              <a:t>kunstwerk</a:t>
            </a:r>
            <a:r>
              <a:rPr lang="en-US" sz="1400" dirty="0">
                <a:solidFill>
                  <a:schemeClr val="tx1">
                    <a:lumMod val="85000"/>
                    <a:lumOff val="15000"/>
                  </a:schemeClr>
                </a:solidFill>
              </a:rPr>
              <a:t> op papier of doek. </a:t>
            </a:r>
            <a:r>
              <a:rPr lang="en-US" sz="1400" dirty="0" err="1">
                <a:solidFill>
                  <a:schemeClr val="tx1">
                    <a:lumMod val="85000"/>
                    <a:lumOff val="15000"/>
                  </a:schemeClr>
                </a:solidFill>
              </a:rPr>
              <a:t>Dat</a:t>
            </a:r>
            <a:r>
              <a:rPr lang="en-US" sz="1400" dirty="0">
                <a:solidFill>
                  <a:schemeClr val="tx1">
                    <a:lumMod val="85000"/>
                    <a:lumOff val="15000"/>
                  </a:schemeClr>
                </a:solidFill>
              </a:rPr>
              <a:t> </a:t>
            </a:r>
            <a:r>
              <a:rPr lang="en-US" sz="1400" dirty="0" err="1">
                <a:solidFill>
                  <a:schemeClr val="tx1">
                    <a:lumMod val="85000"/>
                    <a:lumOff val="15000"/>
                  </a:schemeClr>
                </a:solidFill>
              </a:rPr>
              <a:t>gaat</a:t>
            </a:r>
            <a:r>
              <a:rPr lang="en-US" sz="1400" dirty="0">
                <a:solidFill>
                  <a:schemeClr val="tx1">
                    <a:lumMod val="85000"/>
                    <a:lumOff val="15000"/>
                  </a:schemeClr>
                </a:solidFill>
              </a:rPr>
              <a:t> </a:t>
            </a:r>
            <a:r>
              <a:rPr lang="en-US" sz="1400" dirty="0" err="1">
                <a:solidFill>
                  <a:schemeClr val="tx1">
                    <a:lumMod val="85000"/>
                    <a:lumOff val="15000"/>
                  </a:schemeClr>
                </a:solidFill>
              </a:rPr>
              <a:t>als</a:t>
            </a:r>
            <a:r>
              <a:rPr lang="en-US" sz="1400" dirty="0">
                <a:solidFill>
                  <a:schemeClr val="tx1">
                    <a:lumMod val="85000"/>
                    <a:lumOff val="15000"/>
                  </a:schemeClr>
                </a:solidFill>
              </a:rPr>
              <a:t> </a:t>
            </a:r>
            <a:r>
              <a:rPr lang="en-US" sz="1400" dirty="0" err="1">
                <a:solidFill>
                  <a:schemeClr val="tx1">
                    <a:lumMod val="85000"/>
                    <a:lumOff val="15000"/>
                  </a:schemeClr>
                </a:solidFill>
              </a:rPr>
              <a:t>volgt</a:t>
            </a:r>
            <a:r>
              <a:rPr lang="en-US" sz="1400" dirty="0">
                <a:solidFill>
                  <a:schemeClr val="tx1">
                    <a:lumMod val="85000"/>
                    <a:lumOff val="15000"/>
                  </a:schemeClr>
                </a:solidFill>
              </a:rPr>
              <a:t>:</a:t>
            </a:r>
          </a:p>
          <a:p>
            <a:pPr marL="0" indent="0">
              <a:lnSpc>
                <a:spcPct val="100000"/>
              </a:lnSpc>
              <a:buNone/>
            </a:pPr>
            <a:r>
              <a:rPr lang="en-US" sz="1400" dirty="0" err="1">
                <a:solidFill>
                  <a:schemeClr val="tx1">
                    <a:lumMod val="85000"/>
                    <a:lumOff val="15000"/>
                  </a:schemeClr>
                </a:solidFill>
              </a:rPr>
              <a:t>Stappenplan</a:t>
            </a:r>
            <a:endParaRPr lang="en-US" sz="1400" dirty="0">
              <a:solidFill>
                <a:schemeClr val="tx1">
                  <a:lumMod val="85000"/>
                  <a:lumOff val="15000"/>
                </a:schemeClr>
              </a:solidFill>
            </a:endParaRPr>
          </a:p>
          <a:p>
            <a:pPr marL="342900" indent="-342900">
              <a:lnSpc>
                <a:spcPct val="100000"/>
              </a:lnSpc>
              <a:buAutoNum type="arabicPeriod"/>
            </a:pPr>
            <a:r>
              <a:rPr lang="en-US" sz="1400" dirty="0" err="1">
                <a:solidFill>
                  <a:schemeClr val="tx1">
                    <a:lumMod val="85000"/>
                    <a:lumOff val="15000"/>
                  </a:schemeClr>
                </a:solidFill>
              </a:rPr>
              <a:t>Kies</a:t>
            </a:r>
            <a:r>
              <a:rPr lang="en-US" sz="1400" dirty="0">
                <a:solidFill>
                  <a:schemeClr val="tx1">
                    <a:lumMod val="85000"/>
                    <a:lumOff val="15000"/>
                  </a:schemeClr>
                </a:solidFill>
              </a:rPr>
              <a:t> </a:t>
            </a:r>
            <a:r>
              <a:rPr lang="en-US" sz="1400" dirty="0" err="1">
                <a:solidFill>
                  <a:schemeClr val="tx1">
                    <a:lumMod val="85000"/>
                    <a:lumOff val="15000"/>
                  </a:schemeClr>
                </a:solidFill>
              </a:rPr>
              <a:t>een</a:t>
            </a:r>
            <a:r>
              <a:rPr lang="en-US" sz="1400" dirty="0">
                <a:solidFill>
                  <a:schemeClr val="tx1">
                    <a:lumMod val="85000"/>
                    <a:lumOff val="15000"/>
                  </a:schemeClr>
                </a:solidFill>
              </a:rPr>
              <a:t> </a:t>
            </a:r>
            <a:r>
              <a:rPr lang="en-US" sz="1400" dirty="0" err="1">
                <a:solidFill>
                  <a:schemeClr val="tx1">
                    <a:lumMod val="85000"/>
                    <a:lumOff val="15000"/>
                  </a:schemeClr>
                </a:solidFill>
              </a:rPr>
              <a:t>persoon</a:t>
            </a:r>
            <a:r>
              <a:rPr lang="en-US" sz="1400" dirty="0">
                <a:solidFill>
                  <a:schemeClr val="tx1">
                    <a:lumMod val="85000"/>
                    <a:lumOff val="15000"/>
                  </a:schemeClr>
                </a:solidFill>
              </a:rPr>
              <a:t> en </a:t>
            </a:r>
            <a:r>
              <a:rPr lang="en-US" sz="1400" dirty="0" err="1">
                <a:solidFill>
                  <a:schemeClr val="tx1">
                    <a:lumMod val="85000"/>
                    <a:lumOff val="15000"/>
                  </a:schemeClr>
                </a:solidFill>
              </a:rPr>
              <a:t>beschrijf</a:t>
            </a:r>
            <a:r>
              <a:rPr lang="en-US" sz="1400" dirty="0">
                <a:solidFill>
                  <a:schemeClr val="tx1">
                    <a:lumMod val="85000"/>
                    <a:lumOff val="15000"/>
                  </a:schemeClr>
                </a:solidFill>
              </a:rPr>
              <a:t> </a:t>
            </a:r>
            <a:r>
              <a:rPr lang="en-US" sz="1400" dirty="0" err="1">
                <a:solidFill>
                  <a:schemeClr val="tx1">
                    <a:lumMod val="85000"/>
                    <a:lumOff val="15000"/>
                  </a:schemeClr>
                </a:solidFill>
              </a:rPr>
              <a:t>voor</a:t>
            </a:r>
            <a:r>
              <a:rPr lang="en-US" sz="1400" dirty="0">
                <a:solidFill>
                  <a:schemeClr val="tx1">
                    <a:lumMod val="85000"/>
                    <a:lumOff val="15000"/>
                  </a:schemeClr>
                </a:solidFill>
              </a:rPr>
              <a:t> </a:t>
            </a:r>
            <a:r>
              <a:rPr lang="en-US" sz="1400" dirty="0" err="1">
                <a:solidFill>
                  <a:schemeClr val="tx1">
                    <a:lumMod val="85000"/>
                    <a:lumOff val="15000"/>
                  </a:schemeClr>
                </a:solidFill>
              </a:rPr>
              <a:t>jezelf</a:t>
            </a:r>
            <a:r>
              <a:rPr lang="en-US" sz="1400" dirty="0">
                <a:solidFill>
                  <a:schemeClr val="tx1">
                    <a:lumMod val="85000"/>
                    <a:lumOff val="15000"/>
                  </a:schemeClr>
                </a:solidFill>
              </a:rPr>
              <a:t> </a:t>
            </a:r>
            <a:r>
              <a:rPr lang="en-US" sz="1400" dirty="0" err="1">
                <a:solidFill>
                  <a:schemeClr val="tx1">
                    <a:lumMod val="85000"/>
                    <a:lumOff val="15000"/>
                  </a:schemeClr>
                </a:solidFill>
              </a:rPr>
              <a:t>zou</a:t>
            </a:r>
            <a:r>
              <a:rPr lang="en-US" sz="1400" dirty="0">
                <a:solidFill>
                  <a:schemeClr val="tx1">
                    <a:lumMod val="85000"/>
                    <a:lumOff val="15000"/>
                  </a:schemeClr>
                </a:solidFill>
              </a:rPr>
              <a:t> </a:t>
            </a:r>
            <a:r>
              <a:rPr lang="en-US" sz="1400" dirty="0" err="1">
                <a:solidFill>
                  <a:schemeClr val="tx1">
                    <a:lumMod val="85000"/>
                    <a:lumOff val="15000"/>
                  </a:schemeClr>
                </a:solidFill>
              </a:rPr>
              <a:t>compleet</a:t>
            </a:r>
            <a:r>
              <a:rPr lang="en-US" sz="1400" dirty="0">
                <a:solidFill>
                  <a:schemeClr val="tx1">
                    <a:lumMod val="85000"/>
                    <a:lumOff val="15000"/>
                  </a:schemeClr>
                </a:solidFill>
              </a:rPr>
              <a:t> </a:t>
            </a:r>
            <a:r>
              <a:rPr lang="en-US" sz="1400" dirty="0" err="1">
                <a:solidFill>
                  <a:schemeClr val="tx1">
                    <a:lumMod val="85000"/>
                    <a:lumOff val="15000"/>
                  </a:schemeClr>
                </a:solidFill>
              </a:rPr>
              <a:t>mogelijk</a:t>
            </a:r>
            <a:r>
              <a:rPr lang="en-US" sz="1400" dirty="0">
                <a:solidFill>
                  <a:schemeClr val="tx1">
                    <a:lumMod val="85000"/>
                    <a:lumOff val="15000"/>
                  </a:schemeClr>
                </a:solidFill>
              </a:rPr>
              <a:t>: Wie is het, </a:t>
            </a:r>
            <a:r>
              <a:rPr lang="en-US" sz="1400" dirty="0" err="1">
                <a:solidFill>
                  <a:schemeClr val="tx1">
                    <a:lumMod val="85000"/>
                    <a:lumOff val="15000"/>
                  </a:schemeClr>
                </a:solidFill>
              </a:rPr>
              <a:t>leeftijd</a:t>
            </a:r>
            <a:r>
              <a:rPr lang="en-US" sz="1400" dirty="0">
                <a:solidFill>
                  <a:schemeClr val="tx1">
                    <a:lumMod val="85000"/>
                    <a:lumOff val="15000"/>
                  </a:schemeClr>
                </a:solidFill>
              </a:rPr>
              <a:t>, </a:t>
            </a:r>
            <a:r>
              <a:rPr lang="en-US" sz="1400" dirty="0" err="1">
                <a:solidFill>
                  <a:schemeClr val="tx1">
                    <a:lumMod val="85000"/>
                    <a:lumOff val="15000"/>
                  </a:schemeClr>
                </a:solidFill>
              </a:rPr>
              <a:t>uiterlijk</a:t>
            </a:r>
            <a:r>
              <a:rPr lang="en-US" sz="1400" dirty="0">
                <a:solidFill>
                  <a:schemeClr val="tx1">
                    <a:lumMod val="85000"/>
                    <a:lumOff val="15000"/>
                  </a:schemeClr>
                </a:solidFill>
              </a:rPr>
              <a:t> (</a:t>
            </a:r>
            <a:r>
              <a:rPr lang="en-US" sz="1400" dirty="0" err="1">
                <a:solidFill>
                  <a:schemeClr val="tx1">
                    <a:lumMod val="85000"/>
                    <a:lumOff val="15000"/>
                  </a:schemeClr>
                </a:solidFill>
              </a:rPr>
              <a:t>haardracht</a:t>
            </a:r>
            <a:r>
              <a:rPr lang="en-US" sz="1400" dirty="0">
                <a:solidFill>
                  <a:schemeClr val="tx1">
                    <a:lumMod val="85000"/>
                    <a:lumOff val="15000"/>
                  </a:schemeClr>
                </a:solidFill>
              </a:rPr>
              <a:t>, </a:t>
            </a:r>
            <a:r>
              <a:rPr lang="en-US" sz="1400" dirty="0" err="1">
                <a:solidFill>
                  <a:schemeClr val="tx1">
                    <a:lumMod val="85000"/>
                    <a:lumOff val="15000"/>
                  </a:schemeClr>
                </a:solidFill>
              </a:rPr>
              <a:t>kleding</a:t>
            </a:r>
            <a:r>
              <a:rPr lang="en-US" sz="1400" dirty="0">
                <a:solidFill>
                  <a:schemeClr val="tx1">
                    <a:lumMod val="85000"/>
                    <a:lumOff val="15000"/>
                  </a:schemeClr>
                </a:solidFill>
              </a:rPr>
              <a:t>, …) </a:t>
            </a:r>
            <a:r>
              <a:rPr lang="en-US" sz="1400" dirty="0" err="1">
                <a:solidFill>
                  <a:schemeClr val="tx1">
                    <a:lumMod val="85000"/>
                    <a:lumOff val="15000"/>
                  </a:schemeClr>
                </a:solidFill>
              </a:rPr>
              <a:t>activiteit</a:t>
            </a:r>
            <a:r>
              <a:rPr lang="en-US" sz="1400" dirty="0">
                <a:solidFill>
                  <a:schemeClr val="tx1">
                    <a:lumMod val="85000"/>
                    <a:lumOff val="15000"/>
                  </a:schemeClr>
                </a:solidFill>
              </a:rPr>
              <a:t>, </a:t>
            </a:r>
            <a:r>
              <a:rPr lang="en-US" sz="1400" dirty="0" err="1">
                <a:solidFill>
                  <a:schemeClr val="tx1">
                    <a:lumMod val="85000"/>
                    <a:lumOff val="15000"/>
                  </a:schemeClr>
                </a:solidFill>
              </a:rPr>
              <a:t>houding</a:t>
            </a:r>
            <a:r>
              <a:rPr lang="en-US" sz="1400" dirty="0">
                <a:solidFill>
                  <a:schemeClr val="tx1">
                    <a:lumMod val="85000"/>
                    <a:lumOff val="15000"/>
                  </a:schemeClr>
                </a:solidFill>
              </a:rPr>
              <a:t>, </a:t>
            </a:r>
            <a:r>
              <a:rPr lang="en-US" sz="1400" dirty="0" err="1">
                <a:solidFill>
                  <a:schemeClr val="tx1">
                    <a:lumMod val="85000"/>
                    <a:lumOff val="15000"/>
                  </a:schemeClr>
                </a:solidFill>
              </a:rPr>
              <a:t>omgeving</a:t>
            </a:r>
            <a:r>
              <a:rPr lang="en-US" sz="1400" dirty="0">
                <a:solidFill>
                  <a:schemeClr val="tx1">
                    <a:lumMod val="85000"/>
                    <a:lumOff val="15000"/>
                  </a:schemeClr>
                </a:solidFill>
              </a:rPr>
              <a:t>, …</a:t>
            </a:r>
          </a:p>
          <a:p>
            <a:pPr marL="342900" indent="-342900">
              <a:lnSpc>
                <a:spcPct val="100000"/>
              </a:lnSpc>
              <a:buAutoNum type="arabicPeriod"/>
            </a:pPr>
            <a:r>
              <a:rPr lang="en-US" sz="1400" dirty="0">
                <a:solidFill>
                  <a:schemeClr val="tx1">
                    <a:lumMod val="85000"/>
                    <a:lumOff val="15000"/>
                  </a:schemeClr>
                </a:solidFill>
              </a:rPr>
              <a:t>Als je </a:t>
            </a:r>
            <a:r>
              <a:rPr lang="en-US" sz="1400" dirty="0" err="1">
                <a:solidFill>
                  <a:schemeClr val="tx1">
                    <a:lumMod val="85000"/>
                    <a:lumOff val="15000"/>
                  </a:schemeClr>
                </a:solidFill>
              </a:rPr>
              <a:t>een</a:t>
            </a:r>
            <a:r>
              <a:rPr lang="en-US" sz="1400" dirty="0">
                <a:solidFill>
                  <a:schemeClr val="tx1">
                    <a:lumMod val="85000"/>
                    <a:lumOff val="15000"/>
                  </a:schemeClr>
                </a:solidFill>
              </a:rPr>
              <a:t> </a:t>
            </a:r>
            <a:r>
              <a:rPr lang="en-US" sz="1400" dirty="0" err="1">
                <a:solidFill>
                  <a:schemeClr val="tx1">
                    <a:lumMod val="85000"/>
                    <a:lumOff val="15000"/>
                  </a:schemeClr>
                </a:solidFill>
              </a:rPr>
              <a:t>goede</a:t>
            </a:r>
            <a:r>
              <a:rPr lang="en-US" sz="1400" dirty="0">
                <a:solidFill>
                  <a:schemeClr val="tx1">
                    <a:lumMod val="85000"/>
                    <a:lumOff val="15000"/>
                  </a:schemeClr>
                </a:solidFill>
              </a:rPr>
              <a:t> </a:t>
            </a:r>
            <a:r>
              <a:rPr lang="en-US" sz="1400" dirty="0" err="1">
                <a:solidFill>
                  <a:schemeClr val="tx1">
                    <a:lumMod val="85000"/>
                    <a:lumOff val="15000"/>
                  </a:schemeClr>
                </a:solidFill>
              </a:rPr>
              <a:t>voorstelling</a:t>
            </a:r>
            <a:r>
              <a:rPr lang="en-US" sz="1400" dirty="0">
                <a:solidFill>
                  <a:schemeClr val="tx1">
                    <a:lumMod val="85000"/>
                    <a:lumOff val="15000"/>
                  </a:schemeClr>
                </a:solidFill>
              </a:rPr>
              <a:t> </a:t>
            </a:r>
            <a:r>
              <a:rPr lang="en-US" sz="1400" dirty="0" err="1">
                <a:solidFill>
                  <a:schemeClr val="tx1">
                    <a:lumMod val="85000"/>
                    <a:lumOff val="15000"/>
                  </a:schemeClr>
                </a:solidFill>
              </a:rPr>
              <a:t>hebt</a:t>
            </a:r>
            <a:r>
              <a:rPr lang="en-US" sz="1400" dirty="0">
                <a:solidFill>
                  <a:schemeClr val="tx1">
                    <a:lumMod val="85000"/>
                    <a:lumOff val="15000"/>
                  </a:schemeClr>
                </a:solidFill>
              </a:rPr>
              <a:t> van </a:t>
            </a:r>
            <a:r>
              <a:rPr lang="en-US" sz="1400" dirty="0" err="1">
                <a:solidFill>
                  <a:schemeClr val="tx1">
                    <a:lumMod val="85000"/>
                    <a:lumOff val="15000"/>
                  </a:schemeClr>
                </a:solidFill>
              </a:rPr>
              <a:t>deze</a:t>
            </a:r>
            <a:r>
              <a:rPr lang="en-US" sz="1400" dirty="0">
                <a:solidFill>
                  <a:schemeClr val="tx1">
                    <a:lumMod val="85000"/>
                    <a:lumOff val="15000"/>
                  </a:schemeClr>
                </a:solidFill>
              </a:rPr>
              <a:t> </a:t>
            </a:r>
            <a:r>
              <a:rPr lang="en-US" sz="1400" dirty="0" err="1">
                <a:solidFill>
                  <a:schemeClr val="tx1">
                    <a:lumMod val="85000"/>
                    <a:lumOff val="15000"/>
                  </a:schemeClr>
                </a:solidFill>
              </a:rPr>
              <a:t>persoon</a:t>
            </a:r>
            <a:r>
              <a:rPr lang="en-US" sz="1400" dirty="0">
                <a:solidFill>
                  <a:schemeClr val="tx1">
                    <a:lumMod val="85000"/>
                    <a:lumOff val="15000"/>
                  </a:schemeClr>
                </a:solidFill>
              </a:rPr>
              <a:t>, begin je </a:t>
            </a:r>
            <a:r>
              <a:rPr lang="en-US" sz="1400" dirty="0" err="1">
                <a:solidFill>
                  <a:schemeClr val="tx1">
                    <a:lumMod val="85000"/>
                    <a:lumOff val="15000"/>
                  </a:schemeClr>
                </a:solidFill>
              </a:rPr>
              <a:t>schetsjes</a:t>
            </a:r>
            <a:r>
              <a:rPr lang="en-US" sz="1400" dirty="0">
                <a:solidFill>
                  <a:schemeClr val="tx1">
                    <a:lumMod val="85000"/>
                    <a:lumOff val="15000"/>
                  </a:schemeClr>
                </a:solidFill>
              </a:rPr>
              <a:t> </a:t>
            </a:r>
            <a:r>
              <a:rPr lang="en-US" sz="1400" dirty="0" err="1">
                <a:solidFill>
                  <a:schemeClr val="tx1">
                    <a:lumMod val="85000"/>
                    <a:lumOff val="15000"/>
                  </a:schemeClr>
                </a:solidFill>
              </a:rPr>
              <a:t>te</a:t>
            </a:r>
            <a:r>
              <a:rPr lang="en-US" sz="1400" dirty="0">
                <a:solidFill>
                  <a:schemeClr val="tx1">
                    <a:lumMod val="85000"/>
                    <a:lumOff val="15000"/>
                  </a:schemeClr>
                </a:solidFill>
              </a:rPr>
              <a:t> </a:t>
            </a:r>
            <a:r>
              <a:rPr lang="en-US" sz="1400" dirty="0" err="1">
                <a:solidFill>
                  <a:schemeClr val="tx1">
                    <a:lumMod val="85000"/>
                    <a:lumOff val="15000"/>
                  </a:schemeClr>
                </a:solidFill>
              </a:rPr>
              <a:t>maken</a:t>
            </a:r>
            <a:r>
              <a:rPr lang="en-US" sz="1400" dirty="0">
                <a:solidFill>
                  <a:schemeClr val="tx1">
                    <a:lumMod val="85000"/>
                    <a:lumOff val="15000"/>
                  </a:schemeClr>
                </a:solidFill>
              </a:rPr>
              <a:t>, </a:t>
            </a:r>
            <a:r>
              <a:rPr lang="en-US" sz="1400" dirty="0" err="1">
                <a:solidFill>
                  <a:schemeClr val="tx1">
                    <a:lumMod val="85000"/>
                    <a:lumOff val="15000"/>
                  </a:schemeClr>
                </a:solidFill>
              </a:rPr>
              <a:t>waarin</a:t>
            </a:r>
            <a:r>
              <a:rPr lang="en-US" sz="1400" dirty="0">
                <a:solidFill>
                  <a:schemeClr val="tx1">
                    <a:lumMod val="85000"/>
                    <a:lumOff val="15000"/>
                  </a:schemeClr>
                </a:solidFill>
              </a:rPr>
              <a:t> je </a:t>
            </a:r>
            <a:r>
              <a:rPr lang="en-US" sz="1400" dirty="0" err="1">
                <a:solidFill>
                  <a:schemeClr val="tx1">
                    <a:lumMod val="85000"/>
                    <a:lumOff val="15000"/>
                  </a:schemeClr>
                </a:solidFill>
              </a:rPr>
              <a:t>zoekt</a:t>
            </a:r>
            <a:r>
              <a:rPr lang="en-US" sz="1400" dirty="0">
                <a:solidFill>
                  <a:schemeClr val="tx1">
                    <a:lumMod val="85000"/>
                    <a:lumOff val="15000"/>
                  </a:schemeClr>
                </a:solidFill>
              </a:rPr>
              <a:t> </a:t>
            </a:r>
            <a:r>
              <a:rPr lang="en-US" sz="1400" dirty="0" err="1">
                <a:solidFill>
                  <a:schemeClr val="tx1">
                    <a:lumMod val="85000"/>
                    <a:lumOff val="15000"/>
                  </a:schemeClr>
                </a:solidFill>
              </a:rPr>
              <a:t>naar</a:t>
            </a:r>
            <a:r>
              <a:rPr lang="en-US" sz="1400" dirty="0">
                <a:solidFill>
                  <a:schemeClr val="tx1">
                    <a:lumMod val="85000"/>
                    <a:lumOff val="15000"/>
                  </a:schemeClr>
                </a:solidFill>
              </a:rPr>
              <a:t> </a:t>
            </a:r>
            <a:r>
              <a:rPr lang="en-US" sz="1400" dirty="0" err="1">
                <a:solidFill>
                  <a:schemeClr val="tx1">
                    <a:lumMod val="85000"/>
                    <a:lumOff val="15000"/>
                  </a:schemeClr>
                </a:solidFill>
              </a:rPr>
              <a:t>een</a:t>
            </a:r>
            <a:r>
              <a:rPr lang="en-US" sz="1400" dirty="0">
                <a:solidFill>
                  <a:schemeClr val="tx1">
                    <a:lumMod val="85000"/>
                    <a:lumOff val="15000"/>
                  </a:schemeClr>
                </a:solidFill>
              </a:rPr>
              <a:t> </a:t>
            </a:r>
            <a:r>
              <a:rPr lang="en-US" sz="1400" dirty="0" err="1">
                <a:solidFill>
                  <a:schemeClr val="tx1">
                    <a:lumMod val="85000"/>
                    <a:lumOff val="15000"/>
                  </a:schemeClr>
                </a:solidFill>
              </a:rPr>
              <a:t>mooie</a:t>
            </a:r>
            <a:r>
              <a:rPr lang="en-US" sz="1400" dirty="0">
                <a:solidFill>
                  <a:schemeClr val="tx1">
                    <a:lumMod val="85000"/>
                    <a:lumOff val="15000"/>
                  </a:schemeClr>
                </a:solidFill>
              </a:rPr>
              <a:t> </a:t>
            </a:r>
            <a:r>
              <a:rPr lang="en-US" sz="1400" dirty="0" err="1">
                <a:solidFill>
                  <a:schemeClr val="tx1">
                    <a:lumMod val="85000"/>
                    <a:lumOff val="15000"/>
                  </a:schemeClr>
                </a:solidFill>
              </a:rPr>
              <a:t>weergave</a:t>
            </a:r>
            <a:r>
              <a:rPr lang="en-US" sz="1400" dirty="0">
                <a:solidFill>
                  <a:schemeClr val="tx1">
                    <a:lumMod val="85000"/>
                    <a:lumOff val="15000"/>
                  </a:schemeClr>
                </a:solidFill>
              </a:rPr>
              <a:t>. Je </a:t>
            </a:r>
            <a:r>
              <a:rPr lang="en-US" sz="1400" dirty="0" err="1">
                <a:solidFill>
                  <a:schemeClr val="tx1">
                    <a:lumMod val="85000"/>
                    <a:lumOff val="15000"/>
                  </a:schemeClr>
                </a:solidFill>
              </a:rPr>
              <a:t>kunt</a:t>
            </a:r>
            <a:r>
              <a:rPr lang="en-US" sz="1400" dirty="0">
                <a:solidFill>
                  <a:schemeClr val="tx1">
                    <a:lumMod val="85000"/>
                    <a:lumOff val="15000"/>
                  </a:schemeClr>
                </a:solidFill>
              </a:rPr>
              <a:t> er </a:t>
            </a:r>
            <a:r>
              <a:rPr lang="en-US" sz="1400" dirty="0" err="1">
                <a:solidFill>
                  <a:schemeClr val="tx1">
                    <a:lumMod val="85000"/>
                    <a:lumOff val="15000"/>
                  </a:schemeClr>
                </a:solidFill>
              </a:rPr>
              <a:t>bijvoorbeeld</a:t>
            </a:r>
            <a:r>
              <a:rPr lang="en-US" sz="1400" dirty="0">
                <a:solidFill>
                  <a:schemeClr val="tx1">
                    <a:lumMod val="85000"/>
                    <a:lumOff val="15000"/>
                  </a:schemeClr>
                </a:solidFill>
              </a:rPr>
              <a:t> </a:t>
            </a:r>
            <a:r>
              <a:rPr lang="en-US" sz="1400" dirty="0" err="1">
                <a:solidFill>
                  <a:schemeClr val="tx1">
                    <a:lumMod val="85000"/>
                    <a:lumOff val="15000"/>
                  </a:schemeClr>
                </a:solidFill>
              </a:rPr>
              <a:t>voor</a:t>
            </a:r>
            <a:r>
              <a:rPr lang="en-US" sz="1400" dirty="0">
                <a:solidFill>
                  <a:schemeClr val="tx1">
                    <a:lumMod val="85000"/>
                    <a:lumOff val="15000"/>
                  </a:schemeClr>
                </a:solidFill>
              </a:rPr>
              <a:t> </a:t>
            </a:r>
            <a:r>
              <a:rPr lang="en-US" sz="1400" dirty="0" err="1">
                <a:solidFill>
                  <a:schemeClr val="tx1">
                    <a:lumMod val="85000"/>
                    <a:lumOff val="15000"/>
                  </a:schemeClr>
                </a:solidFill>
              </a:rPr>
              <a:t>kiezen</a:t>
            </a:r>
            <a:r>
              <a:rPr lang="en-US" sz="1400" dirty="0">
                <a:solidFill>
                  <a:schemeClr val="tx1">
                    <a:lumMod val="85000"/>
                    <a:lumOff val="15000"/>
                  </a:schemeClr>
                </a:solidFill>
              </a:rPr>
              <a:t> om </a:t>
            </a:r>
            <a:r>
              <a:rPr lang="en-US" sz="1400" dirty="0" err="1">
                <a:solidFill>
                  <a:schemeClr val="tx1">
                    <a:lumMod val="85000"/>
                    <a:lumOff val="15000"/>
                  </a:schemeClr>
                </a:solidFill>
              </a:rPr>
              <a:t>één</a:t>
            </a:r>
            <a:r>
              <a:rPr lang="en-US" sz="1400" dirty="0">
                <a:solidFill>
                  <a:schemeClr val="tx1">
                    <a:lumMod val="85000"/>
                    <a:lumOff val="15000"/>
                  </a:schemeClr>
                </a:solidFill>
              </a:rPr>
              <a:t> van de </a:t>
            </a:r>
            <a:r>
              <a:rPr lang="en-US" sz="1400" dirty="0" err="1">
                <a:solidFill>
                  <a:schemeClr val="tx1">
                    <a:lumMod val="85000"/>
                    <a:lumOff val="15000"/>
                  </a:schemeClr>
                </a:solidFill>
              </a:rPr>
              <a:t>stijlen</a:t>
            </a:r>
            <a:r>
              <a:rPr lang="en-US" sz="1400" dirty="0">
                <a:solidFill>
                  <a:schemeClr val="tx1">
                    <a:lumMod val="85000"/>
                    <a:lumOff val="15000"/>
                  </a:schemeClr>
                </a:solidFill>
              </a:rPr>
              <a:t> </a:t>
            </a:r>
            <a:r>
              <a:rPr lang="en-US" sz="1400" dirty="0" err="1">
                <a:solidFill>
                  <a:schemeClr val="tx1">
                    <a:lumMod val="85000"/>
                    <a:lumOff val="15000"/>
                  </a:schemeClr>
                </a:solidFill>
              </a:rPr>
              <a:t>uit</a:t>
            </a:r>
            <a:r>
              <a:rPr lang="en-US" sz="1400" dirty="0">
                <a:solidFill>
                  <a:schemeClr val="tx1">
                    <a:lumMod val="85000"/>
                    <a:lumOff val="15000"/>
                  </a:schemeClr>
                </a:solidFill>
              </a:rPr>
              <a:t> het </a:t>
            </a:r>
            <a:r>
              <a:rPr lang="en-US" sz="1400" dirty="0" err="1">
                <a:solidFill>
                  <a:schemeClr val="tx1">
                    <a:lumMod val="85000"/>
                    <a:lumOff val="15000"/>
                  </a:schemeClr>
                </a:solidFill>
              </a:rPr>
              <a:t>vooronderzoek</a:t>
            </a:r>
            <a:r>
              <a:rPr lang="en-US" sz="1400" dirty="0">
                <a:solidFill>
                  <a:schemeClr val="tx1">
                    <a:lumMod val="85000"/>
                    <a:lumOff val="15000"/>
                  </a:schemeClr>
                </a:solidFill>
              </a:rPr>
              <a:t> </a:t>
            </a:r>
            <a:r>
              <a:rPr lang="en-US" sz="1400" dirty="0" err="1">
                <a:solidFill>
                  <a:schemeClr val="tx1">
                    <a:lumMod val="85000"/>
                    <a:lumOff val="15000"/>
                  </a:schemeClr>
                </a:solidFill>
              </a:rPr>
              <a:t>te</a:t>
            </a:r>
            <a:r>
              <a:rPr lang="en-US" sz="1400" dirty="0">
                <a:solidFill>
                  <a:schemeClr val="tx1">
                    <a:lumMod val="85000"/>
                    <a:lumOff val="15000"/>
                  </a:schemeClr>
                </a:solidFill>
              </a:rPr>
              <a:t> </a:t>
            </a:r>
            <a:r>
              <a:rPr lang="en-US" sz="1400" dirty="0" err="1">
                <a:solidFill>
                  <a:schemeClr val="tx1">
                    <a:lumMod val="85000"/>
                    <a:lumOff val="15000"/>
                  </a:schemeClr>
                </a:solidFill>
              </a:rPr>
              <a:t>gebruiken</a:t>
            </a:r>
            <a:r>
              <a:rPr lang="en-US" sz="1400" dirty="0">
                <a:solidFill>
                  <a:schemeClr val="tx1">
                    <a:lumMod val="85000"/>
                    <a:lumOff val="15000"/>
                  </a:schemeClr>
                </a:solidFill>
              </a:rPr>
              <a:t>. </a:t>
            </a:r>
            <a:r>
              <a:rPr lang="en-US" sz="1400" dirty="0" err="1">
                <a:solidFill>
                  <a:schemeClr val="tx1">
                    <a:lumMod val="85000"/>
                    <a:lumOff val="15000"/>
                  </a:schemeClr>
                </a:solidFill>
              </a:rPr>
              <a:t>Verdiep</a:t>
            </a:r>
            <a:r>
              <a:rPr lang="en-US" sz="1400" dirty="0">
                <a:solidFill>
                  <a:schemeClr val="tx1">
                    <a:lumMod val="85000"/>
                    <a:lumOff val="15000"/>
                  </a:schemeClr>
                </a:solidFill>
              </a:rPr>
              <a:t> je </a:t>
            </a:r>
            <a:r>
              <a:rPr lang="en-US" sz="1400" dirty="0" err="1">
                <a:solidFill>
                  <a:schemeClr val="tx1">
                    <a:lumMod val="85000"/>
                    <a:lumOff val="15000"/>
                  </a:schemeClr>
                </a:solidFill>
              </a:rPr>
              <a:t>zonodig</a:t>
            </a:r>
            <a:r>
              <a:rPr lang="en-US" sz="1400" dirty="0">
                <a:solidFill>
                  <a:schemeClr val="tx1">
                    <a:lumMod val="85000"/>
                    <a:lumOff val="15000"/>
                  </a:schemeClr>
                </a:solidFill>
              </a:rPr>
              <a:t> in </a:t>
            </a:r>
            <a:r>
              <a:rPr lang="en-US" sz="1400" dirty="0" err="1">
                <a:solidFill>
                  <a:schemeClr val="tx1">
                    <a:lumMod val="85000"/>
                    <a:lumOff val="15000"/>
                  </a:schemeClr>
                </a:solidFill>
              </a:rPr>
              <a:t>onderdelen</a:t>
            </a:r>
            <a:r>
              <a:rPr lang="en-US" sz="1400" dirty="0">
                <a:solidFill>
                  <a:schemeClr val="tx1">
                    <a:lumMod val="85000"/>
                    <a:lumOff val="15000"/>
                  </a:schemeClr>
                </a:solidFill>
              </a:rPr>
              <a:t> van je </a:t>
            </a:r>
            <a:r>
              <a:rPr lang="en-US" sz="1400" dirty="0" err="1">
                <a:solidFill>
                  <a:schemeClr val="tx1">
                    <a:lumMod val="85000"/>
                    <a:lumOff val="15000"/>
                  </a:schemeClr>
                </a:solidFill>
              </a:rPr>
              <a:t>ontwerp</a:t>
            </a:r>
            <a:r>
              <a:rPr lang="en-US" sz="1400" dirty="0">
                <a:solidFill>
                  <a:schemeClr val="tx1">
                    <a:lumMod val="85000"/>
                    <a:lumOff val="15000"/>
                  </a:schemeClr>
                </a:solidFill>
              </a:rPr>
              <a:t> om </a:t>
            </a:r>
            <a:r>
              <a:rPr lang="en-US" sz="1400" dirty="0" err="1">
                <a:solidFill>
                  <a:schemeClr val="tx1">
                    <a:lumMod val="85000"/>
                    <a:lumOff val="15000"/>
                  </a:schemeClr>
                </a:solidFill>
              </a:rPr>
              <a:t>deze</a:t>
            </a:r>
            <a:r>
              <a:rPr lang="en-US" sz="1400" dirty="0">
                <a:solidFill>
                  <a:schemeClr val="tx1">
                    <a:lumMod val="85000"/>
                    <a:lumOff val="15000"/>
                  </a:schemeClr>
                </a:solidFill>
              </a:rPr>
              <a:t> </a:t>
            </a:r>
            <a:r>
              <a:rPr lang="en-US" sz="1400" dirty="0" err="1">
                <a:solidFill>
                  <a:schemeClr val="tx1">
                    <a:lumMod val="85000"/>
                    <a:lumOff val="15000"/>
                  </a:schemeClr>
                </a:solidFill>
              </a:rPr>
              <a:t>goed</a:t>
            </a:r>
            <a:r>
              <a:rPr lang="en-US" sz="1400" dirty="0">
                <a:solidFill>
                  <a:schemeClr val="tx1">
                    <a:lumMod val="85000"/>
                    <a:lumOff val="15000"/>
                  </a:schemeClr>
                </a:solidFill>
              </a:rPr>
              <a:t> </a:t>
            </a:r>
            <a:r>
              <a:rPr lang="en-US" sz="1400" dirty="0" err="1">
                <a:solidFill>
                  <a:schemeClr val="tx1">
                    <a:lumMod val="85000"/>
                    <a:lumOff val="15000"/>
                  </a:schemeClr>
                </a:solidFill>
              </a:rPr>
              <a:t>te</a:t>
            </a:r>
            <a:r>
              <a:rPr lang="en-US" sz="1400" dirty="0">
                <a:solidFill>
                  <a:schemeClr val="tx1">
                    <a:lumMod val="85000"/>
                    <a:lumOff val="15000"/>
                  </a:schemeClr>
                </a:solidFill>
              </a:rPr>
              <a:t> </a:t>
            </a:r>
            <a:r>
              <a:rPr lang="en-US" sz="1400" dirty="0" err="1">
                <a:solidFill>
                  <a:schemeClr val="tx1">
                    <a:lumMod val="85000"/>
                    <a:lumOff val="15000"/>
                  </a:schemeClr>
                </a:solidFill>
              </a:rPr>
              <a:t>kunnen</a:t>
            </a:r>
            <a:r>
              <a:rPr lang="en-US" sz="1400" dirty="0">
                <a:solidFill>
                  <a:schemeClr val="tx1">
                    <a:lumMod val="85000"/>
                    <a:lumOff val="15000"/>
                  </a:schemeClr>
                </a:solidFill>
              </a:rPr>
              <a:t> </a:t>
            </a:r>
            <a:r>
              <a:rPr lang="en-US" sz="1400" dirty="0" err="1">
                <a:solidFill>
                  <a:schemeClr val="tx1">
                    <a:lumMod val="85000"/>
                    <a:lumOff val="15000"/>
                  </a:schemeClr>
                </a:solidFill>
              </a:rPr>
              <a:t>uitbeelden</a:t>
            </a:r>
            <a:r>
              <a:rPr lang="en-US" sz="1400" dirty="0">
                <a:solidFill>
                  <a:schemeClr val="tx1">
                    <a:lumMod val="85000"/>
                    <a:lumOff val="15000"/>
                  </a:schemeClr>
                </a:solidFill>
              </a:rPr>
              <a:t> (</a:t>
            </a:r>
            <a:r>
              <a:rPr lang="en-US" sz="1400" dirty="0" err="1">
                <a:solidFill>
                  <a:schemeClr val="tx1">
                    <a:lumMod val="85000"/>
                    <a:lumOff val="15000"/>
                  </a:schemeClr>
                </a:solidFill>
              </a:rPr>
              <a:t>foto’s</a:t>
            </a:r>
            <a:r>
              <a:rPr lang="en-US" sz="1400" dirty="0">
                <a:solidFill>
                  <a:schemeClr val="tx1">
                    <a:lumMod val="85000"/>
                    <a:lumOff val="15000"/>
                  </a:schemeClr>
                </a:solidFill>
              </a:rPr>
              <a:t> </a:t>
            </a:r>
            <a:r>
              <a:rPr lang="en-US" sz="1400" dirty="0" err="1">
                <a:solidFill>
                  <a:schemeClr val="tx1">
                    <a:lumMod val="85000"/>
                    <a:lumOff val="15000"/>
                  </a:schemeClr>
                </a:solidFill>
              </a:rPr>
              <a:t>opzoeken</a:t>
            </a:r>
            <a:r>
              <a:rPr lang="en-US" sz="1400" dirty="0">
                <a:solidFill>
                  <a:schemeClr val="tx1">
                    <a:lumMod val="85000"/>
                    <a:lumOff val="15000"/>
                  </a:schemeClr>
                </a:solidFill>
              </a:rPr>
              <a:t> van </a:t>
            </a:r>
            <a:r>
              <a:rPr lang="en-US" sz="1400" dirty="0" err="1">
                <a:solidFill>
                  <a:schemeClr val="tx1">
                    <a:lumMod val="85000"/>
                    <a:lumOff val="15000"/>
                  </a:schemeClr>
                </a:solidFill>
              </a:rPr>
              <a:t>een</a:t>
            </a:r>
            <a:r>
              <a:rPr lang="en-US" sz="1400" dirty="0">
                <a:solidFill>
                  <a:schemeClr val="tx1">
                    <a:lumMod val="85000"/>
                    <a:lumOff val="15000"/>
                  </a:schemeClr>
                </a:solidFill>
              </a:rPr>
              <a:t> </a:t>
            </a:r>
            <a:r>
              <a:rPr lang="en-US" sz="1400" dirty="0" err="1">
                <a:solidFill>
                  <a:schemeClr val="tx1">
                    <a:lumMod val="85000"/>
                    <a:lumOff val="15000"/>
                  </a:schemeClr>
                </a:solidFill>
              </a:rPr>
              <a:t>vlecht</a:t>
            </a:r>
            <a:r>
              <a:rPr lang="en-US" sz="1400" dirty="0">
                <a:solidFill>
                  <a:schemeClr val="tx1">
                    <a:lumMod val="85000"/>
                    <a:lumOff val="15000"/>
                  </a:schemeClr>
                </a:solidFill>
              </a:rPr>
              <a:t>, </a:t>
            </a:r>
            <a:r>
              <a:rPr lang="en-US" sz="1400" dirty="0" err="1">
                <a:solidFill>
                  <a:schemeClr val="tx1">
                    <a:lumMod val="85000"/>
                    <a:lumOff val="15000"/>
                  </a:schemeClr>
                </a:solidFill>
              </a:rPr>
              <a:t>een</a:t>
            </a:r>
            <a:r>
              <a:rPr lang="en-US" sz="1400" dirty="0">
                <a:solidFill>
                  <a:schemeClr val="tx1">
                    <a:lumMod val="85000"/>
                    <a:lumOff val="15000"/>
                  </a:schemeClr>
                </a:solidFill>
              </a:rPr>
              <a:t> </a:t>
            </a:r>
            <a:r>
              <a:rPr lang="en-US" sz="1400" dirty="0" err="1">
                <a:solidFill>
                  <a:schemeClr val="tx1">
                    <a:lumMod val="85000"/>
                    <a:lumOff val="15000"/>
                  </a:schemeClr>
                </a:solidFill>
              </a:rPr>
              <a:t>rugtas</a:t>
            </a:r>
            <a:r>
              <a:rPr lang="en-US" sz="1400" dirty="0">
                <a:solidFill>
                  <a:schemeClr val="tx1">
                    <a:lumMod val="85000"/>
                    <a:lumOff val="15000"/>
                  </a:schemeClr>
                </a:solidFill>
              </a:rPr>
              <a:t>, </a:t>
            </a:r>
            <a:r>
              <a:rPr lang="en-US" sz="1400" dirty="0" err="1">
                <a:solidFill>
                  <a:schemeClr val="tx1">
                    <a:lumMod val="85000"/>
                    <a:lumOff val="15000"/>
                  </a:schemeClr>
                </a:solidFill>
              </a:rPr>
              <a:t>sportschoenen</a:t>
            </a:r>
            <a:r>
              <a:rPr lang="en-US" sz="1400" dirty="0">
                <a:solidFill>
                  <a:schemeClr val="tx1">
                    <a:lumMod val="85000"/>
                    <a:lumOff val="15000"/>
                  </a:schemeClr>
                </a:solidFill>
              </a:rPr>
              <a:t>, </a:t>
            </a:r>
            <a:r>
              <a:rPr lang="en-US" sz="1400" dirty="0" err="1">
                <a:solidFill>
                  <a:schemeClr val="tx1">
                    <a:lumMod val="85000"/>
                    <a:lumOff val="15000"/>
                  </a:schemeClr>
                </a:solidFill>
              </a:rPr>
              <a:t>zonnebrillen</a:t>
            </a:r>
            <a:r>
              <a:rPr lang="en-US" sz="1400" dirty="0">
                <a:solidFill>
                  <a:schemeClr val="tx1">
                    <a:lumMod val="85000"/>
                    <a:lumOff val="15000"/>
                  </a:schemeClr>
                </a:solidFill>
              </a:rPr>
              <a:t>, …)</a:t>
            </a:r>
          </a:p>
          <a:p>
            <a:pPr marL="342900" indent="-342900">
              <a:lnSpc>
                <a:spcPct val="100000"/>
              </a:lnSpc>
              <a:buAutoNum type="arabicPeriod"/>
            </a:pPr>
            <a:r>
              <a:rPr lang="en-US" sz="1400" dirty="0" err="1">
                <a:solidFill>
                  <a:schemeClr val="tx1">
                    <a:lumMod val="85000"/>
                    <a:lumOff val="15000"/>
                  </a:schemeClr>
                </a:solidFill>
              </a:rPr>
              <a:t>Kies</a:t>
            </a:r>
            <a:r>
              <a:rPr lang="en-US" sz="1400" dirty="0">
                <a:solidFill>
                  <a:schemeClr val="tx1">
                    <a:lumMod val="85000"/>
                    <a:lumOff val="15000"/>
                  </a:schemeClr>
                </a:solidFill>
              </a:rPr>
              <a:t> </a:t>
            </a:r>
            <a:r>
              <a:rPr lang="en-US" sz="1400" dirty="0" err="1">
                <a:solidFill>
                  <a:schemeClr val="tx1">
                    <a:lumMod val="85000"/>
                    <a:lumOff val="15000"/>
                  </a:schemeClr>
                </a:solidFill>
              </a:rPr>
              <a:t>een</a:t>
            </a:r>
            <a:r>
              <a:rPr lang="en-US" sz="1400" dirty="0">
                <a:solidFill>
                  <a:schemeClr val="tx1">
                    <a:lumMod val="85000"/>
                    <a:lumOff val="15000"/>
                  </a:schemeClr>
                </a:solidFill>
              </a:rPr>
              <a:t> </a:t>
            </a:r>
            <a:r>
              <a:rPr lang="en-US" sz="1400" dirty="0" err="1">
                <a:solidFill>
                  <a:schemeClr val="tx1">
                    <a:lumMod val="85000"/>
                    <a:lumOff val="15000"/>
                  </a:schemeClr>
                </a:solidFill>
              </a:rPr>
              <a:t>materiaal</a:t>
            </a:r>
            <a:r>
              <a:rPr lang="en-US" sz="1400" dirty="0">
                <a:solidFill>
                  <a:schemeClr val="tx1">
                    <a:lumMod val="85000"/>
                    <a:lumOff val="15000"/>
                  </a:schemeClr>
                </a:solidFill>
              </a:rPr>
              <a:t>/</a:t>
            </a:r>
            <a:r>
              <a:rPr lang="en-US" sz="1400" dirty="0" err="1">
                <a:solidFill>
                  <a:schemeClr val="tx1">
                    <a:lumMod val="85000"/>
                    <a:lumOff val="15000"/>
                  </a:schemeClr>
                </a:solidFill>
              </a:rPr>
              <a:t>techniek</a:t>
            </a:r>
            <a:r>
              <a:rPr lang="en-US" sz="1400" dirty="0">
                <a:solidFill>
                  <a:schemeClr val="tx1">
                    <a:lumMod val="85000"/>
                    <a:lumOff val="15000"/>
                  </a:schemeClr>
                </a:solidFill>
              </a:rPr>
              <a:t> en </a:t>
            </a:r>
            <a:r>
              <a:rPr lang="en-US" sz="1400" dirty="0" err="1">
                <a:solidFill>
                  <a:schemeClr val="tx1">
                    <a:lumMod val="85000"/>
                    <a:lumOff val="15000"/>
                  </a:schemeClr>
                </a:solidFill>
              </a:rPr>
              <a:t>oefen</a:t>
            </a:r>
            <a:r>
              <a:rPr lang="en-US" sz="1400" dirty="0">
                <a:solidFill>
                  <a:schemeClr val="tx1">
                    <a:lumMod val="85000"/>
                    <a:lumOff val="15000"/>
                  </a:schemeClr>
                </a:solidFill>
              </a:rPr>
              <a:t> </a:t>
            </a:r>
            <a:r>
              <a:rPr lang="en-US" sz="1400" dirty="0" err="1">
                <a:solidFill>
                  <a:schemeClr val="tx1">
                    <a:lumMod val="85000"/>
                    <a:lumOff val="15000"/>
                  </a:schemeClr>
                </a:solidFill>
              </a:rPr>
              <a:t>hiermee</a:t>
            </a:r>
            <a:r>
              <a:rPr lang="en-US" sz="1400" dirty="0">
                <a:solidFill>
                  <a:schemeClr val="tx1">
                    <a:lumMod val="85000"/>
                    <a:lumOff val="15000"/>
                  </a:schemeClr>
                </a:solidFill>
              </a:rPr>
              <a:t>.  </a:t>
            </a:r>
          </a:p>
          <a:p>
            <a:pPr marL="342900" indent="-342900">
              <a:lnSpc>
                <a:spcPct val="100000"/>
              </a:lnSpc>
              <a:buAutoNum type="arabicPeriod"/>
            </a:pPr>
            <a:r>
              <a:rPr lang="en-US" sz="1400" dirty="0">
                <a:solidFill>
                  <a:schemeClr val="tx1">
                    <a:lumMod val="85000"/>
                    <a:lumOff val="15000"/>
                  </a:schemeClr>
                </a:solidFill>
              </a:rPr>
              <a:t>Maak je </a:t>
            </a:r>
            <a:r>
              <a:rPr lang="en-US" sz="1400" dirty="0" err="1">
                <a:solidFill>
                  <a:schemeClr val="tx1">
                    <a:lumMod val="85000"/>
                    <a:lumOff val="15000"/>
                  </a:schemeClr>
                </a:solidFill>
              </a:rPr>
              <a:t>eindwerkstuk</a:t>
            </a:r>
            <a:r>
              <a:rPr lang="en-US" sz="1400" dirty="0">
                <a:solidFill>
                  <a:schemeClr val="tx1">
                    <a:lumMod val="85000"/>
                    <a:lumOff val="15000"/>
                  </a:schemeClr>
                </a:solidFill>
              </a:rPr>
              <a:t> op </a:t>
            </a:r>
            <a:r>
              <a:rPr lang="en-US" sz="1400" dirty="0" err="1">
                <a:solidFill>
                  <a:schemeClr val="tx1">
                    <a:lumMod val="85000"/>
                    <a:lumOff val="15000"/>
                  </a:schemeClr>
                </a:solidFill>
              </a:rPr>
              <a:t>flink</a:t>
            </a:r>
            <a:r>
              <a:rPr lang="en-US" sz="1400" dirty="0">
                <a:solidFill>
                  <a:schemeClr val="tx1">
                    <a:lumMod val="85000"/>
                    <a:lumOff val="15000"/>
                  </a:schemeClr>
                </a:solidFill>
              </a:rPr>
              <a:t> </a:t>
            </a:r>
            <a:r>
              <a:rPr lang="en-US" sz="1400" dirty="0" err="1">
                <a:solidFill>
                  <a:schemeClr val="tx1">
                    <a:lumMod val="85000"/>
                    <a:lumOff val="15000"/>
                  </a:schemeClr>
                </a:solidFill>
              </a:rPr>
              <a:t>formaat</a:t>
            </a:r>
            <a:r>
              <a:rPr lang="en-US" sz="1400" dirty="0">
                <a:solidFill>
                  <a:schemeClr val="tx1">
                    <a:lumMod val="85000"/>
                    <a:lumOff val="15000"/>
                  </a:schemeClr>
                </a:solidFill>
              </a:rPr>
              <a:t>, </a:t>
            </a:r>
            <a:r>
              <a:rPr lang="en-US" sz="1400" dirty="0" err="1">
                <a:solidFill>
                  <a:schemeClr val="tx1">
                    <a:lumMod val="85000"/>
                    <a:lumOff val="15000"/>
                  </a:schemeClr>
                </a:solidFill>
              </a:rPr>
              <a:t>liefst</a:t>
            </a:r>
            <a:r>
              <a:rPr lang="en-US" sz="1400" dirty="0">
                <a:solidFill>
                  <a:schemeClr val="tx1">
                    <a:lumMod val="85000"/>
                    <a:lumOff val="15000"/>
                  </a:schemeClr>
                </a:solidFill>
              </a:rPr>
              <a:t> A3 of </a:t>
            </a:r>
            <a:r>
              <a:rPr lang="en-US" sz="1400" dirty="0" err="1">
                <a:solidFill>
                  <a:schemeClr val="tx1">
                    <a:lumMod val="85000"/>
                    <a:lumOff val="15000"/>
                  </a:schemeClr>
                </a:solidFill>
              </a:rPr>
              <a:t>groter</a:t>
            </a:r>
            <a:r>
              <a:rPr lang="en-US" sz="1400" dirty="0">
                <a:solidFill>
                  <a:schemeClr val="tx1">
                    <a:lumMod val="85000"/>
                    <a:lumOff val="15000"/>
                  </a:schemeClr>
                </a:solidFill>
              </a:rPr>
              <a:t> in </a:t>
            </a:r>
            <a:r>
              <a:rPr lang="en-US" sz="1400" dirty="0" err="1">
                <a:solidFill>
                  <a:schemeClr val="tx1">
                    <a:lumMod val="85000"/>
                    <a:lumOff val="15000"/>
                  </a:schemeClr>
                </a:solidFill>
              </a:rPr>
              <a:t>een</a:t>
            </a:r>
            <a:r>
              <a:rPr lang="en-US" sz="1400" dirty="0">
                <a:solidFill>
                  <a:schemeClr val="tx1">
                    <a:lumMod val="85000"/>
                    <a:lumOff val="15000"/>
                  </a:schemeClr>
                </a:solidFill>
              </a:rPr>
              <a:t> </a:t>
            </a:r>
            <a:r>
              <a:rPr lang="en-US" sz="1400" dirty="0" err="1">
                <a:solidFill>
                  <a:schemeClr val="tx1">
                    <a:lumMod val="85000"/>
                    <a:lumOff val="15000"/>
                  </a:schemeClr>
                </a:solidFill>
              </a:rPr>
              <a:t>materiaal</a:t>
            </a:r>
            <a:r>
              <a:rPr lang="en-US" sz="1400" dirty="0">
                <a:solidFill>
                  <a:schemeClr val="tx1">
                    <a:lumMod val="85000"/>
                    <a:lumOff val="15000"/>
                  </a:schemeClr>
                </a:solidFill>
              </a:rPr>
              <a:t> en  </a:t>
            </a:r>
            <a:r>
              <a:rPr lang="en-US" sz="1400" dirty="0" err="1">
                <a:solidFill>
                  <a:schemeClr val="tx1">
                    <a:lumMod val="85000"/>
                    <a:lumOff val="15000"/>
                  </a:schemeClr>
                </a:solidFill>
              </a:rPr>
              <a:t>techniek</a:t>
            </a:r>
            <a:r>
              <a:rPr lang="en-US" sz="1400" dirty="0">
                <a:solidFill>
                  <a:schemeClr val="tx1">
                    <a:lumMod val="85000"/>
                    <a:lumOff val="15000"/>
                  </a:schemeClr>
                </a:solidFill>
              </a:rPr>
              <a:t> </a:t>
            </a:r>
            <a:r>
              <a:rPr lang="en-US" sz="1400" dirty="0" err="1">
                <a:solidFill>
                  <a:schemeClr val="tx1">
                    <a:lumMod val="85000"/>
                    <a:lumOff val="15000"/>
                  </a:schemeClr>
                </a:solidFill>
              </a:rPr>
              <a:t>naar</a:t>
            </a:r>
            <a:r>
              <a:rPr lang="en-US" sz="1400" dirty="0">
                <a:solidFill>
                  <a:schemeClr val="tx1">
                    <a:lumMod val="85000"/>
                    <a:lumOff val="15000"/>
                  </a:schemeClr>
                </a:solidFill>
              </a:rPr>
              <a:t> </a:t>
            </a:r>
            <a:r>
              <a:rPr lang="en-US" sz="1400" dirty="0" err="1">
                <a:solidFill>
                  <a:schemeClr val="tx1">
                    <a:lumMod val="85000"/>
                    <a:lumOff val="15000"/>
                  </a:schemeClr>
                </a:solidFill>
              </a:rPr>
              <a:t>keuze</a:t>
            </a:r>
            <a:r>
              <a:rPr lang="en-US" sz="1400" dirty="0">
                <a:solidFill>
                  <a:schemeClr val="tx1">
                    <a:lumMod val="85000"/>
                    <a:lumOff val="15000"/>
                  </a:schemeClr>
                </a:solidFill>
              </a:rPr>
              <a:t>.</a:t>
            </a:r>
          </a:p>
          <a:p>
            <a:pPr marL="342900" indent="-342900">
              <a:lnSpc>
                <a:spcPct val="100000"/>
              </a:lnSpc>
              <a:buAutoNum type="arabicPeriod"/>
            </a:pPr>
            <a:r>
              <a:rPr lang="en-US" sz="1400" dirty="0" err="1">
                <a:solidFill>
                  <a:schemeClr val="tx1">
                    <a:lumMod val="85000"/>
                    <a:lumOff val="15000"/>
                  </a:schemeClr>
                </a:solidFill>
              </a:rPr>
              <a:t>Bewaar</a:t>
            </a:r>
            <a:r>
              <a:rPr lang="en-US" sz="1400" dirty="0">
                <a:solidFill>
                  <a:schemeClr val="tx1">
                    <a:lumMod val="85000"/>
                    <a:lumOff val="15000"/>
                  </a:schemeClr>
                </a:solidFill>
              </a:rPr>
              <a:t> </a:t>
            </a:r>
            <a:r>
              <a:rPr lang="en-US" sz="1400" dirty="0" err="1">
                <a:solidFill>
                  <a:schemeClr val="tx1">
                    <a:lumMod val="85000"/>
                    <a:lumOff val="15000"/>
                  </a:schemeClr>
                </a:solidFill>
              </a:rPr>
              <a:t>ook</a:t>
            </a:r>
            <a:r>
              <a:rPr lang="en-US" sz="1400" dirty="0">
                <a:solidFill>
                  <a:schemeClr val="tx1">
                    <a:lumMod val="85000"/>
                    <a:lumOff val="15000"/>
                  </a:schemeClr>
                </a:solidFill>
              </a:rPr>
              <a:t> al je </a:t>
            </a:r>
            <a:r>
              <a:rPr lang="en-US" sz="1400" dirty="0" err="1">
                <a:solidFill>
                  <a:schemeClr val="tx1">
                    <a:lumMod val="85000"/>
                    <a:lumOff val="15000"/>
                  </a:schemeClr>
                </a:solidFill>
              </a:rPr>
              <a:t>schrijfsels</a:t>
            </a:r>
            <a:r>
              <a:rPr lang="en-US" sz="1400" dirty="0">
                <a:solidFill>
                  <a:schemeClr val="tx1">
                    <a:lumMod val="85000"/>
                    <a:lumOff val="15000"/>
                  </a:schemeClr>
                </a:solidFill>
              </a:rPr>
              <a:t>, </a:t>
            </a:r>
            <a:r>
              <a:rPr lang="en-US" sz="1400" dirty="0" err="1">
                <a:solidFill>
                  <a:schemeClr val="tx1">
                    <a:lumMod val="85000"/>
                    <a:lumOff val="15000"/>
                  </a:schemeClr>
                </a:solidFill>
              </a:rPr>
              <a:t>oefeningen</a:t>
            </a:r>
            <a:r>
              <a:rPr lang="en-US" sz="1400" dirty="0">
                <a:solidFill>
                  <a:schemeClr val="tx1">
                    <a:lumMod val="85000"/>
                    <a:lumOff val="15000"/>
                  </a:schemeClr>
                </a:solidFill>
              </a:rPr>
              <a:t>, </a:t>
            </a:r>
            <a:r>
              <a:rPr lang="en-US" sz="1400" dirty="0" err="1">
                <a:solidFill>
                  <a:schemeClr val="tx1">
                    <a:lumMod val="85000"/>
                    <a:lumOff val="15000"/>
                  </a:schemeClr>
                </a:solidFill>
              </a:rPr>
              <a:t>schetsen</a:t>
            </a:r>
            <a:r>
              <a:rPr lang="en-US" sz="1400" dirty="0">
                <a:solidFill>
                  <a:schemeClr val="tx1">
                    <a:lumMod val="85000"/>
                    <a:lumOff val="15000"/>
                  </a:schemeClr>
                </a:solidFill>
              </a:rPr>
              <a:t>, </a:t>
            </a:r>
            <a:r>
              <a:rPr lang="en-US" sz="1400" dirty="0" err="1">
                <a:solidFill>
                  <a:schemeClr val="tx1">
                    <a:lumMod val="85000"/>
                    <a:lumOff val="15000"/>
                  </a:schemeClr>
                </a:solidFill>
              </a:rPr>
              <a:t>enz</a:t>
            </a:r>
            <a:r>
              <a:rPr lang="en-US" sz="1400" dirty="0">
                <a:solidFill>
                  <a:schemeClr val="tx1">
                    <a:lumMod val="85000"/>
                    <a:lumOff val="15000"/>
                  </a:schemeClr>
                </a:solidFill>
              </a:rPr>
              <a:t>.</a:t>
            </a:r>
          </a:p>
        </p:txBody>
      </p:sp>
      <p:sp>
        <p:nvSpPr>
          <p:cNvPr id="13" name="Freeform: Shape 12">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463139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AA5CF486-D9E5-4A66-898A-F3D62B81B1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7" y="-5"/>
            <a:ext cx="12193149" cy="2200064"/>
          </a:xfrm>
          <a:custGeom>
            <a:avLst/>
            <a:gdLst>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810326 w 12192001"/>
              <a:gd name="connsiteY23" fmla="*/ 799074 h 2344739"/>
              <a:gd name="connsiteX24" fmla="*/ 11550277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810326 w 12192001"/>
              <a:gd name="connsiteY23" fmla="*/ 799074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522499 w 12192001"/>
              <a:gd name="connsiteY26" fmla="*/ 1207528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999965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37318 w 12192001"/>
              <a:gd name="connsiteY70" fmla="*/ 1920435 h 2344739"/>
              <a:gd name="connsiteX71" fmla="*/ 9113812 w 12192001"/>
              <a:gd name="connsiteY71" fmla="*/ 1919069 h 2344739"/>
              <a:gd name="connsiteX72" fmla="*/ 9053453 w 12192001"/>
              <a:gd name="connsiteY72" fmla="*/ 1910755 h 2344739"/>
              <a:gd name="connsiteX73" fmla="*/ 9005486 w 12192001"/>
              <a:gd name="connsiteY73" fmla="*/ 1914040 h 2344739"/>
              <a:gd name="connsiteX74" fmla="*/ 9005201 w 12192001"/>
              <a:gd name="connsiteY74" fmla="*/ 1913800 h 2344739"/>
              <a:gd name="connsiteX75" fmla="*/ 8996232 w 12192001"/>
              <a:gd name="connsiteY75" fmla="*/ 1915011 h 2344739"/>
              <a:gd name="connsiteX76" fmla="*/ 8990394 w 12192001"/>
              <a:gd name="connsiteY76" fmla="*/ 1917072 h 2344739"/>
              <a:gd name="connsiteX77" fmla="*/ 8974337 w 12192001"/>
              <a:gd name="connsiteY77" fmla="*/ 1920298 h 2344739"/>
              <a:gd name="connsiteX78" fmla="*/ 8968011 w 12192001"/>
              <a:gd name="connsiteY78" fmla="*/ 1919598 h 2344739"/>
              <a:gd name="connsiteX79" fmla="*/ 8963048 w 12192001"/>
              <a:gd name="connsiteY79" fmla="*/ 1917373 h 2344739"/>
              <a:gd name="connsiteX80" fmla="*/ 8928988 w 12192001"/>
              <a:gd name="connsiteY80" fmla="*/ 1914185 h 2344739"/>
              <a:gd name="connsiteX81" fmla="*/ 8752444 w 12192001"/>
              <a:gd name="connsiteY81" fmla="*/ 1933417 h 2344739"/>
              <a:gd name="connsiteX82" fmla="*/ 8707847 w 12192001"/>
              <a:gd name="connsiteY82" fmla="*/ 1935518 h 2344739"/>
              <a:gd name="connsiteX83" fmla="*/ 8596071 w 12192001"/>
              <a:gd name="connsiteY83" fmla="*/ 1944090 h 2344739"/>
              <a:gd name="connsiteX84" fmla="*/ 8525230 w 12192001"/>
              <a:gd name="connsiteY84" fmla="*/ 1929248 h 2344739"/>
              <a:gd name="connsiteX85" fmla="*/ 8510983 w 12192001"/>
              <a:gd name="connsiteY85" fmla="*/ 1935163 h 2344739"/>
              <a:gd name="connsiteX86" fmla="*/ 8506167 w 12192001"/>
              <a:gd name="connsiteY86" fmla="*/ 1938164 h 2344739"/>
              <a:gd name="connsiteX87" fmla="*/ 8497968 w 12192001"/>
              <a:gd name="connsiteY87" fmla="*/ 1940902 h 2344739"/>
              <a:gd name="connsiteX88" fmla="*/ 8497594 w 12192001"/>
              <a:gd name="connsiteY88" fmla="*/ 1940723 h 2344739"/>
              <a:gd name="connsiteX89" fmla="*/ 8490249 w 12192001"/>
              <a:gd name="connsiteY89" fmla="*/ 1943773 h 2344739"/>
              <a:gd name="connsiteX90" fmla="*/ 8367182 w 12192001"/>
              <a:gd name="connsiteY90" fmla="*/ 1957815 h 2344739"/>
              <a:gd name="connsiteX91" fmla="*/ 8353799 w 12192001"/>
              <a:gd name="connsiteY91" fmla="*/ 1958009 h 2344739"/>
              <a:gd name="connsiteX92" fmla="*/ 8352373 w 12192001"/>
              <a:gd name="connsiteY92" fmla="*/ 1957169 h 2344739"/>
              <a:gd name="connsiteX93" fmla="*/ 8320104 w 12192001"/>
              <a:gd name="connsiteY93" fmla="*/ 1974587 h 2344739"/>
              <a:gd name="connsiteX94" fmla="*/ 8314433 w 12192001"/>
              <a:gd name="connsiteY94" fmla="*/ 1974913 h 2344739"/>
              <a:gd name="connsiteX95" fmla="*/ 8295174 w 12192001"/>
              <a:gd name="connsiteY95" fmla="*/ 1988808 h 2344739"/>
              <a:gd name="connsiteX96" fmla="*/ 8284276 w 12192001"/>
              <a:gd name="connsiteY96" fmla="*/ 1994631 h 2344739"/>
              <a:gd name="connsiteX97" fmla="*/ 8283150 w 12192001"/>
              <a:gd name="connsiteY97" fmla="*/ 1999074 h 2344739"/>
              <a:gd name="connsiteX98" fmla="*/ 8266076 w 12192001"/>
              <a:gd name="connsiteY98" fmla="*/ 2006249 h 2344739"/>
              <a:gd name="connsiteX99" fmla="*/ 8263377 w 12192001"/>
              <a:gd name="connsiteY99" fmla="*/ 2006019 h 2344739"/>
              <a:gd name="connsiteX100" fmla="*/ 8252033 w 12192001"/>
              <a:gd name="connsiteY100" fmla="*/ 2015862 h 2344739"/>
              <a:gd name="connsiteX101" fmla="*/ 8245834 w 12192001"/>
              <a:gd name="connsiteY101" fmla="*/ 2028854 h 2344739"/>
              <a:gd name="connsiteX102" fmla="*/ 8090272 w 12192001"/>
              <a:gd name="connsiteY102" fmla="*/ 2075015 h 2344739"/>
              <a:gd name="connsiteX103" fmla="*/ 7905407 w 12192001"/>
              <a:gd name="connsiteY103" fmla="*/ 2116988 h 2344739"/>
              <a:gd name="connsiteX104" fmla="*/ 7718745 w 12192001"/>
              <a:gd name="connsiteY104" fmla="*/ 2142703 h 2344739"/>
              <a:gd name="connsiteX105" fmla="*/ 7614347 w 12192001"/>
              <a:gd name="connsiteY105" fmla="*/ 2139232 h 2344739"/>
              <a:gd name="connsiteX106" fmla="*/ 7527543 w 12192001"/>
              <a:gd name="connsiteY106" fmla="*/ 2145060 h 2344739"/>
              <a:gd name="connsiteX107" fmla="*/ 7519571 w 12192001"/>
              <a:gd name="connsiteY107" fmla="*/ 2147613 h 2344739"/>
              <a:gd name="connsiteX108" fmla="*/ 7507411 w 12192001"/>
              <a:gd name="connsiteY108" fmla="*/ 2148948 h 2344739"/>
              <a:gd name="connsiteX109" fmla="*/ 7507040 w 12192001"/>
              <a:gd name="connsiteY109" fmla="*/ 2148621 h 2344739"/>
              <a:gd name="connsiteX110" fmla="*/ 7495795 w 12192001"/>
              <a:gd name="connsiteY110" fmla="*/ 2150573 h 2344739"/>
              <a:gd name="connsiteX111" fmla="*/ 7405391 w 12192001"/>
              <a:gd name="connsiteY111" fmla="*/ 2142468 h 2344739"/>
              <a:gd name="connsiteX112" fmla="*/ 7312180 w 12192001"/>
              <a:gd name="connsiteY112" fmla="*/ 2132873 h 2344739"/>
              <a:gd name="connsiteX113" fmla="*/ 7310853 w 12192001"/>
              <a:gd name="connsiteY113" fmla="*/ 2131431 h 2344739"/>
              <a:gd name="connsiteX114" fmla="*/ 7218559 w 12192001"/>
              <a:gd name="connsiteY114" fmla="*/ 2156680 h 2344739"/>
              <a:gd name="connsiteX115" fmla="*/ 7201101 w 12192001"/>
              <a:gd name="connsiteY115" fmla="*/ 2161230 h 2344739"/>
              <a:gd name="connsiteX116" fmla="*/ 7197004 w 12192001"/>
              <a:gd name="connsiteY116" fmla="*/ 2166588 h 2344739"/>
              <a:gd name="connsiteX117" fmla="*/ 7170808 w 12192001"/>
              <a:gd name="connsiteY117" fmla="*/ 2171236 h 2344739"/>
              <a:gd name="connsiteX118" fmla="*/ 7096988 w 12192001"/>
              <a:gd name="connsiteY118" fmla="*/ 2183464 h 2344739"/>
              <a:gd name="connsiteX119" fmla="*/ 7018496 w 12192001"/>
              <a:gd name="connsiteY119" fmla="*/ 2183090 h 2344739"/>
              <a:gd name="connsiteX120" fmla="*/ 6904146 w 12192001"/>
              <a:gd name="connsiteY120" fmla="*/ 2212596 h 2344739"/>
              <a:gd name="connsiteX121" fmla="*/ 6708222 w 12192001"/>
              <a:gd name="connsiteY121" fmla="*/ 2240551 h 2344739"/>
              <a:gd name="connsiteX122" fmla="*/ 6549454 w 12192001"/>
              <a:gd name="connsiteY122" fmla="*/ 2269327 h 2344739"/>
              <a:gd name="connsiteX123" fmla="*/ 6317560 w 12192001"/>
              <a:gd name="connsiteY123" fmla="*/ 2316127 h 2344739"/>
              <a:gd name="connsiteX124" fmla="*/ 6168674 w 12192001"/>
              <a:gd name="connsiteY124" fmla="*/ 2318214 h 2344739"/>
              <a:gd name="connsiteX125" fmla="*/ 6073848 w 12192001"/>
              <a:gd name="connsiteY125" fmla="*/ 2338676 h 2344739"/>
              <a:gd name="connsiteX126" fmla="*/ 6068529 w 12192001"/>
              <a:gd name="connsiteY126" fmla="*/ 2337139 h 2344739"/>
              <a:gd name="connsiteX127" fmla="*/ 6048638 w 12192001"/>
              <a:gd name="connsiteY127" fmla="*/ 2337822 h 2344739"/>
              <a:gd name="connsiteX128" fmla="*/ 6041285 w 12192001"/>
              <a:gd name="connsiteY128" fmla="*/ 2329473 h 2344739"/>
              <a:gd name="connsiteX129" fmla="*/ 6010090 w 12192001"/>
              <a:gd name="connsiteY129" fmla="*/ 2324380 h 2344739"/>
              <a:gd name="connsiteX130" fmla="*/ 5957375 w 12192001"/>
              <a:gd name="connsiteY130" fmla="*/ 2328024 h 2344739"/>
              <a:gd name="connsiteX131" fmla="*/ 5758919 w 12192001"/>
              <a:gd name="connsiteY131" fmla="*/ 2343716 h 2344739"/>
              <a:gd name="connsiteX132" fmla="*/ 5626960 w 12192001"/>
              <a:gd name="connsiteY132" fmla="*/ 2344739 h 2344739"/>
              <a:gd name="connsiteX133" fmla="*/ 5470906 w 12192001"/>
              <a:gd name="connsiteY133" fmla="*/ 2330719 h 2344739"/>
              <a:gd name="connsiteX134" fmla="*/ 5432761 w 12192001"/>
              <a:gd name="connsiteY134" fmla="*/ 2319466 h 2344739"/>
              <a:gd name="connsiteX135" fmla="*/ 5381669 w 12192001"/>
              <a:gd name="connsiteY135" fmla="*/ 2301764 h 2344739"/>
              <a:gd name="connsiteX136" fmla="*/ 5261764 w 12192001"/>
              <a:gd name="connsiteY136" fmla="*/ 2281347 h 2344739"/>
              <a:gd name="connsiteX137" fmla="*/ 5222961 w 12192001"/>
              <a:gd name="connsiteY137" fmla="*/ 2270223 h 2344739"/>
              <a:gd name="connsiteX138" fmla="*/ 5174660 w 12192001"/>
              <a:gd name="connsiteY138" fmla="*/ 2267233 h 2344739"/>
              <a:gd name="connsiteX139" fmla="*/ 5156554 w 12192001"/>
              <a:gd name="connsiteY139" fmla="*/ 2260010 h 2344739"/>
              <a:gd name="connsiteX140" fmla="*/ 5142599 w 12192001"/>
              <a:gd name="connsiteY140" fmla="*/ 2256610 h 2344739"/>
              <a:gd name="connsiteX141" fmla="*/ 5139596 w 12192001"/>
              <a:gd name="connsiteY141" fmla="*/ 2254509 h 2344739"/>
              <a:gd name="connsiteX142" fmla="*/ 5121659 w 12192001"/>
              <a:gd name="connsiteY142" fmla="*/ 2243656 h 2344739"/>
              <a:gd name="connsiteX143" fmla="*/ 5065790 w 12192001"/>
              <a:gd name="connsiteY143" fmla="*/ 2250227 h 2344739"/>
              <a:gd name="connsiteX144" fmla="*/ 5011514 w 12192001"/>
              <a:gd name="connsiteY144" fmla="*/ 2233846 h 2344739"/>
              <a:gd name="connsiteX145" fmla="*/ 4840441 w 12192001"/>
              <a:gd name="connsiteY145" fmla="*/ 2209829 h 2344739"/>
              <a:gd name="connsiteX146" fmla="*/ 4762447 w 12192001"/>
              <a:gd name="connsiteY146" fmla="*/ 2182061 h 2344739"/>
              <a:gd name="connsiteX147" fmla="*/ 4723186 w 12192001"/>
              <a:gd name="connsiteY147" fmla="*/ 2173047 h 2344739"/>
              <a:gd name="connsiteX148" fmla="*/ 4721176 w 12192001"/>
              <a:gd name="connsiteY148" fmla="*/ 2172298 h 2344739"/>
              <a:gd name="connsiteX149" fmla="*/ 4722111 w 12192001"/>
              <a:gd name="connsiteY149" fmla="*/ 2172087 h 2344739"/>
              <a:gd name="connsiteX150" fmla="*/ 4717202 w 12192001"/>
              <a:gd name="connsiteY150" fmla="*/ 2170817 h 2344739"/>
              <a:gd name="connsiteX151" fmla="*/ 4721176 w 12192001"/>
              <a:gd name="connsiteY151" fmla="*/ 2172298 h 2344739"/>
              <a:gd name="connsiteX152" fmla="*/ 4715526 w 12192001"/>
              <a:gd name="connsiteY152" fmla="*/ 2173573 h 2344739"/>
              <a:gd name="connsiteX153" fmla="*/ 4515814 w 12192001"/>
              <a:gd name="connsiteY153" fmla="*/ 2163671 h 2344739"/>
              <a:gd name="connsiteX154" fmla="*/ 4428543 w 12192001"/>
              <a:gd name="connsiteY154" fmla="*/ 2153020 h 2344739"/>
              <a:gd name="connsiteX155" fmla="*/ 4362875 w 12192001"/>
              <a:gd name="connsiteY155" fmla="*/ 2151674 h 2344739"/>
              <a:gd name="connsiteX156" fmla="*/ 4316966 w 12192001"/>
              <a:gd name="connsiteY156" fmla="*/ 2158289 h 2344739"/>
              <a:gd name="connsiteX157" fmla="*/ 4315110 w 12192001"/>
              <a:gd name="connsiteY157" fmla="*/ 2156948 h 2344739"/>
              <a:gd name="connsiteX158" fmla="*/ 4295144 w 12192001"/>
              <a:gd name="connsiteY158" fmla="*/ 2155069 h 2344739"/>
              <a:gd name="connsiteX159" fmla="*/ 4290064 w 12192001"/>
              <a:gd name="connsiteY159" fmla="*/ 2157986 h 2344739"/>
              <a:gd name="connsiteX160" fmla="*/ 4276142 w 12192001"/>
              <a:gd name="connsiteY160" fmla="*/ 2157740 h 2344739"/>
              <a:gd name="connsiteX161" fmla="*/ 4248117 w 12192001"/>
              <a:gd name="connsiteY161" fmla="*/ 2160064 h 2344739"/>
              <a:gd name="connsiteX162" fmla="*/ 4202051 w 12192001"/>
              <a:gd name="connsiteY162" fmla="*/ 2157269 h 2344739"/>
              <a:gd name="connsiteX163" fmla="*/ 4201745 w 12192001"/>
              <a:gd name="connsiteY163" fmla="*/ 2156010 h 2344739"/>
              <a:gd name="connsiteX164" fmla="*/ 4191248 w 12192001"/>
              <a:gd name="connsiteY164" fmla="*/ 2150376 h 2344739"/>
              <a:gd name="connsiteX165" fmla="*/ 4142745 w 12192001"/>
              <a:gd name="connsiteY165" fmla="*/ 2134511 h 2344739"/>
              <a:gd name="connsiteX166" fmla="*/ 4083097 w 12192001"/>
              <a:gd name="connsiteY166" fmla="*/ 2107978 h 2344739"/>
              <a:gd name="connsiteX167" fmla="*/ 4074546 w 12192001"/>
              <a:gd name="connsiteY167" fmla="*/ 2107143 h 2344739"/>
              <a:gd name="connsiteX168" fmla="*/ 4074427 w 12192001"/>
              <a:gd name="connsiteY168" fmla="*/ 2106844 h 2344739"/>
              <a:gd name="connsiteX169" fmla="*/ 4065510 w 12192001"/>
              <a:gd name="connsiteY169" fmla="*/ 2105400 h 2344739"/>
              <a:gd name="connsiteX170" fmla="*/ 4058954 w 12192001"/>
              <a:gd name="connsiteY170" fmla="*/ 2105618 h 2344739"/>
              <a:gd name="connsiteX171" fmla="*/ 4042364 w 12192001"/>
              <a:gd name="connsiteY171" fmla="*/ 2103997 h 2344739"/>
              <a:gd name="connsiteX172" fmla="*/ 4036997 w 12192001"/>
              <a:gd name="connsiteY172" fmla="*/ 2101563 h 2344739"/>
              <a:gd name="connsiteX173" fmla="*/ 4035363 w 12192001"/>
              <a:gd name="connsiteY173" fmla="*/ 2097896 h 2344739"/>
              <a:gd name="connsiteX174" fmla="*/ 4033778 w 12192001"/>
              <a:gd name="connsiteY174" fmla="*/ 2098131 h 2344739"/>
              <a:gd name="connsiteX175" fmla="*/ 4004538 w 12192001"/>
              <a:gd name="connsiteY175" fmla="*/ 2085563 h 2344739"/>
              <a:gd name="connsiteX176" fmla="*/ 3936846 w 12192001"/>
              <a:gd name="connsiteY176" fmla="*/ 2068106 h 2344739"/>
              <a:gd name="connsiteX177" fmla="*/ 3897275 w 12192001"/>
              <a:gd name="connsiteY177" fmla="*/ 2062451 h 2344739"/>
              <a:gd name="connsiteX178" fmla="*/ 3789760 w 12192001"/>
              <a:gd name="connsiteY178" fmla="*/ 2042213 h 2344739"/>
              <a:gd name="connsiteX179" fmla="*/ 3682513 w 12192001"/>
              <a:gd name="connsiteY179" fmla="*/ 2018290 h 2344739"/>
              <a:gd name="connsiteX180" fmla="*/ 3610035 w 12192001"/>
              <a:gd name="connsiteY180" fmla="*/ 1986019 h 2344739"/>
              <a:gd name="connsiteX181" fmla="*/ 3603855 w 12192001"/>
              <a:gd name="connsiteY181" fmla="*/ 1987381 h 2344739"/>
              <a:gd name="connsiteX182" fmla="*/ 3594736 w 12192001"/>
              <a:gd name="connsiteY182" fmla="*/ 1987545 h 2344739"/>
              <a:gd name="connsiteX183" fmla="*/ 3594501 w 12192001"/>
              <a:gd name="connsiteY183" fmla="*/ 1987276 h 2344739"/>
              <a:gd name="connsiteX184" fmla="*/ 3585978 w 12192001"/>
              <a:gd name="connsiteY184" fmla="*/ 1987966 h 2344739"/>
              <a:gd name="connsiteX185" fmla="*/ 3536135 w 12192001"/>
              <a:gd name="connsiteY185" fmla="*/ 1978267 h 2344739"/>
              <a:gd name="connsiteX186" fmla="*/ 3473223 w 12192001"/>
              <a:gd name="connsiteY186" fmla="*/ 1974606 h 2344739"/>
              <a:gd name="connsiteX187" fmla="*/ 3400728 w 12192001"/>
              <a:gd name="connsiteY187" fmla="*/ 1962558 h 2344739"/>
              <a:gd name="connsiteX188" fmla="*/ 3363888 w 12192001"/>
              <a:gd name="connsiteY188" fmla="*/ 1979510 h 2344739"/>
              <a:gd name="connsiteX189" fmla="*/ 3344026 w 12192001"/>
              <a:gd name="connsiteY189" fmla="*/ 1981192 h 2344739"/>
              <a:gd name="connsiteX190" fmla="*/ 3341698 w 12192001"/>
              <a:gd name="connsiteY190" fmla="*/ 1980217 h 2344739"/>
              <a:gd name="connsiteX191" fmla="*/ 3262356 w 12192001"/>
              <a:gd name="connsiteY191" fmla="*/ 1986094 h 2344739"/>
              <a:gd name="connsiteX192" fmla="*/ 3142556 w 12192001"/>
              <a:gd name="connsiteY192" fmla="*/ 1993869 h 2344739"/>
              <a:gd name="connsiteX193" fmla="*/ 3030291 w 12192001"/>
              <a:gd name="connsiteY193" fmla="*/ 1996512 h 2344739"/>
              <a:gd name="connsiteX194" fmla="*/ 2781569 w 12192001"/>
              <a:gd name="connsiteY194" fmla="*/ 2018333 h 2344739"/>
              <a:gd name="connsiteX195" fmla="*/ 2646527 w 12192001"/>
              <a:gd name="connsiteY195" fmla="*/ 2028869 h 2344739"/>
              <a:gd name="connsiteX196" fmla="*/ 2568028 w 12192001"/>
              <a:gd name="connsiteY196" fmla="*/ 2002628 h 2344739"/>
              <a:gd name="connsiteX197" fmla="*/ 2443255 w 12192001"/>
              <a:gd name="connsiteY197" fmla="*/ 2016529 h 2344739"/>
              <a:gd name="connsiteX198" fmla="*/ 2315112 w 12192001"/>
              <a:gd name="connsiteY198" fmla="*/ 2024996 h 2344739"/>
              <a:gd name="connsiteX199" fmla="*/ 2208578 w 12192001"/>
              <a:gd name="connsiteY199" fmla="*/ 2019763 h 2344739"/>
              <a:gd name="connsiteX200" fmla="*/ 2094665 w 12192001"/>
              <a:gd name="connsiteY200" fmla="*/ 2003052 h 2344739"/>
              <a:gd name="connsiteX201" fmla="*/ 1997356 w 12192001"/>
              <a:gd name="connsiteY201" fmla="*/ 1995032 h 2344739"/>
              <a:gd name="connsiteX202" fmla="*/ 1928172 w 12192001"/>
              <a:gd name="connsiteY202" fmla="*/ 2016977 h 2344739"/>
              <a:gd name="connsiteX203" fmla="*/ 1921650 w 12192001"/>
              <a:gd name="connsiteY203" fmla="*/ 2012146 h 2344739"/>
              <a:gd name="connsiteX204" fmla="*/ 1873080 w 12192001"/>
              <a:gd name="connsiteY204" fmla="*/ 2013741 h 2344739"/>
              <a:gd name="connsiteX205" fmla="*/ 1786655 w 12192001"/>
              <a:gd name="connsiteY205" fmla="*/ 2041363 h 2344739"/>
              <a:gd name="connsiteX206" fmla="*/ 1738204 w 12192001"/>
              <a:gd name="connsiteY206" fmla="*/ 2036312 h 2344739"/>
              <a:gd name="connsiteX207" fmla="*/ 1675071 w 12192001"/>
              <a:gd name="connsiteY207" fmla="*/ 2019963 h 2344739"/>
              <a:gd name="connsiteX208" fmla="*/ 1608669 w 12192001"/>
              <a:gd name="connsiteY208" fmla="*/ 2013066 h 2344739"/>
              <a:gd name="connsiteX209" fmla="*/ 1496110 w 12192001"/>
              <a:gd name="connsiteY209" fmla="*/ 1987476 h 2344739"/>
              <a:gd name="connsiteX210" fmla="*/ 1149979 w 12192001"/>
              <a:gd name="connsiteY210" fmla="*/ 1938041 h 2344739"/>
              <a:gd name="connsiteX211" fmla="*/ 858269 w 12192001"/>
              <a:gd name="connsiteY211" fmla="*/ 1928608 h 2344739"/>
              <a:gd name="connsiteX212" fmla="*/ 837540 w 12192001"/>
              <a:gd name="connsiteY212" fmla="*/ 1929821 h 2344739"/>
              <a:gd name="connsiteX213" fmla="*/ 816809 w 12192001"/>
              <a:gd name="connsiteY213" fmla="*/ 1927857 h 2344739"/>
              <a:gd name="connsiteX214" fmla="*/ 811506 w 12192001"/>
              <a:gd name="connsiteY214" fmla="*/ 1930751 h 2344739"/>
              <a:gd name="connsiteX215" fmla="*/ 797041 w 12192001"/>
              <a:gd name="connsiteY215" fmla="*/ 1930446 h 2344739"/>
              <a:gd name="connsiteX216" fmla="*/ 767901 w 12192001"/>
              <a:gd name="connsiteY216" fmla="*/ 1932653 h 2344739"/>
              <a:gd name="connsiteX217" fmla="*/ 763053 w 12192001"/>
              <a:gd name="connsiteY217" fmla="*/ 1930432 h 2344739"/>
              <a:gd name="connsiteX218" fmla="*/ 720047 w 12192001"/>
              <a:gd name="connsiteY218" fmla="*/ 1929661 h 2344739"/>
              <a:gd name="connsiteX219" fmla="*/ 719742 w 12192001"/>
              <a:gd name="connsiteY219" fmla="*/ 1928399 h 2344739"/>
              <a:gd name="connsiteX220" fmla="*/ 708875 w 12192001"/>
              <a:gd name="connsiteY220" fmla="*/ 1922722 h 2344739"/>
              <a:gd name="connsiteX221" fmla="*/ 596792 w 12192001"/>
              <a:gd name="connsiteY221" fmla="*/ 1879864 h 2344739"/>
              <a:gd name="connsiteX222" fmla="*/ 578535 w 12192001"/>
              <a:gd name="connsiteY222" fmla="*/ 1877212 h 2344739"/>
              <a:gd name="connsiteX223" fmla="*/ 571717 w 12192001"/>
              <a:gd name="connsiteY223" fmla="*/ 1877401 h 2344739"/>
              <a:gd name="connsiteX224" fmla="*/ 445099 w 12192001"/>
              <a:gd name="connsiteY224" fmla="*/ 1839371 h 2344739"/>
              <a:gd name="connsiteX225" fmla="*/ 404015 w 12192001"/>
              <a:gd name="connsiteY225" fmla="*/ 1833548 h 2344739"/>
              <a:gd name="connsiteX226" fmla="*/ 292435 w 12192001"/>
              <a:gd name="connsiteY226" fmla="*/ 1812852 h 2344739"/>
              <a:gd name="connsiteX227" fmla="*/ 118381 w 12192001"/>
              <a:gd name="connsiteY227" fmla="*/ 1761047 h 2344739"/>
              <a:gd name="connsiteX228" fmla="*/ 15526 w 12192001"/>
              <a:gd name="connsiteY228" fmla="*/ 1758191 h 2344739"/>
              <a:gd name="connsiteX229" fmla="*/ 2 w 12192001"/>
              <a:gd name="connsiteY229" fmla="*/ 1752722 h 2344739"/>
              <a:gd name="connsiteX230" fmla="*/ 1 w 12192001"/>
              <a:gd name="connsiteY230" fmla="*/ 762497 h 2344739"/>
              <a:gd name="connsiteX231" fmla="*/ 0 w 12192001"/>
              <a:gd name="connsiteY231" fmla="*/ 762497 h 2344739"/>
              <a:gd name="connsiteX232" fmla="*/ 0 w 12192001"/>
              <a:gd name="connsiteY232" fmla="*/ 222213 h 2344739"/>
              <a:gd name="connsiteX233" fmla="*/ 0 w 12192001"/>
              <a:gd name="connsiteY233"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13812 w 12192001"/>
              <a:gd name="connsiteY70" fmla="*/ 1919069 h 2344739"/>
              <a:gd name="connsiteX71" fmla="*/ 9053453 w 12192001"/>
              <a:gd name="connsiteY71" fmla="*/ 1910755 h 2344739"/>
              <a:gd name="connsiteX72" fmla="*/ 9005486 w 12192001"/>
              <a:gd name="connsiteY72" fmla="*/ 1914040 h 2344739"/>
              <a:gd name="connsiteX73" fmla="*/ 9005201 w 12192001"/>
              <a:gd name="connsiteY73" fmla="*/ 1913800 h 2344739"/>
              <a:gd name="connsiteX74" fmla="*/ 8996232 w 12192001"/>
              <a:gd name="connsiteY74" fmla="*/ 1915011 h 2344739"/>
              <a:gd name="connsiteX75" fmla="*/ 8990394 w 12192001"/>
              <a:gd name="connsiteY75" fmla="*/ 1917072 h 2344739"/>
              <a:gd name="connsiteX76" fmla="*/ 8974337 w 12192001"/>
              <a:gd name="connsiteY76" fmla="*/ 1920298 h 2344739"/>
              <a:gd name="connsiteX77" fmla="*/ 8968011 w 12192001"/>
              <a:gd name="connsiteY77" fmla="*/ 1919598 h 2344739"/>
              <a:gd name="connsiteX78" fmla="*/ 8963048 w 12192001"/>
              <a:gd name="connsiteY78" fmla="*/ 1917373 h 2344739"/>
              <a:gd name="connsiteX79" fmla="*/ 8928988 w 12192001"/>
              <a:gd name="connsiteY79" fmla="*/ 1914185 h 2344739"/>
              <a:gd name="connsiteX80" fmla="*/ 8752444 w 12192001"/>
              <a:gd name="connsiteY80" fmla="*/ 1933417 h 2344739"/>
              <a:gd name="connsiteX81" fmla="*/ 8707847 w 12192001"/>
              <a:gd name="connsiteY81" fmla="*/ 1935518 h 2344739"/>
              <a:gd name="connsiteX82" fmla="*/ 8596071 w 12192001"/>
              <a:gd name="connsiteY82" fmla="*/ 1944090 h 2344739"/>
              <a:gd name="connsiteX83" fmla="*/ 8525230 w 12192001"/>
              <a:gd name="connsiteY83" fmla="*/ 1929248 h 2344739"/>
              <a:gd name="connsiteX84" fmla="*/ 8510983 w 12192001"/>
              <a:gd name="connsiteY84" fmla="*/ 1935163 h 2344739"/>
              <a:gd name="connsiteX85" fmla="*/ 8506167 w 12192001"/>
              <a:gd name="connsiteY85" fmla="*/ 1938164 h 2344739"/>
              <a:gd name="connsiteX86" fmla="*/ 8497968 w 12192001"/>
              <a:gd name="connsiteY86" fmla="*/ 1940902 h 2344739"/>
              <a:gd name="connsiteX87" fmla="*/ 8497594 w 12192001"/>
              <a:gd name="connsiteY87" fmla="*/ 1940723 h 2344739"/>
              <a:gd name="connsiteX88" fmla="*/ 8490249 w 12192001"/>
              <a:gd name="connsiteY88" fmla="*/ 1943773 h 2344739"/>
              <a:gd name="connsiteX89" fmla="*/ 8367182 w 12192001"/>
              <a:gd name="connsiteY89" fmla="*/ 1957815 h 2344739"/>
              <a:gd name="connsiteX90" fmla="*/ 8353799 w 12192001"/>
              <a:gd name="connsiteY90" fmla="*/ 1958009 h 2344739"/>
              <a:gd name="connsiteX91" fmla="*/ 8352373 w 12192001"/>
              <a:gd name="connsiteY91" fmla="*/ 1957169 h 2344739"/>
              <a:gd name="connsiteX92" fmla="*/ 8320104 w 12192001"/>
              <a:gd name="connsiteY92" fmla="*/ 1974587 h 2344739"/>
              <a:gd name="connsiteX93" fmla="*/ 8314433 w 12192001"/>
              <a:gd name="connsiteY93" fmla="*/ 1974913 h 2344739"/>
              <a:gd name="connsiteX94" fmla="*/ 8295174 w 12192001"/>
              <a:gd name="connsiteY94" fmla="*/ 1988808 h 2344739"/>
              <a:gd name="connsiteX95" fmla="*/ 8284276 w 12192001"/>
              <a:gd name="connsiteY95" fmla="*/ 1994631 h 2344739"/>
              <a:gd name="connsiteX96" fmla="*/ 8283150 w 12192001"/>
              <a:gd name="connsiteY96" fmla="*/ 1999074 h 2344739"/>
              <a:gd name="connsiteX97" fmla="*/ 8266076 w 12192001"/>
              <a:gd name="connsiteY97" fmla="*/ 2006249 h 2344739"/>
              <a:gd name="connsiteX98" fmla="*/ 8263377 w 12192001"/>
              <a:gd name="connsiteY98" fmla="*/ 2006019 h 2344739"/>
              <a:gd name="connsiteX99" fmla="*/ 8252033 w 12192001"/>
              <a:gd name="connsiteY99" fmla="*/ 2015862 h 2344739"/>
              <a:gd name="connsiteX100" fmla="*/ 8245834 w 12192001"/>
              <a:gd name="connsiteY100" fmla="*/ 2028854 h 2344739"/>
              <a:gd name="connsiteX101" fmla="*/ 8090272 w 12192001"/>
              <a:gd name="connsiteY101" fmla="*/ 2075015 h 2344739"/>
              <a:gd name="connsiteX102" fmla="*/ 7905407 w 12192001"/>
              <a:gd name="connsiteY102" fmla="*/ 2116988 h 2344739"/>
              <a:gd name="connsiteX103" fmla="*/ 7718745 w 12192001"/>
              <a:gd name="connsiteY103" fmla="*/ 2142703 h 2344739"/>
              <a:gd name="connsiteX104" fmla="*/ 7614347 w 12192001"/>
              <a:gd name="connsiteY104" fmla="*/ 2139232 h 2344739"/>
              <a:gd name="connsiteX105" fmla="*/ 7527543 w 12192001"/>
              <a:gd name="connsiteY105" fmla="*/ 2145060 h 2344739"/>
              <a:gd name="connsiteX106" fmla="*/ 7519571 w 12192001"/>
              <a:gd name="connsiteY106" fmla="*/ 2147613 h 2344739"/>
              <a:gd name="connsiteX107" fmla="*/ 7507411 w 12192001"/>
              <a:gd name="connsiteY107" fmla="*/ 2148948 h 2344739"/>
              <a:gd name="connsiteX108" fmla="*/ 7507040 w 12192001"/>
              <a:gd name="connsiteY108" fmla="*/ 2148621 h 2344739"/>
              <a:gd name="connsiteX109" fmla="*/ 7495795 w 12192001"/>
              <a:gd name="connsiteY109" fmla="*/ 2150573 h 2344739"/>
              <a:gd name="connsiteX110" fmla="*/ 7405391 w 12192001"/>
              <a:gd name="connsiteY110" fmla="*/ 2142468 h 2344739"/>
              <a:gd name="connsiteX111" fmla="*/ 7312180 w 12192001"/>
              <a:gd name="connsiteY111" fmla="*/ 2132873 h 2344739"/>
              <a:gd name="connsiteX112" fmla="*/ 7310853 w 12192001"/>
              <a:gd name="connsiteY112" fmla="*/ 2131431 h 2344739"/>
              <a:gd name="connsiteX113" fmla="*/ 7218559 w 12192001"/>
              <a:gd name="connsiteY113" fmla="*/ 2156680 h 2344739"/>
              <a:gd name="connsiteX114" fmla="*/ 7201101 w 12192001"/>
              <a:gd name="connsiteY114" fmla="*/ 2161230 h 2344739"/>
              <a:gd name="connsiteX115" fmla="*/ 7197004 w 12192001"/>
              <a:gd name="connsiteY115" fmla="*/ 2166588 h 2344739"/>
              <a:gd name="connsiteX116" fmla="*/ 7170808 w 12192001"/>
              <a:gd name="connsiteY116" fmla="*/ 2171236 h 2344739"/>
              <a:gd name="connsiteX117" fmla="*/ 7096988 w 12192001"/>
              <a:gd name="connsiteY117" fmla="*/ 2183464 h 2344739"/>
              <a:gd name="connsiteX118" fmla="*/ 7018496 w 12192001"/>
              <a:gd name="connsiteY118" fmla="*/ 2183090 h 2344739"/>
              <a:gd name="connsiteX119" fmla="*/ 6904146 w 12192001"/>
              <a:gd name="connsiteY119" fmla="*/ 2212596 h 2344739"/>
              <a:gd name="connsiteX120" fmla="*/ 6708222 w 12192001"/>
              <a:gd name="connsiteY120" fmla="*/ 2240551 h 2344739"/>
              <a:gd name="connsiteX121" fmla="*/ 6549454 w 12192001"/>
              <a:gd name="connsiteY121" fmla="*/ 2269327 h 2344739"/>
              <a:gd name="connsiteX122" fmla="*/ 6317560 w 12192001"/>
              <a:gd name="connsiteY122" fmla="*/ 2316127 h 2344739"/>
              <a:gd name="connsiteX123" fmla="*/ 6168674 w 12192001"/>
              <a:gd name="connsiteY123" fmla="*/ 2318214 h 2344739"/>
              <a:gd name="connsiteX124" fmla="*/ 6073848 w 12192001"/>
              <a:gd name="connsiteY124" fmla="*/ 2338676 h 2344739"/>
              <a:gd name="connsiteX125" fmla="*/ 6068529 w 12192001"/>
              <a:gd name="connsiteY125" fmla="*/ 2337139 h 2344739"/>
              <a:gd name="connsiteX126" fmla="*/ 6048638 w 12192001"/>
              <a:gd name="connsiteY126" fmla="*/ 2337822 h 2344739"/>
              <a:gd name="connsiteX127" fmla="*/ 6041285 w 12192001"/>
              <a:gd name="connsiteY127" fmla="*/ 2329473 h 2344739"/>
              <a:gd name="connsiteX128" fmla="*/ 6010090 w 12192001"/>
              <a:gd name="connsiteY128" fmla="*/ 2324380 h 2344739"/>
              <a:gd name="connsiteX129" fmla="*/ 5957375 w 12192001"/>
              <a:gd name="connsiteY129" fmla="*/ 2328024 h 2344739"/>
              <a:gd name="connsiteX130" fmla="*/ 5758919 w 12192001"/>
              <a:gd name="connsiteY130" fmla="*/ 2343716 h 2344739"/>
              <a:gd name="connsiteX131" fmla="*/ 5626960 w 12192001"/>
              <a:gd name="connsiteY131" fmla="*/ 2344739 h 2344739"/>
              <a:gd name="connsiteX132" fmla="*/ 5470906 w 12192001"/>
              <a:gd name="connsiteY132" fmla="*/ 2330719 h 2344739"/>
              <a:gd name="connsiteX133" fmla="*/ 5432761 w 12192001"/>
              <a:gd name="connsiteY133" fmla="*/ 2319466 h 2344739"/>
              <a:gd name="connsiteX134" fmla="*/ 5381669 w 12192001"/>
              <a:gd name="connsiteY134" fmla="*/ 2301764 h 2344739"/>
              <a:gd name="connsiteX135" fmla="*/ 5261764 w 12192001"/>
              <a:gd name="connsiteY135" fmla="*/ 2281347 h 2344739"/>
              <a:gd name="connsiteX136" fmla="*/ 5222961 w 12192001"/>
              <a:gd name="connsiteY136" fmla="*/ 2270223 h 2344739"/>
              <a:gd name="connsiteX137" fmla="*/ 5174660 w 12192001"/>
              <a:gd name="connsiteY137" fmla="*/ 2267233 h 2344739"/>
              <a:gd name="connsiteX138" fmla="*/ 5156554 w 12192001"/>
              <a:gd name="connsiteY138" fmla="*/ 2260010 h 2344739"/>
              <a:gd name="connsiteX139" fmla="*/ 5142599 w 12192001"/>
              <a:gd name="connsiteY139" fmla="*/ 2256610 h 2344739"/>
              <a:gd name="connsiteX140" fmla="*/ 5139596 w 12192001"/>
              <a:gd name="connsiteY140" fmla="*/ 2254509 h 2344739"/>
              <a:gd name="connsiteX141" fmla="*/ 5121659 w 12192001"/>
              <a:gd name="connsiteY141" fmla="*/ 2243656 h 2344739"/>
              <a:gd name="connsiteX142" fmla="*/ 5065790 w 12192001"/>
              <a:gd name="connsiteY142" fmla="*/ 2250227 h 2344739"/>
              <a:gd name="connsiteX143" fmla="*/ 5011514 w 12192001"/>
              <a:gd name="connsiteY143" fmla="*/ 2233846 h 2344739"/>
              <a:gd name="connsiteX144" fmla="*/ 4840441 w 12192001"/>
              <a:gd name="connsiteY144" fmla="*/ 2209829 h 2344739"/>
              <a:gd name="connsiteX145" fmla="*/ 4762447 w 12192001"/>
              <a:gd name="connsiteY145" fmla="*/ 2182061 h 2344739"/>
              <a:gd name="connsiteX146" fmla="*/ 4723186 w 12192001"/>
              <a:gd name="connsiteY146" fmla="*/ 2173047 h 2344739"/>
              <a:gd name="connsiteX147" fmla="*/ 4721176 w 12192001"/>
              <a:gd name="connsiteY147" fmla="*/ 2172298 h 2344739"/>
              <a:gd name="connsiteX148" fmla="*/ 4722111 w 12192001"/>
              <a:gd name="connsiteY148" fmla="*/ 2172087 h 2344739"/>
              <a:gd name="connsiteX149" fmla="*/ 4717202 w 12192001"/>
              <a:gd name="connsiteY149" fmla="*/ 2170817 h 2344739"/>
              <a:gd name="connsiteX150" fmla="*/ 4721176 w 12192001"/>
              <a:gd name="connsiteY150" fmla="*/ 2172298 h 2344739"/>
              <a:gd name="connsiteX151" fmla="*/ 4715526 w 12192001"/>
              <a:gd name="connsiteY151" fmla="*/ 2173573 h 2344739"/>
              <a:gd name="connsiteX152" fmla="*/ 4515814 w 12192001"/>
              <a:gd name="connsiteY152" fmla="*/ 2163671 h 2344739"/>
              <a:gd name="connsiteX153" fmla="*/ 4428543 w 12192001"/>
              <a:gd name="connsiteY153" fmla="*/ 2153020 h 2344739"/>
              <a:gd name="connsiteX154" fmla="*/ 4362875 w 12192001"/>
              <a:gd name="connsiteY154" fmla="*/ 2151674 h 2344739"/>
              <a:gd name="connsiteX155" fmla="*/ 4316966 w 12192001"/>
              <a:gd name="connsiteY155" fmla="*/ 2158289 h 2344739"/>
              <a:gd name="connsiteX156" fmla="*/ 4315110 w 12192001"/>
              <a:gd name="connsiteY156" fmla="*/ 2156948 h 2344739"/>
              <a:gd name="connsiteX157" fmla="*/ 4295144 w 12192001"/>
              <a:gd name="connsiteY157" fmla="*/ 2155069 h 2344739"/>
              <a:gd name="connsiteX158" fmla="*/ 4290064 w 12192001"/>
              <a:gd name="connsiteY158" fmla="*/ 2157986 h 2344739"/>
              <a:gd name="connsiteX159" fmla="*/ 4276142 w 12192001"/>
              <a:gd name="connsiteY159" fmla="*/ 2157740 h 2344739"/>
              <a:gd name="connsiteX160" fmla="*/ 4248117 w 12192001"/>
              <a:gd name="connsiteY160" fmla="*/ 2160064 h 2344739"/>
              <a:gd name="connsiteX161" fmla="*/ 4202051 w 12192001"/>
              <a:gd name="connsiteY161" fmla="*/ 2157269 h 2344739"/>
              <a:gd name="connsiteX162" fmla="*/ 4201745 w 12192001"/>
              <a:gd name="connsiteY162" fmla="*/ 2156010 h 2344739"/>
              <a:gd name="connsiteX163" fmla="*/ 4191248 w 12192001"/>
              <a:gd name="connsiteY163" fmla="*/ 2150376 h 2344739"/>
              <a:gd name="connsiteX164" fmla="*/ 4142745 w 12192001"/>
              <a:gd name="connsiteY164" fmla="*/ 2134511 h 2344739"/>
              <a:gd name="connsiteX165" fmla="*/ 4083097 w 12192001"/>
              <a:gd name="connsiteY165" fmla="*/ 2107978 h 2344739"/>
              <a:gd name="connsiteX166" fmla="*/ 4074546 w 12192001"/>
              <a:gd name="connsiteY166" fmla="*/ 2107143 h 2344739"/>
              <a:gd name="connsiteX167" fmla="*/ 4074427 w 12192001"/>
              <a:gd name="connsiteY167" fmla="*/ 2106844 h 2344739"/>
              <a:gd name="connsiteX168" fmla="*/ 4065510 w 12192001"/>
              <a:gd name="connsiteY168" fmla="*/ 2105400 h 2344739"/>
              <a:gd name="connsiteX169" fmla="*/ 4058954 w 12192001"/>
              <a:gd name="connsiteY169" fmla="*/ 2105618 h 2344739"/>
              <a:gd name="connsiteX170" fmla="*/ 4042364 w 12192001"/>
              <a:gd name="connsiteY170" fmla="*/ 2103997 h 2344739"/>
              <a:gd name="connsiteX171" fmla="*/ 4036997 w 12192001"/>
              <a:gd name="connsiteY171" fmla="*/ 2101563 h 2344739"/>
              <a:gd name="connsiteX172" fmla="*/ 4035363 w 12192001"/>
              <a:gd name="connsiteY172" fmla="*/ 2097896 h 2344739"/>
              <a:gd name="connsiteX173" fmla="*/ 4033778 w 12192001"/>
              <a:gd name="connsiteY173" fmla="*/ 2098131 h 2344739"/>
              <a:gd name="connsiteX174" fmla="*/ 4004538 w 12192001"/>
              <a:gd name="connsiteY174" fmla="*/ 2085563 h 2344739"/>
              <a:gd name="connsiteX175" fmla="*/ 3936846 w 12192001"/>
              <a:gd name="connsiteY175" fmla="*/ 2068106 h 2344739"/>
              <a:gd name="connsiteX176" fmla="*/ 3897275 w 12192001"/>
              <a:gd name="connsiteY176" fmla="*/ 2062451 h 2344739"/>
              <a:gd name="connsiteX177" fmla="*/ 3789760 w 12192001"/>
              <a:gd name="connsiteY177" fmla="*/ 2042213 h 2344739"/>
              <a:gd name="connsiteX178" fmla="*/ 3682513 w 12192001"/>
              <a:gd name="connsiteY178" fmla="*/ 2018290 h 2344739"/>
              <a:gd name="connsiteX179" fmla="*/ 3610035 w 12192001"/>
              <a:gd name="connsiteY179" fmla="*/ 1986019 h 2344739"/>
              <a:gd name="connsiteX180" fmla="*/ 3603855 w 12192001"/>
              <a:gd name="connsiteY180" fmla="*/ 1987381 h 2344739"/>
              <a:gd name="connsiteX181" fmla="*/ 3594736 w 12192001"/>
              <a:gd name="connsiteY181" fmla="*/ 1987545 h 2344739"/>
              <a:gd name="connsiteX182" fmla="*/ 3594501 w 12192001"/>
              <a:gd name="connsiteY182" fmla="*/ 1987276 h 2344739"/>
              <a:gd name="connsiteX183" fmla="*/ 3585978 w 12192001"/>
              <a:gd name="connsiteY183" fmla="*/ 1987966 h 2344739"/>
              <a:gd name="connsiteX184" fmla="*/ 3536135 w 12192001"/>
              <a:gd name="connsiteY184" fmla="*/ 1978267 h 2344739"/>
              <a:gd name="connsiteX185" fmla="*/ 3473223 w 12192001"/>
              <a:gd name="connsiteY185" fmla="*/ 1974606 h 2344739"/>
              <a:gd name="connsiteX186" fmla="*/ 3400728 w 12192001"/>
              <a:gd name="connsiteY186" fmla="*/ 1962558 h 2344739"/>
              <a:gd name="connsiteX187" fmla="*/ 3363888 w 12192001"/>
              <a:gd name="connsiteY187" fmla="*/ 1979510 h 2344739"/>
              <a:gd name="connsiteX188" fmla="*/ 3344026 w 12192001"/>
              <a:gd name="connsiteY188" fmla="*/ 1981192 h 2344739"/>
              <a:gd name="connsiteX189" fmla="*/ 3341698 w 12192001"/>
              <a:gd name="connsiteY189" fmla="*/ 1980217 h 2344739"/>
              <a:gd name="connsiteX190" fmla="*/ 3262356 w 12192001"/>
              <a:gd name="connsiteY190" fmla="*/ 1986094 h 2344739"/>
              <a:gd name="connsiteX191" fmla="*/ 3142556 w 12192001"/>
              <a:gd name="connsiteY191" fmla="*/ 1993869 h 2344739"/>
              <a:gd name="connsiteX192" fmla="*/ 3030291 w 12192001"/>
              <a:gd name="connsiteY192" fmla="*/ 1996512 h 2344739"/>
              <a:gd name="connsiteX193" fmla="*/ 2781569 w 12192001"/>
              <a:gd name="connsiteY193" fmla="*/ 2018333 h 2344739"/>
              <a:gd name="connsiteX194" fmla="*/ 2646527 w 12192001"/>
              <a:gd name="connsiteY194" fmla="*/ 2028869 h 2344739"/>
              <a:gd name="connsiteX195" fmla="*/ 2568028 w 12192001"/>
              <a:gd name="connsiteY195" fmla="*/ 2002628 h 2344739"/>
              <a:gd name="connsiteX196" fmla="*/ 2443255 w 12192001"/>
              <a:gd name="connsiteY196" fmla="*/ 2016529 h 2344739"/>
              <a:gd name="connsiteX197" fmla="*/ 2315112 w 12192001"/>
              <a:gd name="connsiteY197" fmla="*/ 2024996 h 2344739"/>
              <a:gd name="connsiteX198" fmla="*/ 2208578 w 12192001"/>
              <a:gd name="connsiteY198" fmla="*/ 2019763 h 2344739"/>
              <a:gd name="connsiteX199" fmla="*/ 2094665 w 12192001"/>
              <a:gd name="connsiteY199" fmla="*/ 2003052 h 2344739"/>
              <a:gd name="connsiteX200" fmla="*/ 1997356 w 12192001"/>
              <a:gd name="connsiteY200" fmla="*/ 1995032 h 2344739"/>
              <a:gd name="connsiteX201" fmla="*/ 1928172 w 12192001"/>
              <a:gd name="connsiteY201" fmla="*/ 2016977 h 2344739"/>
              <a:gd name="connsiteX202" fmla="*/ 1921650 w 12192001"/>
              <a:gd name="connsiteY202" fmla="*/ 2012146 h 2344739"/>
              <a:gd name="connsiteX203" fmla="*/ 1873080 w 12192001"/>
              <a:gd name="connsiteY203" fmla="*/ 2013741 h 2344739"/>
              <a:gd name="connsiteX204" fmla="*/ 1786655 w 12192001"/>
              <a:gd name="connsiteY204" fmla="*/ 2041363 h 2344739"/>
              <a:gd name="connsiteX205" fmla="*/ 1738204 w 12192001"/>
              <a:gd name="connsiteY205" fmla="*/ 2036312 h 2344739"/>
              <a:gd name="connsiteX206" fmla="*/ 1675071 w 12192001"/>
              <a:gd name="connsiteY206" fmla="*/ 2019963 h 2344739"/>
              <a:gd name="connsiteX207" fmla="*/ 1608669 w 12192001"/>
              <a:gd name="connsiteY207" fmla="*/ 2013066 h 2344739"/>
              <a:gd name="connsiteX208" fmla="*/ 1496110 w 12192001"/>
              <a:gd name="connsiteY208" fmla="*/ 1987476 h 2344739"/>
              <a:gd name="connsiteX209" fmla="*/ 1149979 w 12192001"/>
              <a:gd name="connsiteY209" fmla="*/ 1938041 h 2344739"/>
              <a:gd name="connsiteX210" fmla="*/ 858269 w 12192001"/>
              <a:gd name="connsiteY210" fmla="*/ 1928608 h 2344739"/>
              <a:gd name="connsiteX211" fmla="*/ 837540 w 12192001"/>
              <a:gd name="connsiteY211" fmla="*/ 1929821 h 2344739"/>
              <a:gd name="connsiteX212" fmla="*/ 816809 w 12192001"/>
              <a:gd name="connsiteY212" fmla="*/ 1927857 h 2344739"/>
              <a:gd name="connsiteX213" fmla="*/ 811506 w 12192001"/>
              <a:gd name="connsiteY213" fmla="*/ 1930751 h 2344739"/>
              <a:gd name="connsiteX214" fmla="*/ 797041 w 12192001"/>
              <a:gd name="connsiteY214" fmla="*/ 1930446 h 2344739"/>
              <a:gd name="connsiteX215" fmla="*/ 767901 w 12192001"/>
              <a:gd name="connsiteY215" fmla="*/ 1932653 h 2344739"/>
              <a:gd name="connsiteX216" fmla="*/ 763053 w 12192001"/>
              <a:gd name="connsiteY216" fmla="*/ 1930432 h 2344739"/>
              <a:gd name="connsiteX217" fmla="*/ 720047 w 12192001"/>
              <a:gd name="connsiteY217" fmla="*/ 1929661 h 2344739"/>
              <a:gd name="connsiteX218" fmla="*/ 719742 w 12192001"/>
              <a:gd name="connsiteY218" fmla="*/ 1928399 h 2344739"/>
              <a:gd name="connsiteX219" fmla="*/ 708875 w 12192001"/>
              <a:gd name="connsiteY219" fmla="*/ 1922722 h 2344739"/>
              <a:gd name="connsiteX220" fmla="*/ 596792 w 12192001"/>
              <a:gd name="connsiteY220" fmla="*/ 1879864 h 2344739"/>
              <a:gd name="connsiteX221" fmla="*/ 578535 w 12192001"/>
              <a:gd name="connsiteY221" fmla="*/ 1877212 h 2344739"/>
              <a:gd name="connsiteX222" fmla="*/ 571717 w 12192001"/>
              <a:gd name="connsiteY222" fmla="*/ 1877401 h 2344739"/>
              <a:gd name="connsiteX223" fmla="*/ 445099 w 12192001"/>
              <a:gd name="connsiteY223" fmla="*/ 1839371 h 2344739"/>
              <a:gd name="connsiteX224" fmla="*/ 404015 w 12192001"/>
              <a:gd name="connsiteY224" fmla="*/ 1833548 h 2344739"/>
              <a:gd name="connsiteX225" fmla="*/ 292435 w 12192001"/>
              <a:gd name="connsiteY225" fmla="*/ 1812852 h 2344739"/>
              <a:gd name="connsiteX226" fmla="*/ 118381 w 12192001"/>
              <a:gd name="connsiteY226" fmla="*/ 1761047 h 2344739"/>
              <a:gd name="connsiteX227" fmla="*/ 15526 w 12192001"/>
              <a:gd name="connsiteY227" fmla="*/ 1758191 h 2344739"/>
              <a:gd name="connsiteX228" fmla="*/ 2 w 12192001"/>
              <a:gd name="connsiteY228" fmla="*/ 1752722 h 2344739"/>
              <a:gd name="connsiteX229" fmla="*/ 1 w 12192001"/>
              <a:gd name="connsiteY229" fmla="*/ 762497 h 2344739"/>
              <a:gd name="connsiteX230" fmla="*/ 0 w 12192001"/>
              <a:gd name="connsiteY230" fmla="*/ 762497 h 2344739"/>
              <a:gd name="connsiteX231" fmla="*/ 0 w 12192001"/>
              <a:gd name="connsiteY231" fmla="*/ 222213 h 2344739"/>
              <a:gd name="connsiteX232" fmla="*/ 0 w 12192001"/>
              <a:gd name="connsiteY232"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312180 w 12192001"/>
              <a:gd name="connsiteY110" fmla="*/ 2132873 h 2344739"/>
              <a:gd name="connsiteX111" fmla="*/ 7310853 w 12192001"/>
              <a:gd name="connsiteY111" fmla="*/ 2131431 h 2344739"/>
              <a:gd name="connsiteX112" fmla="*/ 7218559 w 12192001"/>
              <a:gd name="connsiteY112" fmla="*/ 2156680 h 2344739"/>
              <a:gd name="connsiteX113" fmla="*/ 7201101 w 12192001"/>
              <a:gd name="connsiteY113" fmla="*/ 2161230 h 2344739"/>
              <a:gd name="connsiteX114" fmla="*/ 7197004 w 12192001"/>
              <a:gd name="connsiteY114" fmla="*/ 2166588 h 2344739"/>
              <a:gd name="connsiteX115" fmla="*/ 7170808 w 12192001"/>
              <a:gd name="connsiteY115" fmla="*/ 2171236 h 2344739"/>
              <a:gd name="connsiteX116" fmla="*/ 7096988 w 12192001"/>
              <a:gd name="connsiteY116" fmla="*/ 2183464 h 2344739"/>
              <a:gd name="connsiteX117" fmla="*/ 7018496 w 12192001"/>
              <a:gd name="connsiteY117" fmla="*/ 2183090 h 2344739"/>
              <a:gd name="connsiteX118" fmla="*/ 6904146 w 12192001"/>
              <a:gd name="connsiteY118" fmla="*/ 2212596 h 2344739"/>
              <a:gd name="connsiteX119" fmla="*/ 6708222 w 12192001"/>
              <a:gd name="connsiteY119" fmla="*/ 2240551 h 2344739"/>
              <a:gd name="connsiteX120" fmla="*/ 6549454 w 12192001"/>
              <a:gd name="connsiteY120" fmla="*/ 2269327 h 2344739"/>
              <a:gd name="connsiteX121" fmla="*/ 6317560 w 12192001"/>
              <a:gd name="connsiteY121" fmla="*/ 2316127 h 2344739"/>
              <a:gd name="connsiteX122" fmla="*/ 6168674 w 12192001"/>
              <a:gd name="connsiteY122" fmla="*/ 2318214 h 2344739"/>
              <a:gd name="connsiteX123" fmla="*/ 6073848 w 12192001"/>
              <a:gd name="connsiteY123" fmla="*/ 2338676 h 2344739"/>
              <a:gd name="connsiteX124" fmla="*/ 6068529 w 12192001"/>
              <a:gd name="connsiteY124" fmla="*/ 2337139 h 2344739"/>
              <a:gd name="connsiteX125" fmla="*/ 6048638 w 12192001"/>
              <a:gd name="connsiteY125" fmla="*/ 2337822 h 2344739"/>
              <a:gd name="connsiteX126" fmla="*/ 6041285 w 12192001"/>
              <a:gd name="connsiteY126" fmla="*/ 2329473 h 2344739"/>
              <a:gd name="connsiteX127" fmla="*/ 6010090 w 12192001"/>
              <a:gd name="connsiteY127" fmla="*/ 2324380 h 2344739"/>
              <a:gd name="connsiteX128" fmla="*/ 5957375 w 12192001"/>
              <a:gd name="connsiteY128" fmla="*/ 2328024 h 2344739"/>
              <a:gd name="connsiteX129" fmla="*/ 5758919 w 12192001"/>
              <a:gd name="connsiteY129" fmla="*/ 2343716 h 2344739"/>
              <a:gd name="connsiteX130" fmla="*/ 5626960 w 12192001"/>
              <a:gd name="connsiteY130" fmla="*/ 2344739 h 2344739"/>
              <a:gd name="connsiteX131" fmla="*/ 5470906 w 12192001"/>
              <a:gd name="connsiteY131" fmla="*/ 2330719 h 2344739"/>
              <a:gd name="connsiteX132" fmla="*/ 5432761 w 12192001"/>
              <a:gd name="connsiteY132" fmla="*/ 2319466 h 2344739"/>
              <a:gd name="connsiteX133" fmla="*/ 5381669 w 12192001"/>
              <a:gd name="connsiteY133" fmla="*/ 2301764 h 2344739"/>
              <a:gd name="connsiteX134" fmla="*/ 5261764 w 12192001"/>
              <a:gd name="connsiteY134" fmla="*/ 2281347 h 2344739"/>
              <a:gd name="connsiteX135" fmla="*/ 5222961 w 12192001"/>
              <a:gd name="connsiteY135" fmla="*/ 2270223 h 2344739"/>
              <a:gd name="connsiteX136" fmla="*/ 5174660 w 12192001"/>
              <a:gd name="connsiteY136" fmla="*/ 2267233 h 2344739"/>
              <a:gd name="connsiteX137" fmla="*/ 5156554 w 12192001"/>
              <a:gd name="connsiteY137" fmla="*/ 2260010 h 2344739"/>
              <a:gd name="connsiteX138" fmla="*/ 5142599 w 12192001"/>
              <a:gd name="connsiteY138" fmla="*/ 2256610 h 2344739"/>
              <a:gd name="connsiteX139" fmla="*/ 5139596 w 12192001"/>
              <a:gd name="connsiteY139" fmla="*/ 2254509 h 2344739"/>
              <a:gd name="connsiteX140" fmla="*/ 5121659 w 12192001"/>
              <a:gd name="connsiteY140" fmla="*/ 2243656 h 2344739"/>
              <a:gd name="connsiteX141" fmla="*/ 5065790 w 12192001"/>
              <a:gd name="connsiteY141" fmla="*/ 2250227 h 2344739"/>
              <a:gd name="connsiteX142" fmla="*/ 5011514 w 12192001"/>
              <a:gd name="connsiteY142" fmla="*/ 2233846 h 2344739"/>
              <a:gd name="connsiteX143" fmla="*/ 4840441 w 12192001"/>
              <a:gd name="connsiteY143" fmla="*/ 2209829 h 2344739"/>
              <a:gd name="connsiteX144" fmla="*/ 4762447 w 12192001"/>
              <a:gd name="connsiteY144" fmla="*/ 2182061 h 2344739"/>
              <a:gd name="connsiteX145" fmla="*/ 4723186 w 12192001"/>
              <a:gd name="connsiteY145" fmla="*/ 2173047 h 2344739"/>
              <a:gd name="connsiteX146" fmla="*/ 4721176 w 12192001"/>
              <a:gd name="connsiteY146" fmla="*/ 2172298 h 2344739"/>
              <a:gd name="connsiteX147" fmla="*/ 4722111 w 12192001"/>
              <a:gd name="connsiteY147" fmla="*/ 2172087 h 2344739"/>
              <a:gd name="connsiteX148" fmla="*/ 4717202 w 12192001"/>
              <a:gd name="connsiteY148" fmla="*/ 2170817 h 2344739"/>
              <a:gd name="connsiteX149" fmla="*/ 4721176 w 12192001"/>
              <a:gd name="connsiteY149" fmla="*/ 2172298 h 2344739"/>
              <a:gd name="connsiteX150" fmla="*/ 4715526 w 12192001"/>
              <a:gd name="connsiteY150" fmla="*/ 2173573 h 2344739"/>
              <a:gd name="connsiteX151" fmla="*/ 4515814 w 12192001"/>
              <a:gd name="connsiteY151" fmla="*/ 2163671 h 2344739"/>
              <a:gd name="connsiteX152" fmla="*/ 4428543 w 12192001"/>
              <a:gd name="connsiteY152" fmla="*/ 2153020 h 2344739"/>
              <a:gd name="connsiteX153" fmla="*/ 4362875 w 12192001"/>
              <a:gd name="connsiteY153" fmla="*/ 2151674 h 2344739"/>
              <a:gd name="connsiteX154" fmla="*/ 4316966 w 12192001"/>
              <a:gd name="connsiteY154" fmla="*/ 2158289 h 2344739"/>
              <a:gd name="connsiteX155" fmla="*/ 4315110 w 12192001"/>
              <a:gd name="connsiteY155" fmla="*/ 2156948 h 2344739"/>
              <a:gd name="connsiteX156" fmla="*/ 4295144 w 12192001"/>
              <a:gd name="connsiteY156" fmla="*/ 2155069 h 2344739"/>
              <a:gd name="connsiteX157" fmla="*/ 4290064 w 12192001"/>
              <a:gd name="connsiteY157" fmla="*/ 2157986 h 2344739"/>
              <a:gd name="connsiteX158" fmla="*/ 4276142 w 12192001"/>
              <a:gd name="connsiteY158" fmla="*/ 2157740 h 2344739"/>
              <a:gd name="connsiteX159" fmla="*/ 4248117 w 12192001"/>
              <a:gd name="connsiteY159" fmla="*/ 2160064 h 2344739"/>
              <a:gd name="connsiteX160" fmla="*/ 4202051 w 12192001"/>
              <a:gd name="connsiteY160" fmla="*/ 2157269 h 2344739"/>
              <a:gd name="connsiteX161" fmla="*/ 4201745 w 12192001"/>
              <a:gd name="connsiteY161" fmla="*/ 2156010 h 2344739"/>
              <a:gd name="connsiteX162" fmla="*/ 4191248 w 12192001"/>
              <a:gd name="connsiteY162" fmla="*/ 2150376 h 2344739"/>
              <a:gd name="connsiteX163" fmla="*/ 4142745 w 12192001"/>
              <a:gd name="connsiteY163" fmla="*/ 2134511 h 2344739"/>
              <a:gd name="connsiteX164" fmla="*/ 4083097 w 12192001"/>
              <a:gd name="connsiteY164" fmla="*/ 2107978 h 2344739"/>
              <a:gd name="connsiteX165" fmla="*/ 4074546 w 12192001"/>
              <a:gd name="connsiteY165" fmla="*/ 2107143 h 2344739"/>
              <a:gd name="connsiteX166" fmla="*/ 4074427 w 12192001"/>
              <a:gd name="connsiteY166" fmla="*/ 2106844 h 2344739"/>
              <a:gd name="connsiteX167" fmla="*/ 4065510 w 12192001"/>
              <a:gd name="connsiteY167" fmla="*/ 2105400 h 2344739"/>
              <a:gd name="connsiteX168" fmla="*/ 4058954 w 12192001"/>
              <a:gd name="connsiteY168" fmla="*/ 2105618 h 2344739"/>
              <a:gd name="connsiteX169" fmla="*/ 4042364 w 12192001"/>
              <a:gd name="connsiteY169" fmla="*/ 2103997 h 2344739"/>
              <a:gd name="connsiteX170" fmla="*/ 4036997 w 12192001"/>
              <a:gd name="connsiteY170" fmla="*/ 2101563 h 2344739"/>
              <a:gd name="connsiteX171" fmla="*/ 4035363 w 12192001"/>
              <a:gd name="connsiteY171" fmla="*/ 2097896 h 2344739"/>
              <a:gd name="connsiteX172" fmla="*/ 4033778 w 12192001"/>
              <a:gd name="connsiteY172" fmla="*/ 2098131 h 2344739"/>
              <a:gd name="connsiteX173" fmla="*/ 4004538 w 12192001"/>
              <a:gd name="connsiteY173" fmla="*/ 2085563 h 2344739"/>
              <a:gd name="connsiteX174" fmla="*/ 3936846 w 12192001"/>
              <a:gd name="connsiteY174" fmla="*/ 2068106 h 2344739"/>
              <a:gd name="connsiteX175" fmla="*/ 3897275 w 12192001"/>
              <a:gd name="connsiteY175" fmla="*/ 2062451 h 2344739"/>
              <a:gd name="connsiteX176" fmla="*/ 3789760 w 12192001"/>
              <a:gd name="connsiteY176" fmla="*/ 2042213 h 2344739"/>
              <a:gd name="connsiteX177" fmla="*/ 3682513 w 12192001"/>
              <a:gd name="connsiteY177" fmla="*/ 2018290 h 2344739"/>
              <a:gd name="connsiteX178" fmla="*/ 3610035 w 12192001"/>
              <a:gd name="connsiteY178" fmla="*/ 1986019 h 2344739"/>
              <a:gd name="connsiteX179" fmla="*/ 3603855 w 12192001"/>
              <a:gd name="connsiteY179" fmla="*/ 1987381 h 2344739"/>
              <a:gd name="connsiteX180" fmla="*/ 3594736 w 12192001"/>
              <a:gd name="connsiteY180" fmla="*/ 1987545 h 2344739"/>
              <a:gd name="connsiteX181" fmla="*/ 3594501 w 12192001"/>
              <a:gd name="connsiteY181" fmla="*/ 1987276 h 2344739"/>
              <a:gd name="connsiteX182" fmla="*/ 3585978 w 12192001"/>
              <a:gd name="connsiteY182" fmla="*/ 1987966 h 2344739"/>
              <a:gd name="connsiteX183" fmla="*/ 3536135 w 12192001"/>
              <a:gd name="connsiteY183" fmla="*/ 1978267 h 2344739"/>
              <a:gd name="connsiteX184" fmla="*/ 3473223 w 12192001"/>
              <a:gd name="connsiteY184" fmla="*/ 1974606 h 2344739"/>
              <a:gd name="connsiteX185" fmla="*/ 3400728 w 12192001"/>
              <a:gd name="connsiteY185" fmla="*/ 1962558 h 2344739"/>
              <a:gd name="connsiteX186" fmla="*/ 3363888 w 12192001"/>
              <a:gd name="connsiteY186" fmla="*/ 1979510 h 2344739"/>
              <a:gd name="connsiteX187" fmla="*/ 3344026 w 12192001"/>
              <a:gd name="connsiteY187" fmla="*/ 1981192 h 2344739"/>
              <a:gd name="connsiteX188" fmla="*/ 3341698 w 12192001"/>
              <a:gd name="connsiteY188" fmla="*/ 1980217 h 2344739"/>
              <a:gd name="connsiteX189" fmla="*/ 3262356 w 12192001"/>
              <a:gd name="connsiteY189" fmla="*/ 1986094 h 2344739"/>
              <a:gd name="connsiteX190" fmla="*/ 3142556 w 12192001"/>
              <a:gd name="connsiteY190" fmla="*/ 1993869 h 2344739"/>
              <a:gd name="connsiteX191" fmla="*/ 3030291 w 12192001"/>
              <a:gd name="connsiteY191" fmla="*/ 1996512 h 2344739"/>
              <a:gd name="connsiteX192" fmla="*/ 2781569 w 12192001"/>
              <a:gd name="connsiteY192" fmla="*/ 2018333 h 2344739"/>
              <a:gd name="connsiteX193" fmla="*/ 2646527 w 12192001"/>
              <a:gd name="connsiteY193" fmla="*/ 2028869 h 2344739"/>
              <a:gd name="connsiteX194" fmla="*/ 2568028 w 12192001"/>
              <a:gd name="connsiteY194" fmla="*/ 2002628 h 2344739"/>
              <a:gd name="connsiteX195" fmla="*/ 2443255 w 12192001"/>
              <a:gd name="connsiteY195" fmla="*/ 2016529 h 2344739"/>
              <a:gd name="connsiteX196" fmla="*/ 2315112 w 12192001"/>
              <a:gd name="connsiteY196" fmla="*/ 2024996 h 2344739"/>
              <a:gd name="connsiteX197" fmla="*/ 2208578 w 12192001"/>
              <a:gd name="connsiteY197" fmla="*/ 2019763 h 2344739"/>
              <a:gd name="connsiteX198" fmla="*/ 2094665 w 12192001"/>
              <a:gd name="connsiteY198" fmla="*/ 2003052 h 2344739"/>
              <a:gd name="connsiteX199" fmla="*/ 1997356 w 12192001"/>
              <a:gd name="connsiteY199" fmla="*/ 1995032 h 2344739"/>
              <a:gd name="connsiteX200" fmla="*/ 1928172 w 12192001"/>
              <a:gd name="connsiteY200" fmla="*/ 2016977 h 2344739"/>
              <a:gd name="connsiteX201" fmla="*/ 1921650 w 12192001"/>
              <a:gd name="connsiteY201" fmla="*/ 2012146 h 2344739"/>
              <a:gd name="connsiteX202" fmla="*/ 1873080 w 12192001"/>
              <a:gd name="connsiteY202" fmla="*/ 2013741 h 2344739"/>
              <a:gd name="connsiteX203" fmla="*/ 1786655 w 12192001"/>
              <a:gd name="connsiteY203" fmla="*/ 2041363 h 2344739"/>
              <a:gd name="connsiteX204" fmla="*/ 1738204 w 12192001"/>
              <a:gd name="connsiteY204" fmla="*/ 2036312 h 2344739"/>
              <a:gd name="connsiteX205" fmla="*/ 1675071 w 12192001"/>
              <a:gd name="connsiteY205" fmla="*/ 2019963 h 2344739"/>
              <a:gd name="connsiteX206" fmla="*/ 1608669 w 12192001"/>
              <a:gd name="connsiteY206" fmla="*/ 2013066 h 2344739"/>
              <a:gd name="connsiteX207" fmla="*/ 1496110 w 12192001"/>
              <a:gd name="connsiteY207" fmla="*/ 1987476 h 2344739"/>
              <a:gd name="connsiteX208" fmla="*/ 1149979 w 12192001"/>
              <a:gd name="connsiteY208" fmla="*/ 1938041 h 2344739"/>
              <a:gd name="connsiteX209" fmla="*/ 858269 w 12192001"/>
              <a:gd name="connsiteY209" fmla="*/ 1928608 h 2344739"/>
              <a:gd name="connsiteX210" fmla="*/ 837540 w 12192001"/>
              <a:gd name="connsiteY210" fmla="*/ 1929821 h 2344739"/>
              <a:gd name="connsiteX211" fmla="*/ 816809 w 12192001"/>
              <a:gd name="connsiteY211" fmla="*/ 1927857 h 2344739"/>
              <a:gd name="connsiteX212" fmla="*/ 811506 w 12192001"/>
              <a:gd name="connsiteY212" fmla="*/ 1930751 h 2344739"/>
              <a:gd name="connsiteX213" fmla="*/ 797041 w 12192001"/>
              <a:gd name="connsiteY213" fmla="*/ 1930446 h 2344739"/>
              <a:gd name="connsiteX214" fmla="*/ 767901 w 12192001"/>
              <a:gd name="connsiteY214" fmla="*/ 1932653 h 2344739"/>
              <a:gd name="connsiteX215" fmla="*/ 763053 w 12192001"/>
              <a:gd name="connsiteY215" fmla="*/ 1930432 h 2344739"/>
              <a:gd name="connsiteX216" fmla="*/ 720047 w 12192001"/>
              <a:gd name="connsiteY216" fmla="*/ 1929661 h 2344739"/>
              <a:gd name="connsiteX217" fmla="*/ 719742 w 12192001"/>
              <a:gd name="connsiteY217" fmla="*/ 1928399 h 2344739"/>
              <a:gd name="connsiteX218" fmla="*/ 708875 w 12192001"/>
              <a:gd name="connsiteY218" fmla="*/ 1922722 h 2344739"/>
              <a:gd name="connsiteX219" fmla="*/ 596792 w 12192001"/>
              <a:gd name="connsiteY219" fmla="*/ 1879864 h 2344739"/>
              <a:gd name="connsiteX220" fmla="*/ 578535 w 12192001"/>
              <a:gd name="connsiteY220" fmla="*/ 1877212 h 2344739"/>
              <a:gd name="connsiteX221" fmla="*/ 571717 w 12192001"/>
              <a:gd name="connsiteY221" fmla="*/ 1877401 h 2344739"/>
              <a:gd name="connsiteX222" fmla="*/ 445099 w 12192001"/>
              <a:gd name="connsiteY222" fmla="*/ 1839371 h 2344739"/>
              <a:gd name="connsiteX223" fmla="*/ 404015 w 12192001"/>
              <a:gd name="connsiteY223" fmla="*/ 1833548 h 2344739"/>
              <a:gd name="connsiteX224" fmla="*/ 292435 w 12192001"/>
              <a:gd name="connsiteY224" fmla="*/ 1812852 h 2344739"/>
              <a:gd name="connsiteX225" fmla="*/ 118381 w 12192001"/>
              <a:gd name="connsiteY225" fmla="*/ 1761047 h 2344739"/>
              <a:gd name="connsiteX226" fmla="*/ 15526 w 12192001"/>
              <a:gd name="connsiteY226" fmla="*/ 1758191 h 2344739"/>
              <a:gd name="connsiteX227" fmla="*/ 2 w 12192001"/>
              <a:gd name="connsiteY227" fmla="*/ 1752722 h 2344739"/>
              <a:gd name="connsiteX228" fmla="*/ 1 w 12192001"/>
              <a:gd name="connsiteY228" fmla="*/ 762497 h 2344739"/>
              <a:gd name="connsiteX229" fmla="*/ 0 w 12192001"/>
              <a:gd name="connsiteY229" fmla="*/ 762497 h 2344739"/>
              <a:gd name="connsiteX230" fmla="*/ 0 w 12192001"/>
              <a:gd name="connsiteY230" fmla="*/ 222213 h 2344739"/>
              <a:gd name="connsiteX231" fmla="*/ 0 w 12192001"/>
              <a:gd name="connsiteY231"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312180 w 12192001"/>
              <a:gd name="connsiteY110" fmla="*/ 2132873 h 2344739"/>
              <a:gd name="connsiteX111" fmla="*/ 7218559 w 12192001"/>
              <a:gd name="connsiteY111" fmla="*/ 2156680 h 2344739"/>
              <a:gd name="connsiteX112" fmla="*/ 7201101 w 12192001"/>
              <a:gd name="connsiteY112" fmla="*/ 2161230 h 2344739"/>
              <a:gd name="connsiteX113" fmla="*/ 7197004 w 12192001"/>
              <a:gd name="connsiteY113" fmla="*/ 2166588 h 2344739"/>
              <a:gd name="connsiteX114" fmla="*/ 7170808 w 12192001"/>
              <a:gd name="connsiteY114" fmla="*/ 2171236 h 2344739"/>
              <a:gd name="connsiteX115" fmla="*/ 7096988 w 12192001"/>
              <a:gd name="connsiteY115" fmla="*/ 2183464 h 2344739"/>
              <a:gd name="connsiteX116" fmla="*/ 7018496 w 12192001"/>
              <a:gd name="connsiteY116" fmla="*/ 2183090 h 2344739"/>
              <a:gd name="connsiteX117" fmla="*/ 6904146 w 12192001"/>
              <a:gd name="connsiteY117" fmla="*/ 2212596 h 2344739"/>
              <a:gd name="connsiteX118" fmla="*/ 6708222 w 12192001"/>
              <a:gd name="connsiteY118" fmla="*/ 2240551 h 2344739"/>
              <a:gd name="connsiteX119" fmla="*/ 6549454 w 12192001"/>
              <a:gd name="connsiteY119" fmla="*/ 2269327 h 2344739"/>
              <a:gd name="connsiteX120" fmla="*/ 6317560 w 12192001"/>
              <a:gd name="connsiteY120" fmla="*/ 2316127 h 2344739"/>
              <a:gd name="connsiteX121" fmla="*/ 6168674 w 12192001"/>
              <a:gd name="connsiteY121" fmla="*/ 2318214 h 2344739"/>
              <a:gd name="connsiteX122" fmla="*/ 6073848 w 12192001"/>
              <a:gd name="connsiteY122" fmla="*/ 2338676 h 2344739"/>
              <a:gd name="connsiteX123" fmla="*/ 6068529 w 12192001"/>
              <a:gd name="connsiteY123" fmla="*/ 2337139 h 2344739"/>
              <a:gd name="connsiteX124" fmla="*/ 6048638 w 12192001"/>
              <a:gd name="connsiteY124" fmla="*/ 2337822 h 2344739"/>
              <a:gd name="connsiteX125" fmla="*/ 6041285 w 12192001"/>
              <a:gd name="connsiteY125" fmla="*/ 2329473 h 2344739"/>
              <a:gd name="connsiteX126" fmla="*/ 6010090 w 12192001"/>
              <a:gd name="connsiteY126" fmla="*/ 2324380 h 2344739"/>
              <a:gd name="connsiteX127" fmla="*/ 5957375 w 12192001"/>
              <a:gd name="connsiteY127" fmla="*/ 2328024 h 2344739"/>
              <a:gd name="connsiteX128" fmla="*/ 5758919 w 12192001"/>
              <a:gd name="connsiteY128" fmla="*/ 2343716 h 2344739"/>
              <a:gd name="connsiteX129" fmla="*/ 5626960 w 12192001"/>
              <a:gd name="connsiteY129" fmla="*/ 2344739 h 2344739"/>
              <a:gd name="connsiteX130" fmla="*/ 5470906 w 12192001"/>
              <a:gd name="connsiteY130" fmla="*/ 2330719 h 2344739"/>
              <a:gd name="connsiteX131" fmla="*/ 5432761 w 12192001"/>
              <a:gd name="connsiteY131" fmla="*/ 2319466 h 2344739"/>
              <a:gd name="connsiteX132" fmla="*/ 5381669 w 12192001"/>
              <a:gd name="connsiteY132" fmla="*/ 2301764 h 2344739"/>
              <a:gd name="connsiteX133" fmla="*/ 5261764 w 12192001"/>
              <a:gd name="connsiteY133" fmla="*/ 2281347 h 2344739"/>
              <a:gd name="connsiteX134" fmla="*/ 5222961 w 12192001"/>
              <a:gd name="connsiteY134" fmla="*/ 2270223 h 2344739"/>
              <a:gd name="connsiteX135" fmla="*/ 5174660 w 12192001"/>
              <a:gd name="connsiteY135" fmla="*/ 2267233 h 2344739"/>
              <a:gd name="connsiteX136" fmla="*/ 5156554 w 12192001"/>
              <a:gd name="connsiteY136" fmla="*/ 2260010 h 2344739"/>
              <a:gd name="connsiteX137" fmla="*/ 5142599 w 12192001"/>
              <a:gd name="connsiteY137" fmla="*/ 2256610 h 2344739"/>
              <a:gd name="connsiteX138" fmla="*/ 5139596 w 12192001"/>
              <a:gd name="connsiteY138" fmla="*/ 2254509 h 2344739"/>
              <a:gd name="connsiteX139" fmla="*/ 5121659 w 12192001"/>
              <a:gd name="connsiteY139" fmla="*/ 2243656 h 2344739"/>
              <a:gd name="connsiteX140" fmla="*/ 5065790 w 12192001"/>
              <a:gd name="connsiteY140" fmla="*/ 2250227 h 2344739"/>
              <a:gd name="connsiteX141" fmla="*/ 5011514 w 12192001"/>
              <a:gd name="connsiteY141" fmla="*/ 2233846 h 2344739"/>
              <a:gd name="connsiteX142" fmla="*/ 4840441 w 12192001"/>
              <a:gd name="connsiteY142" fmla="*/ 2209829 h 2344739"/>
              <a:gd name="connsiteX143" fmla="*/ 4762447 w 12192001"/>
              <a:gd name="connsiteY143" fmla="*/ 2182061 h 2344739"/>
              <a:gd name="connsiteX144" fmla="*/ 4723186 w 12192001"/>
              <a:gd name="connsiteY144" fmla="*/ 2173047 h 2344739"/>
              <a:gd name="connsiteX145" fmla="*/ 4721176 w 12192001"/>
              <a:gd name="connsiteY145" fmla="*/ 2172298 h 2344739"/>
              <a:gd name="connsiteX146" fmla="*/ 4722111 w 12192001"/>
              <a:gd name="connsiteY146" fmla="*/ 2172087 h 2344739"/>
              <a:gd name="connsiteX147" fmla="*/ 4717202 w 12192001"/>
              <a:gd name="connsiteY147" fmla="*/ 2170817 h 2344739"/>
              <a:gd name="connsiteX148" fmla="*/ 4721176 w 12192001"/>
              <a:gd name="connsiteY148" fmla="*/ 2172298 h 2344739"/>
              <a:gd name="connsiteX149" fmla="*/ 4715526 w 12192001"/>
              <a:gd name="connsiteY149" fmla="*/ 2173573 h 2344739"/>
              <a:gd name="connsiteX150" fmla="*/ 4515814 w 12192001"/>
              <a:gd name="connsiteY150" fmla="*/ 2163671 h 2344739"/>
              <a:gd name="connsiteX151" fmla="*/ 4428543 w 12192001"/>
              <a:gd name="connsiteY151" fmla="*/ 2153020 h 2344739"/>
              <a:gd name="connsiteX152" fmla="*/ 4362875 w 12192001"/>
              <a:gd name="connsiteY152" fmla="*/ 2151674 h 2344739"/>
              <a:gd name="connsiteX153" fmla="*/ 4316966 w 12192001"/>
              <a:gd name="connsiteY153" fmla="*/ 2158289 h 2344739"/>
              <a:gd name="connsiteX154" fmla="*/ 4315110 w 12192001"/>
              <a:gd name="connsiteY154" fmla="*/ 2156948 h 2344739"/>
              <a:gd name="connsiteX155" fmla="*/ 4295144 w 12192001"/>
              <a:gd name="connsiteY155" fmla="*/ 2155069 h 2344739"/>
              <a:gd name="connsiteX156" fmla="*/ 4290064 w 12192001"/>
              <a:gd name="connsiteY156" fmla="*/ 2157986 h 2344739"/>
              <a:gd name="connsiteX157" fmla="*/ 4276142 w 12192001"/>
              <a:gd name="connsiteY157" fmla="*/ 2157740 h 2344739"/>
              <a:gd name="connsiteX158" fmla="*/ 4248117 w 12192001"/>
              <a:gd name="connsiteY158" fmla="*/ 2160064 h 2344739"/>
              <a:gd name="connsiteX159" fmla="*/ 4202051 w 12192001"/>
              <a:gd name="connsiteY159" fmla="*/ 2157269 h 2344739"/>
              <a:gd name="connsiteX160" fmla="*/ 4201745 w 12192001"/>
              <a:gd name="connsiteY160" fmla="*/ 2156010 h 2344739"/>
              <a:gd name="connsiteX161" fmla="*/ 4191248 w 12192001"/>
              <a:gd name="connsiteY161" fmla="*/ 2150376 h 2344739"/>
              <a:gd name="connsiteX162" fmla="*/ 4142745 w 12192001"/>
              <a:gd name="connsiteY162" fmla="*/ 2134511 h 2344739"/>
              <a:gd name="connsiteX163" fmla="*/ 4083097 w 12192001"/>
              <a:gd name="connsiteY163" fmla="*/ 2107978 h 2344739"/>
              <a:gd name="connsiteX164" fmla="*/ 4074546 w 12192001"/>
              <a:gd name="connsiteY164" fmla="*/ 2107143 h 2344739"/>
              <a:gd name="connsiteX165" fmla="*/ 4074427 w 12192001"/>
              <a:gd name="connsiteY165" fmla="*/ 2106844 h 2344739"/>
              <a:gd name="connsiteX166" fmla="*/ 4065510 w 12192001"/>
              <a:gd name="connsiteY166" fmla="*/ 2105400 h 2344739"/>
              <a:gd name="connsiteX167" fmla="*/ 4058954 w 12192001"/>
              <a:gd name="connsiteY167" fmla="*/ 2105618 h 2344739"/>
              <a:gd name="connsiteX168" fmla="*/ 4042364 w 12192001"/>
              <a:gd name="connsiteY168" fmla="*/ 2103997 h 2344739"/>
              <a:gd name="connsiteX169" fmla="*/ 4036997 w 12192001"/>
              <a:gd name="connsiteY169" fmla="*/ 2101563 h 2344739"/>
              <a:gd name="connsiteX170" fmla="*/ 4035363 w 12192001"/>
              <a:gd name="connsiteY170" fmla="*/ 2097896 h 2344739"/>
              <a:gd name="connsiteX171" fmla="*/ 4033778 w 12192001"/>
              <a:gd name="connsiteY171" fmla="*/ 2098131 h 2344739"/>
              <a:gd name="connsiteX172" fmla="*/ 4004538 w 12192001"/>
              <a:gd name="connsiteY172" fmla="*/ 2085563 h 2344739"/>
              <a:gd name="connsiteX173" fmla="*/ 3936846 w 12192001"/>
              <a:gd name="connsiteY173" fmla="*/ 2068106 h 2344739"/>
              <a:gd name="connsiteX174" fmla="*/ 3897275 w 12192001"/>
              <a:gd name="connsiteY174" fmla="*/ 2062451 h 2344739"/>
              <a:gd name="connsiteX175" fmla="*/ 3789760 w 12192001"/>
              <a:gd name="connsiteY175" fmla="*/ 2042213 h 2344739"/>
              <a:gd name="connsiteX176" fmla="*/ 3682513 w 12192001"/>
              <a:gd name="connsiteY176" fmla="*/ 2018290 h 2344739"/>
              <a:gd name="connsiteX177" fmla="*/ 3610035 w 12192001"/>
              <a:gd name="connsiteY177" fmla="*/ 1986019 h 2344739"/>
              <a:gd name="connsiteX178" fmla="*/ 3603855 w 12192001"/>
              <a:gd name="connsiteY178" fmla="*/ 1987381 h 2344739"/>
              <a:gd name="connsiteX179" fmla="*/ 3594736 w 12192001"/>
              <a:gd name="connsiteY179" fmla="*/ 1987545 h 2344739"/>
              <a:gd name="connsiteX180" fmla="*/ 3594501 w 12192001"/>
              <a:gd name="connsiteY180" fmla="*/ 1987276 h 2344739"/>
              <a:gd name="connsiteX181" fmla="*/ 3585978 w 12192001"/>
              <a:gd name="connsiteY181" fmla="*/ 1987966 h 2344739"/>
              <a:gd name="connsiteX182" fmla="*/ 3536135 w 12192001"/>
              <a:gd name="connsiteY182" fmla="*/ 1978267 h 2344739"/>
              <a:gd name="connsiteX183" fmla="*/ 3473223 w 12192001"/>
              <a:gd name="connsiteY183" fmla="*/ 1974606 h 2344739"/>
              <a:gd name="connsiteX184" fmla="*/ 3400728 w 12192001"/>
              <a:gd name="connsiteY184" fmla="*/ 1962558 h 2344739"/>
              <a:gd name="connsiteX185" fmla="*/ 3363888 w 12192001"/>
              <a:gd name="connsiteY185" fmla="*/ 1979510 h 2344739"/>
              <a:gd name="connsiteX186" fmla="*/ 3344026 w 12192001"/>
              <a:gd name="connsiteY186" fmla="*/ 1981192 h 2344739"/>
              <a:gd name="connsiteX187" fmla="*/ 3341698 w 12192001"/>
              <a:gd name="connsiteY187" fmla="*/ 1980217 h 2344739"/>
              <a:gd name="connsiteX188" fmla="*/ 3262356 w 12192001"/>
              <a:gd name="connsiteY188" fmla="*/ 1986094 h 2344739"/>
              <a:gd name="connsiteX189" fmla="*/ 3142556 w 12192001"/>
              <a:gd name="connsiteY189" fmla="*/ 1993869 h 2344739"/>
              <a:gd name="connsiteX190" fmla="*/ 3030291 w 12192001"/>
              <a:gd name="connsiteY190" fmla="*/ 1996512 h 2344739"/>
              <a:gd name="connsiteX191" fmla="*/ 2781569 w 12192001"/>
              <a:gd name="connsiteY191" fmla="*/ 2018333 h 2344739"/>
              <a:gd name="connsiteX192" fmla="*/ 2646527 w 12192001"/>
              <a:gd name="connsiteY192" fmla="*/ 2028869 h 2344739"/>
              <a:gd name="connsiteX193" fmla="*/ 2568028 w 12192001"/>
              <a:gd name="connsiteY193" fmla="*/ 2002628 h 2344739"/>
              <a:gd name="connsiteX194" fmla="*/ 2443255 w 12192001"/>
              <a:gd name="connsiteY194" fmla="*/ 2016529 h 2344739"/>
              <a:gd name="connsiteX195" fmla="*/ 2315112 w 12192001"/>
              <a:gd name="connsiteY195" fmla="*/ 2024996 h 2344739"/>
              <a:gd name="connsiteX196" fmla="*/ 2208578 w 12192001"/>
              <a:gd name="connsiteY196" fmla="*/ 2019763 h 2344739"/>
              <a:gd name="connsiteX197" fmla="*/ 2094665 w 12192001"/>
              <a:gd name="connsiteY197" fmla="*/ 2003052 h 2344739"/>
              <a:gd name="connsiteX198" fmla="*/ 1997356 w 12192001"/>
              <a:gd name="connsiteY198" fmla="*/ 1995032 h 2344739"/>
              <a:gd name="connsiteX199" fmla="*/ 1928172 w 12192001"/>
              <a:gd name="connsiteY199" fmla="*/ 2016977 h 2344739"/>
              <a:gd name="connsiteX200" fmla="*/ 1921650 w 12192001"/>
              <a:gd name="connsiteY200" fmla="*/ 2012146 h 2344739"/>
              <a:gd name="connsiteX201" fmla="*/ 1873080 w 12192001"/>
              <a:gd name="connsiteY201" fmla="*/ 2013741 h 2344739"/>
              <a:gd name="connsiteX202" fmla="*/ 1786655 w 12192001"/>
              <a:gd name="connsiteY202" fmla="*/ 2041363 h 2344739"/>
              <a:gd name="connsiteX203" fmla="*/ 1738204 w 12192001"/>
              <a:gd name="connsiteY203" fmla="*/ 2036312 h 2344739"/>
              <a:gd name="connsiteX204" fmla="*/ 1675071 w 12192001"/>
              <a:gd name="connsiteY204" fmla="*/ 2019963 h 2344739"/>
              <a:gd name="connsiteX205" fmla="*/ 1608669 w 12192001"/>
              <a:gd name="connsiteY205" fmla="*/ 2013066 h 2344739"/>
              <a:gd name="connsiteX206" fmla="*/ 1496110 w 12192001"/>
              <a:gd name="connsiteY206" fmla="*/ 1987476 h 2344739"/>
              <a:gd name="connsiteX207" fmla="*/ 1149979 w 12192001"/>
              <a:gd name="connsiteY207" fmla="*/ 1938041 h 2344739"/>
              <a:gd name="connsiteX208" fmla="*/ 858269 w 12192001"/>
              <a:gd name="connsiteY208" fmla="*/ 1928608 h 2344739"/>
              <a:gd name="connsiteX209" fmla="*/ 837540 w 12192001"/>
              <a:gd name="connsiteY209" fmla="*/ 1929821 h 2344739"/>
              <a:gd name="connsiteX210" fmla="*/ 816809 w 12192001"/>
              <a:gd name="connsiteY210" fmla="*/ 1927857 h 2344739"/>
              <a:gd name="connsiteX211" fmla="*/ 811506 w 12192001"/>
              <a:gd name="connsiteY211" fmla="*/ 1930751 h 2344739"/>
              <a:gd name="connsiteX212" fmla="*/ 797041 w 12192001"/>
              <a:gd name="connsiteY212" fmla="*/ 1930446 h 2344739"/>
              <a:gd name="connsiteX213" fmla="*/ 767901 w 12192001"/>
              <a:gd name="connsiteY213" fmla="*/ 1932653 h 2344739"/>
              <a:gd name="connsiteX214" fmla="*/ 763053 w 12192001"/>
              <a:gd name="connsiteY214" fmla="*/ 1930432 h 2344739"/>
              <a:gd name="connsiteX215" fmla="*/ 720047 w 12192001"/>
              <a:gd name="connsiteY215" fmla="*/ 1929661 h 2344739"/>
              <a:gd name="connsiteX216" fmla="*/ 719742 w 12192001"/>
              <a:gd name="connsiteY216" fmla="*/ 1928399 h 2344739"/>
              <a:gd name="connsiteX217" fmla="*/ 708875 w 12192001"/>
              <a:gd name="connsiteY217" fmla="*/ 1922722 h 2344739"/>
              <a:gd name="connsiteX218" fmla="*/ 596792 w 12192001"/>
              <a:gd name="connsiteY218" fmla="*/ 1879864 h 2344739"/>
              <a:gd name="connsiteX219" fmla="*/ 578535 w 12192001"/>
              <a:gd name="connsiteY219" fmla="*/ 1877212 h 2344739"/>
              <a:gd name="connsiteX220" fmla="*/ 571717 w 12192001"/>
              <a:gd name="connsiteY220" fmla="*/ 1877401 h 2344739"/>
              <a:gd name="connsiteX221" fmla="*/ 445099 w 12192001"/>
              <a:gd name="connsiteY221" fmla="*/ 1839371 h 2344739"/>
              <a:gd name="connsiteX222" fmla="*/ 404015 w 12192001"/>
              <a:gd name="connsiteY222" fmla="*/ 1833548 h 2344739"/>
              <a:gd name="connsiteX223" fmla="*/ 292435 w 12192001"/>
              <a:gd name="connsiteY223" fmla="*/ 1812852 h 2344739"/>
              <a:gd name="connsiteX224" fmla="*/ 118381 w 12192001"/>
              <a:gd name="connsiteY224" fmla="*/ 1761047 h 2344739"/>
              <a:gd name="connsiteX225" fmla="*/ 15526 w 12192001"/>
              <a:gd name="connsiteY225" fmla="*/ 1758191 h 2344739"/>
              <a:gd name="connsiteX226" fmla="*/ 2 w 12192001"/>
              <a:gd name="connsiteY226" fmla="*/ 1752722 h 2344739"/>
              <a:gd name="connsiteX227" fmla="*/ 1 w 12192001"/>
              <a:gd name="connsiteY227" fmla="*/ 762497 h 2344739"/>
              <a:gd name="connsiteX228" fmla="*/ 0 w 12192001"/>
              <a:gd name="connsiteY228" fmla="*/ 762497 h 2344739"/>
              <a:gd name="connsiteX229" fmla="*/ 0 w 12192001"/>
              <a:gd name="connsiteY229" fmla="*/ 222213 h 2344739"/>
              <a:gd name="connsiteX230" fmla="*/ 0 w 12192001"/>
              <a:gd name="connsiteY230"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20047 w 12192001"/>
              <a:gd name="connsiteY213" fmla="*/ 1929661 h 2344739"/>
              <a:gd name="connsiteX214" fmla="*/ 719742 w 12192001"/>
              <a:gd name="connsiteY214" fmla="*/ 1928399 h 2344739"/>
              <a:gd name="connsiteX215" fmla="*/ 708875 w 12192001"/>
              <a:gd name="connsiteY215" fmla="*/ 1922722 h 2344739"/>
              <a:gd name="connsiteX216" fmla="*/ 596792 w 12192001"/>
              <a:gd name="connsiteY216" fmla="*/ 1879864 h 2344739"/>
              <a:gd name="connsiteX217" fmla="*/ 578535 w 12192001"/>
              <a:gd name="connsiteY217" fmla="*/ 1877212 h 2344739"/>
              <a:gd name="connsiteX218" fmla="*/ 571717 w 12192001"/>
              <a:gd name="connsiteY218" fmla="*/ 1877401 h 2344739"/>
              <a:gd name="connsiteX219" fmla="*/ 445099 w 12192001"/>
              <a:gd name="connsiteY219" fmla="*/ 1839371 h 2344739"/>
              <a:gd name="connsiteX220" fmla="*/ 404015 w 12192001"/>
              <a:gd name="connsiteY220" fmla="*/ 1833548 h 2344739"/>
              <a:gd name="connsiteX221" fmla="*/ 292435 w 12192001"/>
              <a:gd name="connsiteY221" fmla="*/ 1812852 h 2344739"/>
              <a:gd name="connsiteX222" fmla="*/ 118381 w 12192001"/>
              <a:gd name="connsiteY222" fmla="*/ 1761047 h 2344739"/>
              <a:gd name="connsiteX223" fmla="*/ 15526 w 12192001"/>
              <a:gd name="connsiteY223" fmla="*/ 1758191 h 2344739"/>
              <a:gd name="connsiteX224" fmla="*/ 2 w 12192001"/>
              <a:gd name="connsiteY224" fmla="*/ 1752722 h 2344739"/>
              <a:gd name="connsiteX225" fmla="*/ 1 w 12192001"/>
              <a:gd name="connsiteY225" fmla="*/ 762497 h 2344739"/>
              <a:gd name="connsiteX226" fmla="*/ 0 w 12192001"/>
              <a:gd name="connsiteY226" fmla="*/ 762497 h 2344739"/>
              <a:gd name="connsiteX227" fmla="*/ 0 w 12192001"/>
              <a:gd name="connsiteY227" fmla="*/ 222213 h 2344739"/>
              <a:gd name="connsiteX228" fmla="*/ 0 w 12192001"/>
              <a:gd name="connsiteY228"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67901 w 12192001"/>
              <a:gd name="connsiteY211" fmla="*/ 1932653 h 2344739"/>
              <a:gd name="connsiteX212" fmla="*/ 720047 w 12192001"/>
              <a:gd name="connsiteY212" fmla="*/ 1929661 h 2344739"/>
              <a:gd name="connsiteX213" fmla="*/ 719742 w 12192001"/>
              <a:gd name="connsiteY213" fmla="*/ 1928399 h 2344739"/>
              <a:gd name="connsiteX214" fmla="*/ 708875 w 12192001"/>
              <a:gd name="connsiteY214" fmla="*/ 1922722 h 2344739"/>
              <a:gd name="connsiteX215" fmla="*/ 596792 w 12192001"/>
              <a:gd name="connsiteY215" fmla="*/ 1879864 h 2344739"/>
              <a:gd name="connsiteX216" fmla="*/ 578535 w 12192001"/>
              <a:gd name="connsiteY216" fmla="*/ 1877212 h 2344739"/>
              <a:gd name="connsiteX217" fmla="*/ 571717 w 12192001"/>
              <a:gd name="connsiteY217" fmla="*/ 1877401 h 2344739"/>
              <a:gd name="connsiteX218" fmla="*/ 445099 w 12192001"/>
              <a:gd name="connsiteY218" fmla="*/ 1839371 h 2344739"/>
              <a:gd name="connsiteX219" fmla="*/ 404015 w 12192001"/>
              <a:gd name="connsiteY219" fmla="*/ 1833548 h 2344739"/>
              <a:gd name="connsiteX220" fmla="*/ 292435 w 12192001"/>
              <a:gd name="connsiteY220" fmla="*/ 1812852 h 2344739"/>
              <a:gd name="connsiteX221" fmla="*/ 118381 w 12192001"/>
              <a:gd name="connsiteY221" fmla="*/ 1761047 h 2344739"/>
              <a:gd name="connsiteX222" fmla="*/ 15526 w 12192001"/>
              <a:gd name="connsiteY222" fmla="*/ 1758191 h 2344739"/>
              <a:gd name="connsiteX223" fmla="*/ 2 w 12192001"/>
              <a:gd name="connsiteY223" fmla="*/ 1752722 h 2344739"/>
              <a:gd name="connsiteX224" fmla="*/ 1 w 12192001"/>
              <a:gd name="connsiteY224" fmla="*/ 762497 h 2344739"/>
              <a:gd name="connsiteX225" fmla="*/ 0 w 12192001"/>
              <a:gd name="connsiteY225" fmla="*/ 762497 h 2344739"/>
              <a:gd name="connsiteX226" fmla="*/ 0 w 12192001"/>
              <a:gd name="connsiteY226" fmla="*/ 222213 h 2344739"/>
              <a:gd name="connsiteX227" fmla="*/ 0 w 12192001"/>
              <a:gd name="connsiteY227"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20047 w 12192001"/>
              <a:gd name="connsiteY211" fmla="*/ 1929661 h 2344739"/>
              <a:gd name="connsiteX212" fmla="*/ 719742 w 12192001"/>
              <a:gd name="connsiteY212" fmla="*/ 1928399 h 2344739"/>
              <a:gd name="connsiteX213" fmla="*/ 708875 w 12192001"/>
              <a:gd name="connsiteY213" fmla="*/ 1922722 h 2344739"/>
              <a:gd name="connsiteX214" fmla="*/ 596792 w 12192001"/>
              <a:gd name="connsiteY214" fmla="*/ 1879864 h 2344739"/>
              <a:gd name="connsiteX215" fmla="*/ 578535 w 12192001"/>
              <a:gd name="connsiteY215" fmla="*/ 1877212 h 2344739"/>
              <a:gd name="connsiteX216" fmla="*/ 571717 w 12192001"/>
              <a:gd name="connsiteY216" fmla="*/ 1877401 h 2344739"/>
              <a:gd name="connsiteX217" fmla="*/ 445099 w 12192001"/>
              <a:gd name="connsiteY217" fmla="*/ 1839371 h 2344739"/>
              <a:gd name="connsiteX218" fmla="*/ 404015 w 12192001"/>
              <a:gd name="connsiteY218" fmla="*/ 1833548 h 2344739"/>
              <a:gd name="connsiteX219" fmla="*/ 292435 w 12192001"/>
              <a:gd name="connsiteY219" fmla="*/ 1812852 h 2344739"/>
              <a:gd name="connsiteX220" fmla="*/ 118381 w 12192001"/>
              <a:gd name="connsiteY220" fmla="*/ 1761047 h 2344739"/>
              <a:gd name="connsiteX221" fmla="*/ 15526 w 12192001"/>
              <a:gd name="connsiteY221" fmla="*/ 1758191 h 2344739"/>
              <a:gd name="connsiteX222" fmla="*/ 2 w 12192001"/>
              <a:gd name="connsiteY222" fmla="*/ 1752722 h 2344739"/>
              <a:gd name="connsiteX223" fmla="*/ 1 w 12192001"/>
              <a:gd name="connsiteY223" fmla="*/ 762497 h 2344739"/>
              <a:gd name="connsiteX224" fmla="*/ 0 w 12192001"/>
              <a:gd name="connsiteY224" fmla="*/ 762497 h 2344739"/>
              <a:gd name="connsiteX225" fmla="*/ 0 w 12192001"/>
              <a:gd name="connsiteY225" fmla="*/ 222213 h 2344739"/>
              <a:gd name="connsiteX226" fmla="*/ 0 w 12192001"/>
              <a:gd name="connsiteY22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20047 w 12192001"/>
              <a:gd name="connsiteY211" fmla="*/ 1929661 h 2344739"/>
              <a:gd name="connsiteX212" fmla="*/ 719742 w 12192001"/>
              <a:gd name="connsiteY212" fmla="*/ 1928399 h 2344739"/>
              <a:gd name="connsiteX213" fmla="*/ 708875 w 12192001"/>
              <a:gd name="connsiteY213" fmla="*/ 1922722 h 2344739"/>
              <a:gd name="connsiteX214" fmla="*/ 596792 w 12192001"/>
              <a:gd name="connsiteY214" fmla="*/ 1879864 h 2344739"/>
              <a:gd name="connsiteX215" fmla="*/ 578535 w 12192001"/>
              <a:gd name="connsiteY215" fmla="*/ 1877212 h 2344739"/>
              <a:gd name="connsiteX216" fmla="*/ 571717 w 12192001"/>
              <a:gd name="connsiteY216" fmla="*/ 1877401 h 2344739"/>
              <a:gd name="connsiteX217" fmla="*/ 445099 w 12192001"/>
              <a:gd name="connsiteY217" fmla="*/ 1839371 h 2344739"/>
              <a:gd name="connsiteX218" fmla="*/ 404015 w 12192001"/>
              <a:gd name="connsiteY218" fmla="*/ 1833548 h 2344739"/>
              <a:gd name="connsiteX219" fmla="*/ 292435 w 12192001"/>
              <a:gd name="connsiteY219" fmla="*/ 1812852 h 2344739"/>
              <a:gd name="connsiteX220" fmla="*/ 118381 w 12192001"/>
              <a:gd name="connsiteY220" fmla="*/ 1761047 h 2344739"/>
              <a:gd name="connsiteX221" fmla="*/ 15526 w 12192001"/>
              <a:gd name="connsiteY221" fmla="*/ 1758191 h 2344739"/>
              <a:gd name="connsiteX222" fmla="*/ 2 w 12192001"/>
              <a:gd name="connsiteY222" fmla="*/ 1752722 h 2344739"/>
              <a:gd name="connsiteX223" fmla="*/ 1 w 12192001"/>
              <a:gd name="connsiteY223" fmla="*/ 762497 h 2344739"/>
              <a:gd name="connsiteX224" fmla="*/ 0 w 12192001"/>
              <a:gd name="connsiteY224" fmla="*/ 222213 h 2344739"/>
              <a:gd name="connsiteX225" fmla="*/ 0 w 12192001"/>
              <a:gd name="connsiteY225"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90394 w 12193149"/>
              <a:gd name="connsiteY68" fmla="*/ 1912467 h 2344739"/>
              <a:gd name="connsiteX69" fmla="*/ 9114960 w 12193149"/>
              <a:gd name="connsiteY69" fmla="*/ 1919069 h 2344739"/>
              <a:gd name="connsiteX70" fmla="*/ 9054601 w 12193149"/>
              <a:gd name="connsiteY70" fmla="*/ 1910755 h 2344739"/>
              <a:gd name="connsiteX71" fmla="*/ 9006634 w 12193149"/>
              <a:gd name="connsiteY71" fmla="*/ 1914040 h 2344739"/>
              <a:gd name="connsiteX72" fmla="*/ 9006349 w 12193149"/>
              <a:gd name="connsiteY72" fmla="*/ 1913800 h 2344739"/>
              <a:gd name="connsiteX73" fmla="*/ 8997380 w 12193149"/>
              <a:gd name="connsiteY73" fmla="*/ 1915011 h 2344739"/>
              <a:gd name="connsiteX74" fmla="*/ 8991542 w 12193149"/>
              <a:gd name="connsiteY74" fmla="*/ 1917072 h 2344739"/>
              <a:gd name="connsiteX75" fmla="*/ 8975485 w 12193149"/>
              <a:gd name="connsiteY75" fmla="*/ 1920298 h 2344739"/>
              <a:gd name="connsiteX76" fmla="*/ 8969159 w 12193149"/>
              <a:gd name="connsiteY76" fmla="*/ 1919598 h 2344739"/>
              <a:gd name="connsiteX77" fmla="*/ 8964196 w 12193149"/>
              <a:gd name="connsiteY77" fmla="*/ 1917373 h 2344739"/>
              <a:gd name="connsiteX78" fmla="*/ 8930136 w 12193149"/>
              <a:gd name="connsiteY78" fmla="*/ 1914185 h 2344739"/>
              <a:gd name="connsiteX79" fmla="*/ 8753592 w 12193149"/>
              <a:gd name="connsiteY79" fmla="*/ 1933417 h 2344739"/>
              <a:gd name="connsiteX80" fmla="*/ 8708995 w 12193149"/>
              <a:gd name="connsiteY80" fmla="*/ 1935518 h 2344739"/>
              <a:gd name="connsiteX81" fmla="*/ 8597219 w 12193149"/>
              <a:gd name="connsiteY81" fmla="*/ 1944090 h 2344739"/>
              <a:gd name="connsiteX82" fmla="*/ 8526378 w 12193149"/>
              <a:gd name="connsiteY82" fmla="*/ 1929248 h 2344739"/>
              <a:gd name="connsiteX83" fmla="*/ 8512131 w 12193149"/>
              <a:gd name="connsiteY83" fmla="*/ 1935163 h 2344739"/>
              <a:gd name="connsiteX84" fmla="*/ 8507315 w 12193149"/>
              <a:gd name="connsiteY84" fmla="*/ 1938164 h 2344739"/>
              <a:gd name="connsiteX85" fmla="*/ 8499116 w 12193149"/>
              <a:gd name="connsiteY85" fmla="*/ 1940902 h 2344739"/>
              <a:gd name="connsiteX86" fmla="*/ 8498742 w 12193149"/>
              <a:gd name="connsiteY86" fmla="*/ 1940723 h 2344739"/>
              <a:gd name="connsiteX87" fmla="*/ 8491397 w 12193149"/>
              <a:gd name="connsiteY87" fmla="*/ 1943773 h 2344739"/>
              <a:gd name="connsiteX88" fmla="*/ 8368330 w 12193149"/>
              <a:gd name="connsiteY88" fmla="*/ 1957815 h 2344739"/>
              <a:gd name="connsiteX89" fmla="*/ 8354947 w 12193149"/>
              <a:gd name="connsiteY89" fmla="*/ 1958009 h 2344739"/>
              <a:gd name="connsiteX90" fmla="*/ 8353521 w 12193149"/>
              <a:gd name="connsiteY90" fmla="*/ 1957169 h 2344739"/>
              <a:gd name="connsiteX91" fmla="*/ 8321252 w 12193149"/>
              <a:gd name="connsiteY91" fmla="*/ 1974587 h 2344739"/>
              <a:gd name="connsiteX92" fmla="*/ 8315581 w 12193149"/>
              <a:gd name="connsiteY92" fmla="*/ 1974913 h 2344739"/>
              <a:gd name="connsiteX93" fmla="*/ 8296322 w 12193149"/>
              <a:gd name="connsiteY93" fmla="*/ 1988808 h 2344739"/>
              <a:gd name="connsiteX94" fmla="*/ 8285424 w 12193149"/>
              <a:gd name="connsiteY94" fmla="*/ 1994631 h 2344739"/>
              <a:gd name="connsiteX95" fmla="*/ 8284298 w 12193149"/>
              <a:gd name="connsiteY95" fmla="*/ 1999074 h 2344739"/>
              <a:gd name="connsiteX96" fmla="*/ 8267224 w 12193149"/>
              <a:gd name="connsiteY96" fmla="*/ 2006249 h 2344739"/>
              <a:gd name="connsiteX97" fmla="*/ 8264525 w 12193149"/>
              <a:gd name="connsiteY97" fmla="*/ 2006019 h 2344739"/>
              <a:gd name="connsiteX98" fmla="*/ 8253181 w 12193149"/>
              <a:gd name="connsiteY98" fmla="*/ 2015862 h 2344739"/>
              <a:gd name="connsiteX99" fmla="*/ 8246982 w 12193149"/>
              <a:gd name="connsiteY99" fmla="*/ 2028854 h 2344739"/>
              <a:gd name="connsiteX100" fmla="*/ 8091420 w 12193149"/>
              <a:gd name="connsiteY100" fmla="*/ 2075015 h 2344739"/>
              <a:gd name="connsiteX101" fmla="*/ 7906555 w 12193149"/>
              <a:gd name="connsiteY101" fmla="*/ 2116988 h 2344739"/>
              <a:gd name="connsiteX102" fmla="*/ 7719893 w 12193149"/>
              <a:gd name="connsiteY102" fmla="*/ 2142703 h 2344739"/>
              <a:gd name="connsiteX103" fmla="*/ 7615495 w 12193149"/>
              <a:gd name="connsiteY103" fmla="*/ 2139232 h 2344739"/>
              <a:gd name="connsiteX104" fmla="*/ 7528691 w 12193149"/>
              <a:gd name="connsiteY104" fmla="*/ 2145060 h 2344739"/>
              <a:gd name="connsiteX105" fmla="*/ 7520719 w 12193149"/>
              <a:gd name="connsiteY105" fmla="*/ 2147613 h 2344739"/>
              <a:gd name="connsiteX106" fmla="*/ 7508559 w 12193149"/>
              <a:gd name="connsiteY106" fmla="*/ 2148948 h 2344739"/>
              <a:gd name="connsiteX107" fmla="*/ 7508188 w 12193149"/>
              <a:gd name="connsiteY107" fmla="*/ 2148621 h 2344739"/>
              <a:gd name="connsiteX108" fmla="*/ 7496943 w 12193149"/>
              <a:gd name="connsiteY108" fmla="*/ 2150573 h 2344739"/>
              <a:gd name="connsiteX109" fmla="*/ 7406539 w 12193149"/>
              <a:gd name="connsiteY109" fmla="*/ 2142468 h 2344739"/>
              <a:gd name="connsiteX110" fmla="*/ 7219707 w 12193149"/>
              <a:gd name="connsiteY110" fmla="*/ 2156680 h 2344739"/>
              <a:gd name="connsiteX111" fmla="*/ 7202249 w 12193149"/>
              <a:gd name="connsiteY111" fmla="*/ 2161230 h 2344739"/>
              <a:gd name="connsiteX112" fmla="*/ 7198152 w 12193149"/>
              <a:gd name="connsiteY112" fmla="*/ 2166588 h 2344739"/>
              <a:gd name="connsiteX113" fmla="*/ 7171956 w 12193149"/>
              <a:gd name="connsiteY113" fmla="*/ 2171236 h 2344739"/>
              <a:gd name="connsiteX114" fmla="*/ 7098136 w 12193149"/>
              <a:gd name="connsiteY114" fmla="*/ 2183464 h 2344739"/>
              <a:gd name="connsiteX115" fmla="*/ 7019644 w 12193149"/>
              <a:gd name="connsiteY115" fmla="*/ 2183090 h 2344739"/>
              <a:gd name="connsiteX116" fmla="*/ 6905294 w 12193149"/>
              <a:gd name="connsiteY116" fmla="*/ 2212596 h 2344739"/>
              <a:gd name="connsiteX117" fmla="*/ 6709370 w 12193149"/>
              <a:gd name="connsiteY117" fmla="*/ 2240551 h 2344739"/>
              <a:gd name="connsiteX118" fmla="*/ 6550602 w 12193149"/>
              <a:gd name="connsiteY118" fmla="*/ 2269327 h 2344739"/>
              <a:gd name="connsiteX119" fmla="*/ 6318708 w 12193149"/>
              <a:gd name="connsiteY119" fmla="*/ 2316127 h 2344739"/>
              <a:gd name="connsiteX120" fmla="*/ 6169822 w 12193149"/>
              <a:gd name="connsiteY120" fmla="*/ 2318214 h 2344739"/>
              <a:gd name="connsiteX121" fmla="*/ 6074996 w 12193149"/>
              <a:gd name="connsiteY121" fmla="*/ 2338676 h 2344739"/>
              <a:gd name="connsiteX122" fmla="*/ 6069677 w 12193149"/>
              <a:gd name="connsiteY122" fmla="*/ 2337139 h 2344739"/>
              <a:gd name="connsiteX123" fmla="*/ 6049786 w 12193149"/>
              <a:gd name="connsiteY123" fmla="*/ 2337822 h 2344739"/>
              <a:gd name="connsiteX124" fmla="*/ 6042433 w 12193149"/>
              <a:gd name="connsiteY124" fmla="*/ 2329473 h 2344739"/>
              <a:gd name="connsiteX125" fmla="*/ 6011238 w 12193149"/>
              <a:gd name="connsiteY125" fmla="*/ 2324380 h 2344739"/>
              <a:gd name="connsiteX126" fmla="*/ 5958523 w 12193149"/>
              <a:gd name="connsiteY126" fmla="*/ 2328024 h 2344739"/>
              <a:gd name="connsiteX127" fmla="*/ 5760067 w 12193149"/>
              <a:gd name="connsiteY127" fmla="*/ 2343716 h 2344739"/>
              <a:gd name="connsiteX128" fmla="*/ 5628108 w 12193149"/>
              <a:gd name="connsiteY128" fmla="*/ 2344739 h 2344739"/>
              <a:gd name="connsiteX129" fmla="*/ 5472054 w 12193149"/>
              <a:gd name="connsiteY129" fmla="*/ 2330719 h 2344739"/>
              <a:gd name="connsiteX130" fmla="*/ 5433909 w 12193149"/>
              <a:gd name="connsiteY130" fmla="*/ 2319466 h 2344739"/>
              <a:gd name="connsiteX131" fmla="*/ 5382817 w 12193149"/>
              <a:gd name="connsiteY131" fmla="*/ 2301764 h 2344739"/>
              <a:gd name="connsiteX132" fmla="*/ 5262912 w 12193149"/>
              <a:gd name="connsiteY132" fmla="*/ 2281347 h 2344739"/>
              <a:gd name="connsiteX133" fmla="*/ 5224109 w 12193149"/>
              <a:gd name="connsiteY133" fmla="*/ 2270223 h 2344739"/>
              <a:gd name="connsiteX134" fmla="*/ 5175808 w 12193149"/>
              <a:gd name="connsiteY134" fmla="*/ 2267233 h 2344739"/>
              <a:gd name="connsiteX135" fmla="*/ 5157702 w 12193149"/>
              <a:gd name="connsiteY135" fmla="*/ 2260010 h 2344739"/>
              <a:gd name="connsiteX136" fmla="*/ 5143747 w 12193149"/>
              <a:gd name="connsiteY136" fmla="*/ 2256610 h 2344739"/>
              <a:gd name="connsiteX137" fmla="*/ 5140744 w 12193149"/>
              <a:gd name="connsiteY137" fmla="*/ 2254509 h 2344739"/>
              <a:gd name="connsiteX138" fmla="*/ 5122807 w 12193149"/>
              <a:gd name="connsiteY138" fmla="*/ 2243656 h 2344739"/>
              <a:gd name="connsiteX139" fmla="*/ 5066938 w 12193149"/>
              <a:gd name="connsiteY139" fmla="*/ 2250227 h 2344739"/>
              <a:gd name="connsiteX140" fmla="*/ 5012662 w 12193149"/>
              <a:gd name="connsiteY140" fmla="*/ 2233846 h 2344739"/>
              <a:gd name="connsiteX141" fmla="*/ 4841589 w 12193149"/>
              <a:gd name="connsiteY141" fmla="*/ 2209829 h 2344739"/>
              <a:gd name="connsiteX142" fmla="*/ 4763595 w 12193149"/>
              <a:gd name="connsiteY142" fmla="*/ 2182061 h 2344739"/>
              <a:gd name="connsiteX143" fmla="*/ 4724334 w 12193149"/>
              <a:gd name="connsiteY143" fmla="*/ 2173047 h 2344739"/>
              <a:gd name="connsiteX144" fmla="*/ 4722324 w 12193149"/>
              <a:gd name="connsiteY144" fmla="*/ 2172298 h 2344739"/>
              <a:gd name="connsiteX145" fmla="*/ 4723259 w 12193149"/>
              <a:gd name="connsiteY145" fmla="*/ 2172087 h 2344739"/>
              <a:gd name="connsiteX146" fmla="*/ 4718350 w 12193149"/>
              <a:gd name="connsiteY146" fmla="*/ 2170817 h 2344739"/>
              <a:gd name="connsiteX147" fmla="*/ 4722324 w 12193149"/>
              <a:gd name="connsiteY147" fmla="*/ 2172298 h 2344739"/>
              <a:gd name="connsiteX148" fmla="*/ 4716674 w 12193149"/>
              <a:gd name="connsiteY148" fmla="*/ 2173573 h 2344739"/>
              <a:gd name="connsiteX149" fmla="*/ 4516962 w 12193149"/>
              <a:gd name="connsiteY149" fmla="*/ 2163671 h 2344739"/>
              <a:gd name="connsiteX150" fmla="*/ 4429691 w 12193149"/>
              <a:gd name="connsiteY150" fmla="*/ 2153020 h 2344739"/>
              <a:gd name="connsiteX151" fmla="*/ 4364023 w 12193149"/>
              <a:gd name="connsiteY151" fmla="*/ 2151674 h 2344739"/>
              <a:gd name="connsiteX152" fmla="*/ 4318114 w 12193149"/>
              <a:gd name="connsiteY152" fmla="*/ 2158289 h 2344739"/>
              <a:gd name="connsiteX153" fmla="*/ 4316258 w 12193149"/>
              <a:gd name="connsiteY153" fmla="*/ 2156948 h 2344739"/>
              <a:gd name="connsiteX154" fmla="*/ 4296292 w 12193149"/>
              <a:gd name="connsiteY154" fmla="*/ 2155069 h 2344739"/>
              <a:gd name="connsiteX155" fmla="*/ 4291212 w 12193149"/>
              <a:gd name="connsiteY155" fmla="*/ 2157986 h 2344739"/>
              <a:gd name="connsiteX156" fmla="*/ 4277290 w 12193149"/>
              <a:gd name="connsiteY156" fmla="*/ 2157740 h 2344739"/>
              <a:gd name="connsiteX157" fmla="*/ 4249265 w 12193149"/>
              <a:gd name="connsiteY157" fmla="*/ 2160064 h 2344739"/>
              <a:gd name="connsiteX158" fmla="*/ 4203199 w 12193149"/>
              <a:gd name="connsiteY158" fmla="*/ 2157269 h 2344739"/>
              <a:gd name="connsiteX159" fmla="*/ 4202893 w 12193149"/>
              <a:gd name="connsiteY159" fmla="*/ 2156010 h 2344739"/>
              <a:gd name="connsiteX160" fmla="*/ 4192396 w 12193149"/>
              <a:gd name="connsiteY160" fmla="*/ 2150376 h 2344739"/>
              <a:gd name="connsiteX161" fmla="*/ 4143893 w 12193149"/>
              <a:gd name="connsiteY161" fmla="*/ 2134511 h 2344739"/>
              <a:gd name="connsiteX162" fmla="*/ 4084245 w 12193149"/>
              <a:gd name="connsiteY162" fmla="*/ 2107978 h 2344739"/>
              <a:gd name="connsiteX163" fmla="*/ 4075694 w 12193149"/>
              <a:gd name="connsiteY163" fmla="*/ 2107143 h 2344739"/>
              <a:gd name="connsiteX164" fmla="*/ 4075575 w 12193149"/>
              <a:gd name="connsiteY164" fmla="*/ 2106844 h 2344739"/>
              <a:gd name="connsiteX165" fmla="*/ 4066658 w 12193149"/>
              <a:gd name="connsiteY165" fmla="*/ 2105400 h 2344739"/>
              <a:gd name="connsiteX166" fmla="*/ 4060102 w 12193149"/>
              <a:gd name="connsiteY166" fmla="*/ 2105618 h 2344739"/>
              <a:gd name="connsiteX167" fmla="*/ 4043512 w 12193149"/>
              <a:gd name="connsiteY167" fmla="*/ 2103997 h 2344739"/>
              <a:gd name="connsiteX168" fmla="*/ 4038145 w 12193149"/>
              <a:gd name="connsiteY168" fmla="*/ 2101563 h 2344739"/>
              <a:gd name="connsiteX169" fmla="*/ 4036511 w 12193149"/>
              <a:gd name="connsiteY169" fmla="*/ 2097896 h 2344739"/>
              <a:gd name="connsiteX170" fmla="*/ 4034926 w 12193149"/>
              <a:gd name="connsiteY170" fmla="*/ 2098131 h 2344739"/>
              <a:gd name="connsiteX171" fmla="*/ 4005686 w 12193149"/>
              <a:gd name="connsiteY171" fmla="*/ 2085563 h 2344739"/>
              <a:gd name="connsiteX172" fmla="*/ 3937994 w 12193149"/>
              <a:gd name="connsiteY172" fmla="*/ 2068106 h 2344739"/>
              <a:gd name="connsiteX173" fmla="*/ 3898423 w 12193149"/>
              <a:gd name="connsiteY173" fmla="*/ 2062451 h 2344739"/>
              <a:gd name="connsiteX174" fmla="*/ 3790908 w 12193149"/>
              <a:gd name="connsiteY174" fmla="*/ 2042213 h 2344739"/>
              <a:gd name="connsiteX175" fmla="*/ 3683661 w 12193149"/>
              <a:gd name="connsiteY175" fmla="*/ 2018290 h 2344739"/>
              <a:gd name="connsiteX176" fmla="*/ 3611183 w 12193149"/>
              <a:gd name="connsiteY176" fmla="*/ 1986019 h 2344739"/>
              <a:gd name="connsiteX177" fmla="*/ 3605003 w 12193149"/>
              <a:gd name="connsiteY177" fmla="*/ 1987381 h 2344739"/>
              <a:gd name="connsiteX178" fmla="*/ 3595884 w 12193149"/>
              <a:gd name="connsiteY178" fmla="*/ 1987545 h 2344739"/>
              <a:gd name="connsiteX179" fmla="*/ 3595649 w 12193149"/>
              <a:gd name="connsiteY179" fmla="*/ 1987276 h 2344739"/>
              <a:gd name="connsiteX180" fmla="*/ 3587126 w 12193149"/>
              <a:gd name="connsiteY180" fmla="*/ 1987966 h 2344739"/>
              <a:gd name="connsiteX181" fmla="*/ 3537283 w 12193149"/>
              <a:gd name="connsiteY181" fmla="*/ 1978267 h 2344739"/>
              <a:gd name="connsiteX182" fmla="*/ 3474371 w 12193149"/>
              <a:gd name="connsiteY182" fmla="*/ 1974606 h 2344739"/>
              <a:gd name="connsiteX183" fmla="*/ 3401876 w 12193149"/>
              <a:gd name="connsiteY183" fmla="*/ 1962558 h 2344739"/>
              <a:gd name="connsiteX184" fmla="*/ 3365036 w 12193149"/>
              <a:gd name="connsiteY184" fmla="*/ 1979510 h 2344739"/>
              <a:gd name="connsiteX185" fmla="*/ 3345174 w 12193149"/>
              <a:gd name="connsiteY185" fmla="*/ 1981192 h 2344739"/>
              <a:gd name="connsiteX186" fmla="*/ 3342846 w 12193149"/>
              <a:gd name="connsiteY186" fmla="*/ 1980217 h 2344739"/>
              <a:gd name="connsiteX187" fmla="*/ 3263504 w 12193149"/>
              <a:gd name="connsiteY187" fmla="*/ 1986094 h 2344739"/>
              <a:gd name="connsiteX188" fmla="*/ 3143704 w 12193149"/>
              <a:gd name="connsiteY188" fmla="*/ 1993869 h 2344739"/>
              <a:gd name="connsiteX189" fmla="*/ 3031439 w 12193149"/>
              <a:gd name="connsiteY189" fmla="*/ 1996512 h 2344739"/>
              <a:gd name="connsiteX190" fmla="*/ 2782717 w 12193149"/>
              <a:gd name="connsiteY190" fmla="*/ 2018333 h 2344739"/>
              <a:gd name="connsiteX191" fmla="*/ 2647675 w 12193149"/>
              <a:gd name="connsiteY191" fmla="*/ 2028869 h 2344739"/>
              <a:gd name="connsiteX192" fmla="*/ 2569176 w 12193149"/>
              <a:gd name="connsiteY192" fmla="*/ 2002628 h 2344739"/>
              <a:gd name="connsiteX193" fmla="*/ 2444403 w 12193149"/>
              <a:gd name="connsiteY193" fmla="*/ 2016529 h 2344739"/>
              <a:gd name="connsiteX194" fmla="*/ 2316260 w 12193149"/>
              <a:gd name="connsiteY194" fmla="*/ 2024996 h 2344739"/>
              <a:gd name="connsiteX195" fmla="*/ 2209726 w 12193149"/>
              <a:gd name="connsiteY195" fmla="*/ 2019763 h 2344739"/>
              <a:gd name="connsiteX196" fmla="*/ 2095813 w 12193149"/>
              <a:gd name="connsiteY196" fmla="*/ 2003052 h 2344739"/>
              <a:gd name="connsiteX197" fmla="*/ 1998504 w 12193149"/>
              <a:gd name="connsiteY197" fmla="*/ 1995032 h 2344739"/>
              <a:gd name="connsiteX198" fmla="*/ 1929320 w 12193149"/>
              <a:gd name="connsiteY198" fmla="*/ 2016977 h 2344739"/>
              <a:gd name="connsiteX199" fmla="*/ 1922798 w 12193149"/>
              <a:gd name="connsiteY199" fmla="*/ 2012146 h 2344739"/>
              <a:gd name="connsiteX200" fmla="*/ 1874228 w 12193149"/>
              <a:gd name="connsiteY200" fmla="*/ 2013741 h 2344739"/>
              <a:gd name="connsiteX201" fmla="*/ 1787803 w 12193149"/>
              <a:gd name="connsiteY201" fmla="*/ 2041363 h 2344739"/>
              <a:gd name="connsiteX202" fmla="*/ 1739352 w 12193149"/>
              <a:gd name="connsiteY202" fmla="*/ 2036312 h 2344739"/>
              <a:gd name="connsiteX203" fmla="*/ 1676219 w 12193149"/>
              <a:gd name="connsiteY203" fmla="*/ 2019963 h 2344739"/>
              <a:gd name="connsiteX204" fmla="*/ 1609817 w 12193149"/>
              <a:gd name="connsiteY204" fmla="*/ 2013066 h 2344739"/>
              <a:gd name="connsiteX205" fmla="*/ 1497258 w 12193149"/>
              <a:gd name="connsiteY205" fmla="*/ 1987476 h 2344739"/>
              <a:gd name="connsiteX206" fmla="*/ 1151127 w 12193149"/>
              <a:gd name="connsiteY206" fmla="*/ 1938041 h 2344739"/>
              <a:gd name="connsiteX207" fmla="*/ 859417 w 12193149"/>
              <a:gd name="connsiteY207" fmla="*/ 1928608 h 2344739"/>
              <a:gd name="connsiteX208" fmla="*/ 838688 w 12193149"/>
              <a:gd name="connsiteY208" fmla="*/ 1929821 h 2344739"/>
              <a:gd name="connsiteX209" fmla="*/ 817957 w 12193149"/>
              <a:gd name="connsiteY209" fmla="*/ 1927857 h 2344739"/>
              <a:gd name="connsiteX210" fmla="*/ 812654 w 12193149"/>
              <a:gd name="connsiteY210" fmla="*/ 1930751 h 2344739"/>
              <a:gd name="connsiteX211" fmla="*/ 721195 w 12193149"/>
              <a:gd name="connsiteY211" fmla="*/ 1929661 h 2344739"/>
              <a:gd name="connsiteX212" fmla="*/ 720890 w 12193149"/>
              <a:gd name="connsiteY212" fmla="*/ 1928399 h 2344739"/>
              <a:gd name="connsiteX213" fmla="*/ 710023 w 12193149"/>
              <a:gd name="connsiteY213" fmla="*/ 1922722 h 2344739"/>
              <a:gd name="connsiteX214" fmla="*/ 597940 w 12193149"/>
              <a:gd name="connsiteY214" fmla="*/ 1879864 h 2344739"/>
              <a:gd name="connsiteX215" fmla="*/ 579683 w 12193149"/>
              <a:gd name="connsiteY215" fmla="*/ 1877212 h 2344739"/>
              <a:gd name="connsiteX216" fmla="*/ 572865 w 12193149"/>
              <a:gd name="connsiteY216" fmla="*/ 1877401 h 2344739"/>
              <a:gd name="connsiteX217" fmla="*/ 446247 w 12193149"/>
              <a:gd name="connsiteY217" fmla="*/ 1839371 h 2344739"/>
              <a:gd name="connsiteX218" fmla="*/ 405163 w 12193149"/>
              <a:gd name="connsiteY218" fmla="*/ 1833548 h 2344739"/>
              <a:gd name="connsiteX219" fmla="*/ 293583 w 12193149"/>
              <a:gd name="connsiteY219" fmla="*/ 1812852 h 2344739"/>
              <a:gd name="connsiteX220" fmla="*/ 119529 w 12193149"/>
              <a:gd name="connsiteY220" fmla="*/ 1761047 h 2344739"/>
              <a:gd name="connsiteX221" fmla="*/ 16674 w 12193149"/>
              <a:gd name="connsiteY221" fmla="*/ 1758191 h 2344739"/>
              <a:gd name="connsiteX222" fmla="*/ 1150 w 12193149"/>
              <a:gd name="connsiteY222" fmla="*/ 1752722 h 2344739"/>
              <a:gd name="connsiteX223" fmla="*/ 1148 w 12193149"/>
              <a:gd name="connsiteY223" fmla="*/ 222213 h 2344739"/>
              <a:gd name="connsiteX224" fmla="*/ 1148 w 12193149"/>
              <a:gd name="connsiteY224"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90394 w 12193149"/>
              <a:gd name="connsiteY68" fmla="*/ 1912467 h 2344739"/>
              <a:gd name="connsiteX69" fmla="*/ 9114960 w 12193149"/>
              <a:gd name="connsiteY69" fmla="*/ 1919069 h 2344739"/>
              <a:gd name="connsiteX70" fmla="*/ 9054601 w 12193149"/>
              <a:gd name="connsiteY70" fmla="*/ 1910755 h 2344739"/>
              <a:gd name="connsiteX71" fmla="*/ 9006634 w 12193149"/>
              <a:gd name="connsiteY71" fmla="*/ 1914040 h 2344739"/>
              <a:gd name="connsiteX72" fmla="*/ 9006349 w 12193149"/>
              <a:gd name="connsiteY72" fmla="*/ 1913800 h 2344739"/>
              <a:gd name="connsiteX73" fmla="*/ 8997380 w 12193149"/>
              <a:gd name="connsiteY73" fmla="*/ 1915011 h 2344739"/>
              <a:gd name="connsiteX74" fmla="*/ 8991542 w 12193149"/>
              <a:gd name="connsiteY74" fmla="*/ 1917072 h 2344739"/>
              <a:gd name="connsiteX75" fmla="*/ 8975485 w 12193149"/>
              <a:gd name="connsiteY75" fmla="*/ 1920298 h 2344739"/>
              <a:gd name="connsiteX76" fmla="*/ 8969159 w 12193149"/>
              <a:gd name="connsiteY76" fmla="*/ 1919598 h 2344739"/>
              <a:gd name="connsiteX77" fmla="*/ 8964196 w 12193149"/>
              <a:gd name="connsiteY77" fmla="*/ 1917373 h 2344739"/>
              <a:gd name="connsiteX78" fmla="*/ 8930136 w 12193149"/>
              <a:gd name="connsiteY78" fmla="*/ 1914185 h 2344739"/>
              <a:gd name="connsiteX79" fmla="*/ 8753592 w 12193149"/>
              <a:gd name="connsiteY79" fmla="*/ 1933417 h 2344739"/>
              <a:gd name="connsiteX80" fmla="*/ 8708995 w 12193149"/>
              <a:gd name="connsiteY80" fmla="*/ 1935518 h 2344739"/>
              <a:gd name="connsiteX81" fmla="*/ 8597219 w 12193149"/>
              <a:gd name="connsiteY81" fmla="*/ 1944090 h 2344739"/>
              <a:gd name="connsiteX82" fmla="*/ 8526378 w 12193149"/>
              <a:gd name="connsiteY82" fmla="*/ 1929248 h 2344739"/>
              <a:gd name="connsiteX83" fmla="*/ 8512131 w 12193149"/>
              <a:gd name="connsiteY83" fmla="*/ 1935163 h 2344739"/>
              <a:gd name="connsiteX84" fmla="*/ 8507315 w 12193149"/>
              <a:gd name="connsiteY84" fmla="*/ 1938164 h 2344739"/>
              <a:gd name="connsiteX85" fmla="*/ 8499116 w 12193149"/>
              <a:gd name="connsiteY85" fmla="*/ 1940902 h 2344739"/>
              <a:gd name="connsiteX86" fmla="*/ 8498742 w 12193149"/>
              <a:gd name="connsiteY86" fmla="*/ 1940723 h 2344739"/>
              <a:gd name="connsiteX87" fmla="*/ 8491397 w 12193149"/>
              <a:gd name="connsiteY87" fmla="*/ 1943773 h 2344739"/>
              <a:gd name="connsiteX88" fmla="*/ 8368330 w 12193149"/>
              <a:gd name="connsiteY88" fmla="*/ 1957815 h 2344739"/>
              <a:gd name="connsiteX89" fmla="*/ 8354947 w 12193149"/>
              <a:gd name="connsiteY89" fmla="*/ 1958009 h 2344739"/>
              <a:gd name="connsiteX90" fmla="*/ 8321252 w 12193149"/>
              <a:gd name="connsiteY90" fmla="*/ 1974587 h 2344739"/>
              <a:gd name="connsiteX91" fmla="*/ 8315581 w 12193149"/>
              <a:gd name="connsiteY91" fmla="*/ 1974913 h 2344739"/>
              <a:gd name="connsiteX92" fmla="*/ 8296322 w 12193149"/>
              <a:gd name="connsiteY92" fmla="*/ 1988808 h 2344739"/>
              <a:gd name="connsiteX93" fmla="*/ 8285424 w 12193149"/>
              <a:gd name="connsiteY93" fmla="*/ 1994631 h 2344739"/>
              <a:gd name="connsiteX94" fmla="*/ 8284298 w 12193149"/>
              <a:gd name="connsiteY94" fmla="*/ 1999074 h 2344739"/>
              <a:gd name="connsiteX95" fmla="*/ 8267224 w 12193149"/>
              <a:gd name="connsiteY95" fmla="*/ 2006249 h 2344739"/>
              <a:gd name="connsiteX96" fmla="*/ 8264525 w 12193149"/>
              <a:gd name="connsiteY96" fmla="*/ 2006019 h 2344739"/>
              <a:gd name="connsiteX97" fmla="*/ 8253181 w 12193149"/>
              <a:gd name="connsiteY97" fmla="*/ 2015862 h 2344739"/>
              <a:gd name="connsiteX98" fmla="*/ 8246982 w 12193149"/>
              <a:gd name="connsiteY98" fmla="*/ 2028854 h 2344739"/>
              <a:gd name="connsiteX99" fmla="*/ 8091420 w 12193149"/>
              <a:gd name="connsiteY99" fmla="*/ 2075015 h 2344739"/>
              <a:gd name="connsiteX100" fmla="*/ 7906555 w 12193149"/>
              <a:gd name="connsiteY100" fmla="*/ 2116988 h 2344739"/>
              <a:gd name="connsiteX101" fmla="*/ 7719893 w 12193149"/>
              <a:gd name="connsiteY101" fmla="*/ 2142703 h 2344739"/>
              <a:gd name="connsiteX102" fmla="*/ 7615495 w 12193149"/>
              <a:gd name="connsiteY102" fmla="*/ 2139232 h 2344739"/>
              <a:gd name="connsiteX103" fmla="*/ 7528691 w 12193149"/>
              <a:gd name="connsiteY103" fmla="*/ 2145060 h 2344739"/>
              <a:gd name="connsiteX104" fmla="*/ 7520719 w 12193149"/>
              <a:gd name="connsiteY104" fmla="*/ 2147613 h 2344739"/>
              <a:gd name="connsiteX105" fmla="*/ 7508559 w 12193149"/>
              <a:gd name="connsiteY105" fmla="*/ 2148948 h 2344739"/>
              <a:gd name="connsiteX106" fmla="*/ 7508188 w 12193149"/>
              <a:gd name="connsiteY106" fmla="*/ 2148621 h 2344739"/>
              <a:gd name="connsiteX107" fmla="*/ 7496943 w 12193149"/>
              <a:gd name="connsiteY107" fmla="*/ 2150573 h 2344739"/>
              <a:gd name="connsiteX108" fmla="*/ 7406539 w 12193149"/>
              <a:gd name="connsiteY108" fmla="*/ 2142468 h 2344739"/>
              <a:gd name="connsiteX109" fmla="*/ 7219707 w 12193149"/>
              <a:gd name="connsiteY109" fmla="*/ 2156680 h 2344739"/>
              <a:gd name="connsiteX110" fmla="*/ 7202249 w 12193149"/>
              <a:gd name="connsiteY110" fmla="*/ 2161230 h 2344739"/>
              <a:gd name="connsiteX111" fmla="*/ 7198152 w 12193149"/>
              <a:gd name="connsiteY111" fmla="*/ 2166588 h 2344739"/>
              <a:gd name="connsiteX112" fmla="*/ 7171956 w 12193149"/>
              <a:gd name="connsiteY112" fmla="*/ 2171236 h 2344739"/>
              <a:gd name="connsiteX113" fmla="*/ 7098136 w 12193149"/>
              <a:gd name="connsiteY113" fmla="*/ 2183464 h 2344739"/>
              <a:gd name="connsiteX114" fmla="*/ 7019644 w 12193149"/>
              <a:gd name="connsiteY114" fmla="*/ 2183090 h 2344739"/>
              <a:gd name="connsiteX115" fmla="*/ 6905294 w 12193149"/>
              <a:gd name="connsiteY115" fmla="*/ 2212596 h 2344739"/>
              <a:gd name="connsiteX116" fmla="*/ 6709370 w 12193149"/>
              <a:gd name="connsiteY116" fmla="*/ 2240551 h 2344739"/>
              <a:gd name="connsiteX117" fmla="*/ 6550602 w 12193149"/>
              <a:gd name="connsiteY117" fmla="*/ 2269327 h 2344739"/>
              <a:gd name="connsiteX118" fmla="*/ 6318708 w 12193149"/>
              <a:gd name="connsiteY118" fmla="*/ 2316127 h 2344739"/>
              <a:gd name="connsiteX119" fmla="*/ 6169822 w 12193149"/>
              <a:gd name="connsiteY119" fmla="*/ 2318214 h 2344739"/>
              <a:gd name="connsiteX120" fmla="*/ 6074996 w 12193149"/>
              <a:gd name="connsiteY120" fmla="*/ 2338676 h 2344739"/>
              <a:gd name="connsiteX121" fmla="*/ 6069677 w 12193149"/>
              <a:gd name="connsiteY121" fmla="*/ 2337139 h 2344739"/>
              <a:gd name="connsiteX122" fmla="*/ 6049786 w 12193149"/>
              <a:gd name="connsiteY122" fmla="*/ 2337822 h 2344739"/>
              <a:gd name="connsiteX123" fmla="*/ 6042433 w 12193149"/>
              <a:gd name="connsiteY123" fmla="*/ 2329473 h 2344739"/>
              <a:gd name="connsiteX124" fmla="*/ 6011238 w 12193149"/>
              <a:gd name="connsiteY124" fmla="*/ 2324380 h 2344739"/>
              <a:gd name="connsiteX125" fmla="*/ 5958523 w 12193149"/>
              <a:gd name="connsiteY125" fmla="*/ 2328024 h 2344739"/>
              <a:gd name="connsiteX126" fmla="*/ 5760067 w 12193149"/>
              <a:gd name="connsiteY126" fmla="*/ 2343716 h 2344739"/>
              <a:gd name="connsiteX127" fmla="*/ 5628108 w 12193149"/>
              <a:gd name="connsiteY127" fmla="*/ 2344739 h 2344739"/>
              <a:gd name="connsiteX128" fmla="*/ 5472054 w 12193149"/>
              <a:gd name="connsiteY128" fmla="*/ 2330719 h 2344739"/>
              <a:gd name="connsiteX129" fmla="*/ 5433909 w 12193149"/>
              <a:gd name="connsiteY129" fmla="*/ 2319466 h 2344739"/>
              <a:gd name="connsiteX130" fmla="*/ 5382817 w 12193149"/>
              <a:gd name="connsiteY130" fmla="*/ 2301764 h 2344739"/>
              <a:gd name="connsiteX131" fmla="*/ 5262912 w 12193149"/>
              <a:gd name="connsiteY131" fmla="*/ 2281347 h 2344739"/>
              <a:gd name="connsiteX132" fmla="*/ 5224109 w 12193149"/>
              <a:gd name="connsiteY132" fmla="*/ 2270223 h 2344739"/>
              <a:gd name="connsiteX133" fmla="*/ 5175808 w 12193149"/>
              <a:gd name="connsiteY133" fmla="*/ 2267233 h 2344739"/>
              <a:gd name="connsiteX134" fmla="*/ 5157702 w 12193149"/>
              <a:gd name="connsiteY134" fmla="*/ 2260010 h 2344739"/>
              <a:gd name="connsiteX135" fmla="*/ 5143747 w 12193149"/>
              <a:gd name="connsiteY135" fmla="*/ 2256610 h 2344739"/>
              <a:gd name="connsiteX136" fmla="*/ 5140744 w 12193149"/>
              <a:gd name="connsiteY136" fmla="*/ 2254509 h 2344739"/>
              <a:gd name="connsiteX137" fmla="*/ 5122807 w 12193149"/>
              <a:gd name="connsiteY137" fmla="*/ 2243656 h 2344739"/>
              <a:gd name="connsiteX138" fmla="*/ 5066938 w 12193149"/>
              <a:gd name="connsiteY138" fmla="*/ 2250227 h 2344739"/>
              <a:gd name="connsiteX139" fmla="*/ 5012662 w 12193149"/>
              <a:gd name="connsiteY139" fmla="*/ 2233846 h 2344739"/>
              <a:gd name="connsiteX140" fmla="*/ 4841589 w 12193149"/>
              <a:gd name="connsiteY140" fmla="*/ 2209829 h 2344739"/>
              <a:gd name="connsiteX141" fmla="*/ 4763595 w 12193149"/>
              <a:gd name="connsiteY141" fmla="*/ 2182061 h 2344739"/>
              <a:gd name="connsiteX142" fmla="*/ 4724334 w 12193149"/>
              <a:gd name="connsiteY142" fmla="*/ 2173047 h 2344739"/>
              <a:gd name="connsiteX143" fmla="*/ 4722324 w 12193149"/>
              <a:gd name="connsiteY143" fmla="*/ 2172298 h 2344739"/>
              <a:gd name="connsiteX144" fmla="*/ 4723259 w 12193149"/>
              <a:gd name="connsiteY144" fmla="*/ 2172087 h 2344739"/>
              <a:gd name="connsiteX145" fmla="*/ 4718350 w 12193149"/>
              <a:gd name="connsiteY145" fmla="*/ 2170817 h 2344739"/>
              <a:gd name="connsiteX146" fmla="*/ 4722324 w 12193149"/>
              <a:gd name="connsiteY146" fmla="*/ 2172298 h 2344739"/>
              <a:gd name="connsiteX147" fmla="*/ 4716674 w 12193149"/>
              <a:gd name="connsiteY147" fmla="*/ 2173573 h 2344739"/>
              <a:gd name="connsiteX148" fmla="*/ 4516962 w 12193149"/>
              <a:gd name="connsiteY148" fmla="*/ 2163671 h 2344739"/>
              <a:gd name="connsiteX149" fmla="*/ 4429691 w 12193149"/>
              <a:gd name="connsiteY149" fmla="*/ 2153020 h 2344739"/>
              <a:gd name="connsiteX150" fmla="*/ 4364023 w 12193149"/>
              <a:gd name="connsiteY150" fmla="*/ 2151674 h 2344739"/>
              <a:gd name="connsiteX151" fmla="*/ 4318114 w 12193149"/>
              <a:gd name="connsiteY151" fmla="*/ 2158289 h 2344739"/>
              <a:gd name="connsiteX152" fmla="*/ 4316258 w 12193149"/>
              <a:gd name="connsiteY152" fmla="*/ 2156948 h 2344739"/>
              <a:gd name="connsiteX153" fmla="*/ 4296292 w 12193149"/>
              <a:gd name="connsiteY153" fmla="*/ 2155069 h 2344739"/>
              <a:gd name="connsiteX154" fmla="*/ 4291212 w 12193149"/>
              <a:gd name="connsiteY154" fmla="*/ 2157986 h 2344739"/>
              <a:gd name="connsiteX155" fmla="*/ 4277290 w 12193149"/>
              <a:gd name="connsiteY155" fmla="*/ 2157740 h 2344739"/>
              <a:gd name="connsiteX156" fmla="*/ 4249265 w 12193149"/>
              <a:gd name="connsiteY156" fmla="*/ 2160064 h 2344739"/>
              <a:gd name="connsiteX157" fmla="*/ 4203199 w 12193149"/>
              <a:gd name="connsiteY157" fmla="*/ 2157269 h 2344739"/>
              <a:gd name="connsiteX158" fmla="*/ 4202893 w 12193149"/>
              <a:gd name="connsiteY158" fmla="*/ 2156010 h 2344739"/>
              <a:gd name="connsiteX159" fmla="*/ 4192396 w 12193149"/>
              <a:gd name="connsiteY159" fmla="*/ 2150376 h 2344739"/>
              <a:gd name="connsiteX160" fmla="*/ 4143893 w 12193149"/>
              <a:gd name="connsiteY160" fmla="*/ 2134511 h 2344739"/>
              <a:gd name="connsiteX161" fmla="*/ 4084245 w 12193149"/>
              <a:gd name="connsiteY161" fmla="*/ 2107978 h 2344739"/>
              <a:gd name="connsiteX162" fmla="*/ 4075694 w 12193149"/>
              <a:gd name="connsiteY162" fmla="*/ 2107143 h 2344739"/>
              <a:gd name="connsiteX163" fmla="*/ 4075575 w 12193149"/>
              <a:gd name="connsiteY163" fmla="*/ 2106844 h 2344739"/>
              <a:gd name="connsiteX164" fmla="*/ 4066658 w 12193149"/>
              <a:gd name="connsiteY164" fmla="*/ 2105400 h 2344739"/>
              <a:gd name="connsiteX165" fmla="*/ 4060102 w 12193149"/>
              <a:gd name="connsiteY165" fmla="*/ 2105618 h 2344739"/>
              <a:gd name="connsiteX166" fmla="*/ 4043512 w 12193149"/>
              <a:gd name="connsiteY166" fmla="*/ 2103997 h 2344739"/>
              <a:gd name="connsiteX167" fmla="*/ 4038145 w 12193149"/>
              <a:gd name="connsiteY167" fmla="*/ 2101563 h 2344739"/>
              <a:gd name="connsiteX168" fmla="*/ 4036511 w 12193149"/>
              <a:gd name="connsiteY168" fmla="*/ 2097896 h 2344739"/>
              <a:gd name="connsiteX169" fmla="*/ 4034926 w 12193149"/>
              <a:gd name="connsiteY169" fmla="*/ 2098131 h 2344739"/>
              <a:gd name="connsiteX170" fmla="*/ 4005686 w 12193149"/>
              <a:gd name="connsiteY170" fmla="*/ 2085563 h 2344739"/>
              <a:gd name="connsiteX171" fmla="*/ 3937994 w 12193149"/>
              <a:gd name="connsiteY171" fmla="*/ 2068106 h 2344739"/>
              <a:gd name="connsiteX172" fmla="*/ 3898423 w 12193149"/>
              <a:gd name="connsiteY172" fmla="*/ 2062451 h 2344739"/>
              <a:gd name="connsiteX173" fmla="*/ 3790908 w 12193149"/>
              <a:gd name="connsiteY173" fmla="*/ 2042213 h 2344739"/>
              <a:gd name="connsiteX174" fmla="*/ 3683661 w 12193149"/>
              <a:gd name="connsiteY174" fmla="*/ 2018290 h 2344739"/>
              <a:gd name="connsiteX175" fmla="*/ 3611183 w 12193149"/>
              <a:gd name="connsiteY175" fmla="*/ 1986019 h 2344739"/>
              <a:gd name="connsiteX176" fmla="*/ 3605003 w 12193149"/>
              <a:gd name="connsiteY176" fmla="*/ 1987381 h 2344739"/>
              <a:gd name="connsiteX177" fmla="*/ 3595884 w 12193149"/>
              <a:gd name="connsiteY177" fmla="*/ 1987545 h 2344739"/>
              <a:gd name="connsiteX178" fmla="*/ 3595649 w 12193149"/>
              <a:gd name="connsiteY178" fmla="*/ 1987276 h 2344739"/>
              <a:gd name="connsiteX179" fmla="*/ 3587126 w 12193149"/>
              <a:gd name="connsiteY179" fmla="*/ 1987966 h 2344739"/>
              <a:gd name="connsiteX180" fmla="*/ 3537283 w 12193149"/>
              <a:gd name="connsiteY180" fmla="*/ 1978267 h 2344739"/>
              <a:gd name="connsiteX181" fmla="*/ 3474371 w 12193149"/>
              <a:gd name="connsiteY181" fmla="*/ 1974606 h 2344739"/>
              <a:gd name="connsiteX182" fmla="*/ 3401876 w 12193149"/>
              <a:gd name="connsiteY182" fmla="*/ 1962558 h 2344739"/>
              <a:gd name="connsiteX183" fmla="*/ 3365036 w 12193149"/>
              <a:gd name="connsiteY183" fmla="*/ 1979510 h 2344739"/>
              <a:gd name="connsiteX184" fmla="*/ 3345174 w 12193149"/>
              <a:gd name="connsiteY184" fmla="*/ 1981192 h 2344739"/>
              <a:gd name="connsiteX185" fmla="*/ 3342846 w 12193149"/>
              <a:gd name="connsiteY185" fmla="*/ 1980217 h 2344739"/>
              <a:gd name="connsiteX186" fmla="*/ 3263504 w 12193149"/>
              <a:gd name="connsiteY186" fmla="*/ 1986094 h 2344739"/>
              <a:gd name="connsiteX187" fmla="*/ 3143704 w 12193149"/>
              <a:gd name="connsiteY187" fmla="*/ 1993869 h 2344739"/>
              <a:gd name="connsiteX188" fmla="*/ 3031439 w 12193149"/>
              <a:gd name="connsiteY188" fmla="*/ 1996512 h 2344739"/>
              <a:gd name="connsiteX189" fmla="*/ 2782717 w 12193149"/>
              <a:gd name="connsiteY189" fmla="*/ 2018333 h 2344739"/>
              <a:gd name="connsiteX190" fmla="*/ 2647675 w 12193149"/>
              <a:gd name="connsiteY190" fmla="*/ 2028869 h 2344739"/>
              <a:gd name="connsiteX191" fmla="*/ 2569176 w 12193149"/>
              <a:gd name="connsiteY191" fmla="*/ 2002628 h 2344739"/>
              <a:gd name="connsiteX192" fmla="*/ 2444403 w 12193149"/>
              <a:gd name="connsiteY192" fmla="*/ 2016529 h 2344739"/>
              <a:gd name="connsiteX193" fmla="*/ 2316260 w 12193149"/>
              <a:gd name="connsiteY193" fmla="*/ 2024996 h 2344739"/>
              <a:gd name="connsiteX194" fmla="*/ 2209726 w 12193149"/>
              <a:gd name="connsiteY194" fmla="*/ 2019763 h 2344739"/>
              <a:gd name="connsiteX195" fmla="*/ 2095813 w 12193149"/>
              <a:gd name="connsiteY195" fmla="*/ 2003052 h 2344739"/>
              <a:gd name="connsiteX196" fmla="*/ 1998504 w 12193149"/>
              <a:gd name="connsiteY196" fmla="*/ 1995032 h 2344739"/>
              <a:gd name="connsiteX197" fmla="*/ 1929320 w 12193149"/>
              <a:gd name="connsiteY197" fmla="*/ 2016977 h 2344739"/>
              <a:gd name="connsiteX198" fmla="*/ 1922798 w 12193149"/>
              <a:gd name="connsiteY198" fmla="*/ 2012146 h 2344739"/>
              <a:gd name="connsiteX199" fmla="*/ 1874228 w 12193149"/>
              <a:gd name="connsiteY199" fmla="*/ 2013741 h 2344739"/>
              <a:gd name="connsiteX200" fmla="*/ 1787803 w 12193149"/>
              <a:gd name="connsiteY200" fmla="*/ 2041363 h 2344739"/>
              <a:gd name="connsiteX201" fmla="*/ 1739352 w 12193149"/>
              <a:gd name="connsiteY201" fmla="*/ 2036312 h 2344739"/>
              <a:gd name="connsiteX202" fmla="*/ 1676219 w 12193149"/>
              <a:gd name="connsiteY202" fmla="*/ 2019963 h 2344739"/>
              <a:gd name="connsiteX203" fmla="*/ 1609817 w 12193149"/>
              <a:gd name="connsiteY203" fmla="*/ 2013066 h 2344739"/>
              <a:gd name="connsiteX204" fmla="*/ 1497258 w 12193149"/>
              <a:gd name="connsiteY204" fmla="*/ 1987476 h 2344739"/>
              <a:gd name="connsiteX205" fmla="*/ 1151127 w 12193149"/>
              <a:gd name="connsiteY205" fmla="*/ 1938041 h 2344739"/>
              <a:gd name="connsiteX206" fmla="*/ 859417 w 12193149"/>
              <a:gd name="connsiteY206" fmla="*/ 1928608 h 2344739"/>
              <a:gd name="connsiteX207" fmla="*/ 838688 w 12193149"/>
              <a:gd name="connsiteY207" fmla="*/ 1929821 h 2344739"/>
              <a:gd name="connsiteX208" fmla="*/ 817957 w 12193149"/>
              <a:gd name="connsiteY208" fmla="*/ 1927857 h 2344739"/>
              <a:gd name="connsiteX209" fmla="*/ 812654 w 12193149"/>
              <a:gd name="connsiteY209" fmla="*/ 1930751 h 2344739"/>
              <a:gd name="connsiteX210" fmla="*/ 721195 w 12193149"/>
              <a:gd name="connsiteY210" fmla="*/ 1929661 h 2344739"/>
              <a:gd name="connsiteX211" fmla="*/ 720890 w 12193149"/>
              <a:gd name="connsiteY211" fmla="*/ 1928399 h 2344739"/>
              <a:gd name="connsiteX212" fmla="*/ 710023 w 12193149"/>
              <a:gd name="connsiteY212" fmla="*/ 1922722 h 2344739"/>
              <a:gd name="connsiteX213" fmla="*/ 597940 w 12193149"/>
              <a:gd name="connsiteY213" fmla="*/ 1879864 h 2344739"/>
              <a:gd name="connsiteX214" fmla="*/ 579683 w 12193149"/>
              <a:gd name="connsiteY214" fmla="*/ 1877212 h 2344739"/>
              <a:gd name="connsiteX215" fmla="*/ 572865 w 12193149"/>
              <a:gd name="connsiteY215" fmla="*/ 1877401 h 2344739"/>
              <a:gd name="connsiteX216" fmla="*/ 446247 w 12193149"/>
              <a:gd name="connsiteY216" fmla="*/ 1839371 h 2344739"/>
              <a:gd name="connsiteX217" fmla="*/ 405163 w 12193149"/>
              <a:gd name="connsiteY217" fmla="*/ 1833548 h 2344739"/>
              <a:gd name="connsiteX218" fmla="*/ 293583 w 12193149"/>
              <a:gd name="connsiteY218" fmla="*/ 1812852 h 2344739"/>
              <a:gd name="connsiteX219" fmla="*/ 119529 w 12193149"/>
              <a:gd name="connsiteY219" fmla="*/ 1761047 h 2344739"/>
              <a:gd name="connsiteX220" fmla="*/ 16674 w 12193149"/>
              <a:gd name="connsiteY220" fmla="*/ 1758191 h 2344739"/>
              <a:gd name="connsiteX221" fmla="*/ 1150 w 12193149"/>
              <a:gd name="connsiteY221" fmla="*/ 1752722 h 2344739"/>
              <a:gd name="connsiteX222" fmla="*/ 1148 w 12193149"/>
              <a:gd name="connsiteY222" fmla="*/ 222213 h 2344739"/>
              <a:gd name="connsiteX223" fmla="*/ 1148 w 12193149"/>
              <a:gd name="connsiteY223"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14960 w 12193149"/>
              <a:gd name="connsiteY68" fmla="*/ 1919069 h 2344739"/>
              <a:gd name="connsiteX69" fmla="*/ 9054601 w 12193149"/>
              <a:gd name="connsiteY69" fmla="*/ 1910755 h 2344739"/>
              <a:gd name="connsiteX70" fmla="*/ 9006634 w 12193149"/>
              <a:gd name="connsiteY70" fmla="*/ 1914040 h 2344739"/>
              <a:gd name="connsiteX71" fmla="*/ 9006349 w 12193149"/>
              <a:gd name="connsiteY71" fmla="*/ 1913800 h 2344739"/>
              <a:gd name="connsiteX72" fmla="*/ 8997380 w 12193149"/>
              <a:gd name="connsiteY72" fmla="*/ 1915011 h 2344739"/>
              <a:gd name="connsiteX73" fmla="*/ 8991542 w 12193149"/>
              <a:gd name="connsiteY73" fmla="*/ 1917072 h 2344739"/>
              <a:gd name="connsiteX74" fmla="*/ 8975485 w 12193149"/>
              <a:gd name="connsiteY74" fmla="*/ 1920298 h 2344739"/>
              <a:gd name="connsiteX75" fmla="*/ 8969159 w 12193149"/>
              <a:gd name="connsiteY75" fmla="*/ 1919598 h 2344739"/>
              <a:gd name="connsiteX76" fmla="*/ 8964196 w 12193149"/>
              <a:gd name="connsiteY76" fmla="*/ 1917373 h 2344739"/>
              <a:gd name="connsiteX77" fmla="*/ 8930136 w 12193149"/>
              <a:gd name="connsiteY77" fmla="*/ 1914185 h 2344739"/>
              <a:gd name="connsiteX78" fmla="*/ 8753592 w 12193149"/>
              <a:gd name="connsiteY78" fmla="*/ 1933417 h 2344739"/>
              <a:gd name="connsiteX79" fmla="*/ 8708995 w 12193149"/>
              <a:gd name="connsiteY79" fmla="*/ 1935518 h 2344739"/>
              <a:gd name="connsiteX80" fmla="*/ 8597219 w 12193149"/>
              <a:gd name="connsiteY80" fmla="*/ 1944090 h 2344739"/>
              <a:gd name="connsiteX81" fmla="*/ 8526378 w 12193149"/>
              <a:gd name="connsiteY81" fmla="*/ 1929248 h 2344739"/>
              <a:gd name="connsiteX82" fmla="*/ 8512131 w 12193149"/>
              <a:gd name="connsiteY82" fmla="*/ 1935163 h 2344739"/>
              <a:gd name="connsiteX83" fmla="*/ 8507315 w 12193149"/>
              <a:gd name="connsiteY83" fmla="*/ 1938164 h 2344739"/>
              <a:gd name="connsiteX84" fmla="*/ 8499116 w 12193149"/>
              <a:gd name="connsiteY84" fmla="*/ 1940902 h 2344739"/>
              <a:gd name="connsiteX85" fmla="*/ 8498742 w 12193149"/>
              <a:gd name="connsiteY85" fmla="*/ 1940723 h 2344739"/>
              <a:gd name="connsiteX86" fmla="*/ 8491397 w 12193149"/>
              <a:gd name="connsiteY86" fmla="*/ 1943773 h 2344739"/>
              <a:gd name="connsiteX87" fmla="*/ 8368330 w 12193149"/>
              <a:gd name="connsiteY87" fmla="*/ 1957815 h 2344739"/>
              <a:gd name="connsiteX88" fmla="*/ 8354947 w 12193149"/>
              <a:gd name="connsiteY88" fmla="*/ 1958009 h 2344739"/>
              <a:gd name="connsiteX89" fmla="*/ 8321252 w 12193149"/>
              <a:gd name="connsiteY89" fmla="*/ 1974587 h 2344739"/>
              <a:gd name="connsiteX90" fmla="*/ 8315581 w 12193149"/>
              <a:gd name="connsiteY90" fmla="*/ 1974913 h 2344739"/>
              <a:gd name="connsiteX91" fmla="*/ 8296322 w 12193149"/>
              <a:gd name="connsiteY91" fmla="*/ 1988808 h 2344739"/>
              <a:gd name="connsiteX92" fmla="*/ 8285424 w 12193149"/>
              <a:gd name="connsiteY92" fmla="*/ 1994631 h 2344739"/>
              <a:gd name="connsiteX93" fmla="*/ 8284298 w 12193149"/>
              <a:gd name="connsiteY93" fmla="*/ 1999074 h 2344739"/>
              <a:gd name="connsiteX94" fmla="*/ 8267224 w 12193149"/>
              <a:gd name="connsiteY94" fmla="*/ 2006249 h 2344739"/>
              <a:gd name="connsiteX95" fmla="*/ 8264525 w 12193149"/>
              <a:gd name="connsiteY95" fmla="*/ 2006019 h 2344739"/>
              <a:gd name="connsiteX96" fmla="*/ 8253181 w 12193149"/>
              <a:gd name="connsiteY96" fmla="*/ 2015862 h 2344739"/>
              <a:gd name="connsiteX97" fmla="*/ 8246982 w 12193149"/>
              <a:gd name="connsiteY97" fmla="*/ 2028854 h 2344739"/>
              <a:gd name="connsiteX98" fmla="*/ 8091420 w 12193149"/>
              <a:gd name="connsiteY98" fmla="*/ 2075015 h 2344739"/>
              <a:gd name="connsiteX99" fmla="*/ 7906555 w 12193149"/>
              <a:gd name="connsiteY99" fmla="*/ 2116988 h 2344739"/>
              <a:gd name="connsiteX100" fmla="*/ 7719893 w 12193149"/>
              <a:gd name="connsiteY100" fmla="*/ 2142703 h 2344739"/>
              <a:gd name="connsiteX101" fmla="*/ 7615495 w 12193149"/>
              <a:gd name="connsiteY101" fmla="*/ 2139232 h 2344739"/>
              <a:gd name="connsiteX102" fmla="*/ 7528691 w 12193149"/>
              <a:gd name="connsiteY102" fmla="*/ 2145060 h 2344739"/>
              <a:gd name="connsiteX103" fmla="*/ 7520719 w 12193149"/>
              <a:gd name="connsiteY103" fmla="*/ 2147613 h 2344739"/>
              <a:gd name="connsiteX104" fmla="*/ 7508559 w 12193149"/>
              <a:gd name="connsiteY104" fmla="*/ 2148948 h 2344739"/>
              <a:gd name="connsiteX105" fmla="*/ 7508188 w 12193149"/>
              <a:gd name="connsiteY105" fmla="*/ 2148621 h 2344739"/>
              <a:gd name="connsiteX106" fmla="*/ 7496943 w 12193149"/>
              <a:gd name="connsiteY106" fmla="*/ 2150573 h 2344739"/>
              <a:gd name="connsiteX107" fmla="*/ 7406539 w 12193149"/>
              <a:gd name="connsiteY107" fmla="*/ 2142468 h 2344739"/>
              <a:gd name="connsiteX108" fmla="*/ 7219707 w 12193149"/>
              <a:gd name="connsiteY108" fmla="*/ 2156680 h 2344739"/>
              <a:gd name="connsiteX109" fmla="*/ 7202249 w 12193149"/>
              <a:gd name="connsiteY109" fmla="*/ 2161230 h 2344739"/>
              <a:gd name="connsiteX110" fmla="*/ 7198152 w 12193149"/>
              <a:gd name="connsiteY110" fmla="*/ 2166588 h 2344739"/>
              <a:gd name="connsiteX111" fmla="*/ 7171956 w 12193149"/>
              <a:gd name="connsiteY111" fmla="*/ 2171236 h 2344739"/>
              <a:gd name="connsiteX112" fmla="*/ 7098136 w 12193149"/>
              <a:gd name="connsiteY112" fmla="*/ 2183464 h 2344739"/>
              <a:gd name="connsiteX113" fmla="*/ 7019644 w 12193149"/>
              <a:gd name="connsiteY113" fmla="*/ 2183090 h 2344739"/>
              <a:gd name="connsiteX114" fmla="*/ 6905294 w 12193149"/>
              <a:gd name="connsiteY114" fmla="*/ 2212596 h 2344739"/>
              <a:gd name="connsiteX115" fmla="*/ 6709370 w 12193149"/>
              <a:gd name="connsiteY115" fmla="*/ 2240551 h 2344739"/>
              <a:gd name="connsiteX116" fmla="*/ 6550602 w 12193149"/>
              <a:gd name="connsiteY116" fmla="*/ 2269327 h 2344739"/>
              <a:gd name="connsiteX117" fmla="*/ 6318708 w 12193149"/>
              <a:gd name="connsiteY117" fmla="*/ 2316127 h 2344739"/>
              <a:gd name="connsiteX118" fmla="*/ 6169822 w 12193149"/>
              <a:gd name="connsiteY118" fmla="*/ 2318214 h 2344739"/>
              <a:gd name="connsiteX119" fmla="*/ 6074996 w 12193149"/>
              <a:gd name="connsiteY119" fmla="*/ 2338676 h 2344739"/>
              <a:gd name="connsiteX120" fmla="*/ 6069677 w 12193149"/>
              <a:gd name="connsiteY120" fmla="*/ 2337139 h 2344739"/>
              <a:gd name="connsiteX121" fmla="*/ 6049786 w 12193149"/>
              <a:gd name="connsiteY121" fmla="*/ 2337822 h 2344739"/>
              <a:gd name="connsiteX122" fmla="*/ 6042433 w 12193149"/>
              <a:gd name="connsiteY122" fmla="*/ 2329473 h 2344739"/>
              <a:gd name="connsiteX123" fmla="*/ 6011238 w 12193149"/>
              <a:gd name="connsiteY123" fmla="*/ 2324380 h 2344739"/>
              <a:gd name="connsiteX124" fmla="*/ 5958523 w 12193149"/>
              <a:gd name="connsiteY124" fmla="*/ 2328024 h 2344739"/>
              <a:gd name="connsiteX125" fmla="*/ 5760067 w 12193149"/>
              <a:gd name="connsiteY125" fmla="*/ 2343716 h 2344739"/>
              <a:gd name="connsiteX126" fmla="*/ 5628108 w 12193149"/>
              <a:gd name="connsiteY126" fmla="*/ 2344739 h 2344739"/>
              <a:gd name="connsiteX127" fmla="*/ 5472054 w 12193149"/>
              <a:gd name="connsiteY127" fmla="*/ 2330719 h 2344739"/>
              <a:gd name="connsiteX128" fmla="*/ 5433909 w 12193149"/>
              <a:gd name="connsiteY128" fmla="*/ 2319466 h 2344739"/>
              <a:gd name="connsiteX129" fmla="*/ 5382817 w 12193149"/>
              <a:gd name="connsiteY129" fmla="*/ 2301764 h 2344739"/>
              <a:gd name="connsiteX130" fmla="*/ 5262912 w 12193149"/>
              <a:gd name="connsiteY130" fmla="*/ 2281347 h 2344739"/>
              <a:gd name="connsiteX131" fmla="*/ 5224109 w 12193149"/>
              <a:gd name="connsiteY131" fmla="*/ 2270223 h 2344739"/>
              <a:gd name="connsiteX132" fmla="*/ 5175808 w 12193149"/>
              <a:gd name="connsiteY132" fmla="*/ 2267233 h 2344739"/>
              <a:gd name="connsiteX133" fmla="*/ 5157702 w 12193149"/>
              <a:gd name="connsiteY133" fmla="*/ 2260010 h 2344739"/>
              <a:gd name="connsiteX134" fmla="*/ 5143747 w 12193149"/>
              <a:gd name="connsiteY134" fmla="*/ 2256610 h 2344739"/>
              <a:gd name="connsiteX135" fmla="*/ 5140744 w 12193149"/>
              <a:gd name="connsiteY135" fmla="*/ 2254509 h 2344739"/>
              <a:gd name="connsiteX136" fmla="*/ 5122807 w 12193149"/>
              <a:gd name="connsiteY136" fmla="*/ 2243656 h 2344739"/>
              <a:gd name="connsiteX137" fmla="*/ 5066938 w 12193149"/>
              <a:gd name="connsiteY137" fmla="*/ 2250227 h 2344739"/>
              <a:gd name="connsiteX138" fmla="*/ 5012662 w 12193149"/>
              <a:gd name="connsiteY138" fmla="*/ 2233846 h 2344739"/>
              <a:gd name="connsiteX139" fmla="*/ 4841589 w 12193149"/>
              <a:gd name="connsiteY139" fmla="*/ 2209829 h 2344739"/>
              <a:gd name="connsiteX140" fmla="*/ 4763595 w 12193149"/>
              <a:gd name="connsiteY140" fmla="*/ 2182061 h 2344739"/>
              <a:gd name="connsiteX141" fmla="*/ 4724334 w 12193149"/>
              <a:gd name="connsiteY141" fmla="*/ 2173047 h 2344739"/>
              <a:gd name="connsiteX142" fmla="*/ 4722324 w 12193149"/>
              <a:gd name="connsiteY142" fmla="*/ 2172298 h 2344739"/>
              <a:gd name="connsiteX143" fmla="*/ 4723259 w 12193149"/>
              <a:gd name="connsiteY143" fmla="*/ 2172087 h 2344739"/>
              <a:gd name="connsiteX144" fmla="*/ 4718350 w 12193149"/>
              <a:gd name="connsiteY144" fmla="*/ 2170817 h 2344739"/>
              <a:gd name="connsiteX145" fmla="*/ 4722324 w 12193149"/>
              <a:gd name="connsiteY145" fmla="*/ 2172298 h 2344739"/>
              <a:gd name="connsiteX146" fmla="*/ 4716674 w 12193149"/>
              <a:gd name="connsiteY146" fmla="*/ 2173573 h 2344739"/>
              <a:gd name="connsiteX147" fmla="*/ 4516962 w 12193149"/>
              <a:gd name="connsiteY147" fmla="*/ 2163671 h 2344739"/>
              <a:gd name="connsiteX148" fmla="*/ 4429691 w 12193149"/>
              <a:gd name="connsiteY148" fmla="*/ 2153020 h 2344739"/>
              <a:gd name="connsiteX149" fmla="*/ 4364023 w 12193149"/>
              <a:gd name="connsiteY149" fmla="*/ 2151674 h 2344739"/>
              <a:gd name="connsiteX150" fmla="*/ 4318114 w 12193149"/>
              <a:gd name="connsiteY150" fmla="*/ 2158289 h 2344739"/>
              <a:gd name="connsiteX151" fmla="*/ 4316258 w 12193149"/>
              <a:gd name="connsiteY151" fmla="*/ 2156948 h 2344739"/>
              <a:gd name="connsiteX152" fmla="*/ 4296292 w 12193149"/>
              <a:gd name="connsiteY152" fmla="*/ 2155069 h 2344739"/>
              <a:gd name="connsiteX153" fmla="*/ 4291212 w 12193149"/>
              <a:gd name="connsiteY153" fmla="*/ 2157986 h 2344739"/>
              <a:gd name="connsiteX154" fmla="*/ 4277290 w 12193149"/>
              <a:gd name="connsiteY154" fmla="*/ 2157740 h 2344739"/>
              <a:gd name="connsiteX155" fmla="*/ 4249265 w 12193149"/>
              <a:gd name="connsiteY155" fmla="*/ 2160064 h 2344739"/>
              <a:gd name="connsiteX156" fmla="*/ 4203199 w 12193149"/>
              <a:gd name="connsiteY156" fmla="*/ 2157269 h 2344739"/>
              <a:gd name="connsiteX157" fmla="*/ 4202893 w 12193149"/>
              <a:gd name="connsiteY157" fmla="*/ 2156010 h 2344739"/>
              <a:gd name="connsiteX158" fmla="*/ 4192396 w 12193149"/>
              <a:gd name="connsiteY158" fmla="*/ 2150376 h 2344739"/>
              <a:gd name="connsiteX159" fmla="*/ 4143893 w 12193149"/>
              <a:gd name="connsiteY159" fmla="*/ 2134511 h 2344739"/>
              <a:gd name="connsiteX160" fmla="*/ 4084245 w 12193149"/>
              <a:gd name="connsiteY160" fmla="*/ 2107978 h 2344739"/>
              <a:gd name="connsiteX161" fmla="*/ 4075694 w 12193149"/>
              <a:gd name="connsiteY161" fmla="*/ 2107143 h 2344739"/>
              <a:gd name="connsiteX162" fmla="*/ 4075575 w 12193149"/>
              <a:gd name="connsiteY162" fmla="*/ 2106844 h 2344739"/>
              <a:gd name="connsiteX163" fmla="*/ 4066658 w 12193149"/>
              <a:gd name="connsiteY163" fmla="*/ 2105400 h 2344739"/>
              <a:gd name="connsiteX164" fmla="*/ 4060102 w 12193149"/>
              <a:gd name="connsiteY164" fmla="*/ 2105618 h 2344739"/>
              <a:gd name="connsiteX165" fmla="*/ 4043512 w 12193149"/>
              <a:gd name="connsiteY165" fmla="*/ 2103997 h 2344739"/>
              <a:gd name="connsiteX166" fmla="*/ 4038145 w 12193149"/>
              <a:gd name="connsiteY166" fmla="*/ 2101563 h 2344739"/>
              <a:gd name="connsiteX167" fmla="*/ 4036511 w 12193149"/>
              <a:gd name="connsiteY167" fmla="*/ 2097896 h 2344739"/>
              <a:gd name="connsiteX168" fmla="*/ 4034926 w 12193149"/>
              <a:gd name="connsiteY168" fmla="*/ 2098131 h 2344739"/>
              <a:gd name="connsiteX169" fmla="*/ 4005686 w 12193149"/>
              <a:gd name="connsiteY169" fmla="*/ 2085563 h 2344739"/>
              <a:gd name="connsiteX170" fmla="*/ 3937994 w 12193149"/>
              <a:gd name="connsiteY170" fmla="*/ 2068106 h 2344739"/>
              <a:gd name="connsiteX171" fmla="*/ 3898423 w 12193149"/>
              <a:gd name="connsiteY171" fmla="*/ 2062451 h 2344739"/>
              <a:gd name="connsiteX172" fmla="*/ 3790908 w 12193149"/>
              <a:gd name="connsiteY172" fmla="*/ 2042213 h 2344739"/>
              <a:gd name="connsiteX173" fmla="*/ 3683661 w 12193149"/>
              <a:gd name="connsiteY173" fmla="*/ 2018290 h 2344739"/>
              <a:gd name="connsiteX174" fmla="*/ 3611183 w 12193149"/>
              <a:gd name="connsiteY174" fmla="*/ 1986019 h 2344739"/>
              <a:gd name="connsiteX175" fmla="*/ 3605003 w 12193149"/>
              <a:gd name="connsiteY175" fmla="*/ 1987381 h 2344739"/>
              <a:gd name="connsiteX176" fmla="*/ 3595884 w 12193149"/>
              <a:gd name="connsiteY176" fmla="*/ 1987545 h 2344739"/>
              <a:gd name="connsiteX177" fmla="*/ 3595649 w 12193149"/>
              <a:gd name="connsiteY177" fmla="*/ 1987276 h 2344739"/>
              <a:gd name="connsiteX178" fmla="*/ 3587126 w 12193149"/>
              <a:gd name="connsiteY178" fmla="*/ 1987966 h 2344739"/>
              <a:gd name="connsiteX179" fmla="*/ 3537283 w 12193149"/>
              <a:gd name="connsiteY179" fmla="*/ 1978267 h 2344739"/>
              <a:gd name="connsiteX180" fmla="*/ 3474371 w 12193149"/>
              <a:gd name="connsiteY180" fmla="*/ 1974606 h 2344739"/>
              <a:gd name="connsiteX181" fmla="*/ 3401876 w 12193149"/>
              <a:gd name="connsiteY181" fmla="*/ 1962558 h 2344739"/>
              <a:gd name="connsiteX182" fmla="*/ 3365036 w 12193149"/>
              <a:gd name="connsiteY182" fmla="*/ 1979510 h 2344739"/>
              <a:gd name="connsiteX183" fmla="*/ 3345174 w 12193149"/>
              <a:gd name="connsiteY183" fmla="*/ 1981192 h 2344739"/>
              <a:gd name="connsiteX184" fmla="*/ 3342846 w 12193149"/>
              <a:gd name="connsiteY184" fmla="*/ 1980217 h 2344739"/>
              <a:gd name="connsiteX185" fmla="*/ 3263504 w 12193149"/>
              <a:gd name="connsiteY185" fmla="*/ 1986094 h 2344739"/>
              <a:gd name="connsiteX186" fmla="*/ 3143704 w 12193149"/>
              <a:gd name="connsiteY186" fmla="*/ 1993869 h 2344739"/>
              <a:gd name="connsiteX187" fmla="*/ 3031439 w 12193149"/>
              <a:gd name="connsiteY187" fmla="*/ 1996512 h 2344739"/>
              <a:gd name="connsiteX188" fmla="*/ 2782717 w 12193149"/>
              <a:gd name="connsiteY188" fmla="*/ 2018333 h 2344739"/>
              <a:gd name="connsiteX189" fmla="*/ 2647675 w 12193149"/>
              <a:gd name="connsiteY189" fmla="*/ 2028869 h 2344739"/>
              <a:gd name="connsiteX190" fmla="*/ 2569176 w 12193149"/>
              <a:gd name="connsiteY190" fmla="*/ 2002628 h 2344739"/>
              <a:gd name="connsiteX191" fmla="*/ 2444403 w 12193149"/>
              <a:gd name="connsiteY191" fmla="*/ 2016529 h 2344739"/>
              <a:gd name="connsiteX192" fmla="*/ 2316260 w 12193149"/>
              <a:gd name="connsiteY192" fmla="*/ 2024996 h 2344739"/>
              <a:gd name="connsiteX193" fmla="*/ 2209726 w 12193149"/>
              <a:gd name="connsiteY193" fmla="*/ 2019763 h 2344739"/>
              <a:gd name="connsiteX194" fmla="*/ 2095813 w 12193149"/>
              <a:gd name="connsiteY194" fmla="*/ 2003052 h 2344739"/>
              <a:gd name="connsiteX195" fmla="*/ 1998504 w 12193149"/>
              <a:gd name="connsiteY195" fmla="*/ 1995032 h 2344739"/>
              <a:gd name="connsiteX196" fmla="*/ 1929320 w 12193149"/>
              <a:gd name="connsiteY196" fmla="*/ 2016977 h 2344739"/>
              <a:gd name="connsiteX197" fmla="*/ 1922798 w 12193149"/>
              <a:gd name="connsiteY197" fmla="*/ 2012146 h 2344739"/>
              <a:gd name="connsiteX198" fmla="*/ 1874228 w 12193149"/>
              <a:gd name="connsiteY198" fmla="*/ 2013741 h 2344739"/>
              <a:gd name="connsiteX199" fmla="*/ 1787803 w 12193149"/>
              <a:gd name="connsiteY199" fmla="*/ 2041363 h 2344739"/>
              <a:gd name="connsiteX200" fmla="*/ 1739352 w 12193149"/>
              <a:gd name="connsiteY200" fmla="*/ 2036312 h 2344739"/>
              <a:gd name="connsiteX201" fmla="*/ 1676219 w 12193149"/>
              <a:gd name="connsiteY201" fmla="*/ 2019963 h 2344739"/>
              <a:gd name="connsiteX202" fmla="*/ 1609817 w 12193149"/>
              <a:gd name="connsiteY202" fmla="*/ 2013066 h 2344739"/>
              <a:gd name="connsiteX203" fmla="*/ 1497258 w 12193149"/>
              <a:gd name="connsiteY203" fmla="*/ 1987476 h 2344739"/>
              <a:gd name="connsiteX204" fmla="*/ 1151127 w 12193149"/>
              <a:gd name="connsiteY204" fmla="*/ 1938041 h 2344739"/>
              <a:gd name="connsiteX205" fmla="*/ 859417 w 12193149"/>
              <a:gd name="connsiteY205" fmla="*/ 1928608 h 2344739"/>
              <a:gd name="connsiteX206" fmla="*/ 838688 w 12193149"/>
              <a:gd name="connsiteY206" fmla="*/ 1929821 h 2344739"/>
              <a:gd name="connsiteX207" fmla="*/ 817957 w 12193149"/>
              <a:gd name="connsiteY207" fmla="*/ 1927857 h 2344739"/>
              <a:gd name="connsiteX208" fmla="*/ 812654 w 12193149"/>
              <a:gd name="connsiteY208" fmla="*/ 1930751 h 2344739"/>
              <a:gd name="connsiteX209" fmla="*/ 721195 w 12193149"/>
              <a:gd name="connsiteY209" fmla="*/ 1929661 h 2344739"/>
              <a:gd name="connsiteX210" fmla="*/ 720890 w 12193149"/>
              <a:gd name="connsiteY210" fmla="*/ 1928399 h 2344739"/>
              <a:gd name="connsiteX211" fmla="*/ 710023 w 12193149"/>
              <a:gd name="connsiteY211" fmla="*/ 1922722 h 2344739"/>
              <a:gd name="connsiteX212" fmla="*/ 597940 w 12193149"/>
              <a:gd name="connsiteY212" fmla="*/ 1879864 h 2344739"/>
              <a:gd name="connsiteX213" fmla="*/ 579683 w 12193149"/>
              <a:gd name="connsiteY213" fmla="*/ 1877212 h 2344739"/>
              <a:gd name="connsiteX214" fmla="*/ 572865 w 12193149"/>
              <a:gd name="connsiteY214" fmla="*/ 1877401 h 2344739"/>
              <a:gd name="connsiteX215" fmla="*/ 446247 w 12193149"/>
              <a:gd name="connsiteY215" fmla="*/ 1839371 h 2344739"/>
              <a:gd name="connsiteX216" fmla="*/ 405163 w 12193149"/>
              <a:gd name="connsiteY216" fmla="*/ 1833548 h 2344739"/>
              <a:gd name="connsiteX217" fmla="*/ 293583 w 12193149"/>
              <a:gd name="connsiteY217" fmla="*/ 1812852 h 2344739"/>
              <a:gd name="connsiteX218" fmla="*/ 119529 w 12193149"/>
              <a:gd name="connsiteY218" fmla="*/ 1761047 h 2344739"/>
              <a:gd name="connsiteX219" fmla="*/ 16674 w 12193149"/>
              <a:gd name="connsiteY219" fmla="*/ 1758191 h 2344739"/>
              <a:gd name="connsiteX220" fmla="*/ 1150 w 12193149"/>
              <a:gd name="connsiteY220" fmla="*/ 1752722 h 2344739"/>
              <a:gd name="connsiteX221" fmla="*/ 1148 w 12193149"/>
              <a:gd name="connsiteY221" fmla="*/ 222213 h 2344739"/>
              <a:gd name="connsiteX222" fmla="*/ 1148 w 12193149"/>
              <a:gd name="connsiteY222"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56690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38590 w 12193149"/>
              <a:gd name="connsiteY65" fmla="*/ 1869293 h 2344739"/>
              <a:gd name="connsiteX66" fmla="*/ 9232518 w 12193149"/>
              <a:gd name="connsiteY66" fmla="*/ 1893149 h 2344739"/>
              <a:gd name="connsiteX67" fmla="*/ 9156690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585655 w 12193149"/>
              <a:gd name="connsiteY63" fmla="*/ 1795542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406539 w 12193149"/>
              <a:gd name="connsiteY105" fmla="*/ 2142468 h 2344739"/>
              <a:gd name="connsiteX106" fmla="*/ 7219707 w 12193149"/>
              <a:gd name="connsiteY106" fmla="*/ 2156680 h 2344739"/>
              <a:gd name="connsiteX107" fmla="*/ 7202249 w 12193149"/>
              <a:gd name="connsiteY107" fmla="*/ 2161230 h 2344739"/>
              <a:gd name="connsiteX108" fmla="*/ 7198152 w 12193149"/>
              <a:gd name="connsiteY108" fmla="*/ 2166588 h 2344739"/>
              <a:gd name="connsiteX109" fmla="*/ 7171956 w 12193149"/>
              <a:gd name="connsiteY109" fmla="*/ 2171236 h 2344739"/>
              <a:gd name="connsiteX110" fmla="*/ 7098136 w 12193149"/>
              <a:gd name="connsiteY110" fmla="*/ 2183464 h 2344739"/>
              <a:gd name="connsiteX111" fmla="*/ 7019644 w 12193149"/>
              <a:gd name="connsiteY111" fmla="*/ 2183090 h 2344739"/>
              <a:gd name="connsiteX112" fmla="*/ 6905294 w 12193149"/>
              <a:gd name="connsiteY112" fmla="*/ 2212596 h 2344739"/>
              <a:gd name="connsiteX113" fmla="*/ 6709370 w 12193149"/>
              <a:gd name="connsiteY113" fmla="*/ 2240551 h 2344739"/>
              <a:gd name="connsiteX114" fmla="*/ 6550602 w 12193149"/>
              <a:gd name="connsiteY114" fmla="*/ 2269327 h 2344739"/>
              <a:gd name="connsiteX115" fmla="*/ 6318708 w 12193149"/>
              <a:gd name="connsiteY115" fmla="*/ 2316127 h 2344739"/>
              <a:gd name="connsiteX116" fmla="*/ 6169822 w 12193149"/>
              <a:gd name="connsiteY116" fmla="*/ 2318214 h 2344739"/>
              <a:gd name="connsiteX117" fmla="*/ 6074996 w 12193149"/>
              <a:gd name="connsiteY117" fmla="*/ 2338676 h 2344739"/>
              <a:gd name="connsiteX118" fmla="*/ 6069677 w 12193149"/>
              <a:gd name="connsiteY118" fmla="*/ 2337139 h 2344739"/>
              <a:gd name="connsiteX119" fmla="*/ 6049786 w 12193149"/>
              <a:gd name="connsiteY119" fmla="*/ 2337822 h 2344739"/>
              <a:gd name="connsiteX120" fmla="*/ 6042433 w 12193149"/>
              <a:gd name="connsiteY120" fmla="*/ 2329473 h 2344739"/>
              <a:gd name="connsiteX121" fmla="*/ 6011238 w 12193149"/>
              <a:gd name="connsiteY121" fmla="*/ 2324380 h 2344739"/>
              <a:gd name="connsiteX122" fmla="*/ 5958523 w 12193149"/>
              <a:gd name="connsiteY122" fmla="*/ 2328024 h 2344739"/>
              <a:gd name="connsiteX123" fmla="*/ 5760067 w 12193149"/>
              <a:gd name="connsiteY123" fmla="*/ 2343716 h 2344739"/>
              <a:gd name="connsiteX124" fmla="*/ 5628108 w 12193149"/>
              <a:gd name="connsiteY124" fmla="*/ 2344739 h 2344739"/>
              <a:gd name="connsiteX125" fmla="*/ 5472054 w 12193149"/>
              <a:gd name="connsiteY125" fmla="*/ 2330719 h 2344739"/>
              <a:gd name="connsiteX126" fmla="*/ 5433909 w 12193149"/>
              <a:gd name="connsiteY126" fmla="*/ 2319466 h 2344739"/>
              <a:gd name="connsiteX127" fmla="*/ 5382817 w 12193149"/>
              <a:gd name="connsiteY127" fmla="*/ 2301764 h 2344739"/>
              <a:gd name="connsiteX128" fmla="*/ 5262912 w 12193149"/>
              <a:gd name="connsiteY128" fmla="*/ 2281347 h 2344739"/>
              <a:gd name="connsiteX129" fmla="*/ 5224109 w 12193149"/>
              <a:gd name="connsiteY129" fmla="*/ 2270223 h 2344739"/>
              <a:gd name="connsiteX130" fmla="*/ 5175808 w 12193149"/>
              <a:gd name="connsiteY130" fmla="*/ 2267233 h 2344739"/>
              <a:gd name="connsiteX131" fmla="*/ 5157702 w 12193149"/>
              <a:gd name="connsiteY131" fmla="*/ 2260010 h 2344739"/>
              <a:gd name="connsiteX132" fmla="*/ 5143747 w 12193149"/>
              <a:gd name="connsiteY132" fmla="*/ 2256610 h 2344739"/>
              <a:gd name="connsiteX133" fmla="*/ 5140744 w 12193149"/>
              <a:gd name="connsiteY133" fmla="*/ 2254509 h 2344739"/>
              <a:gd name="connsiteX134" fmla="*/ 5122807 w 12193149"/>
              <a:gd name="connsiteY134" fmla="*/ 2243656 h 2344739"/>
              <a:gd name="connsiteX135" fmla="*/ 5066938 w 12193149"/>
              <a:gd name="connsiteY135" fmla="*/ 2250227 h 2344739"/>
              <a:gd name="connsiteX136" fmla="*/ 5012662 w 12193149"/>
              <a:gd name="connsiteY136" fmla="*/ 2233846 h 2344739"/>
              <a:gd name="connsiteX137" fmla="*/ 4841589 w 12193149"/>
              <a:gd name="connsiteY137" fmla="*/ 2209829 h 2344739"/>
              <a:gd name="connsiteX138" fmla="*/ 4763595 w 12193149"/>
              <a:gd name="connsiteY138" fmla="*/ 2182061 h 2344739"/>
              <a:gd name="connsiteX139" fmla="*/ 4724334 w 12193149"/>
              <a:gd name="connsiteY139" fmla="*/ 2173047 h 2344739"/>
              <a:gd name="connsiteX140" fmla="*/ 4722324 w 12193149"/>
              <a:gd name="connsiteY140" fmla="*/ 2172298 h 2344739"/>
              <a:gd name="connsiteX141" fmla="*/ 4723259 w 12193149"/>
              <a:gd name="connsiteY141" fmla="*/ 2172087 h 2344739"/>
              <a:gd name="connsiteX142" fmla="*/ 4718350 w 12193149"/>
              <a:gd name="connsiteY142" fmla="*/ 2170817 h 2344739"/>
              <a:gd name="connsiteX143" fmla="*/ 4722324 w 12193149"/>
              <a:gd name="connsiteY143" fmla="*/ 2172298 h 2344739"/>
              <a:gd name="connsiteX144" fmla="*/ 4716674 w 12193149"/>
              <a:gd name="connsiteY144" fmla="*/ 2173573 h 2344739"/>
              <a:gd name="connsiteX145" fmla="*/ 4516962 w 12193149"/>
              <a:gd name="connsiteY145" fmla="*/ 2163671 h 2344739"/>
              <a:gd name="connsiteX146" fmla="*/ 4429691 w 12193149"/>
              <a:gd name="connsiteY146" fmla="*/ 2153020 h 2344739"/>
              <a:gd name="connsiteX147" fmla="*/ 4364023 w 12193149"/>
              <a:gd name="connsiteY147" fmla="*/ 2151674 h 2344739"/>
              <a:gd name="connsiteX148" fmla="*/ 4318114 w 12193149"/>
              <a:gd name="connsiteY148" fmla="*/ 2158289 h 2344739"/>
              <a:gd name="connsiteX149" fmla="*/ 4316258 w 12193149"/>
              <a:gd name="connsiteY149" fmla="*/ 2156948 h 2344739"/>
              <a:gd name="connsiteX150" fmla="*/ 4296292 w 12193149"/>
              <a:gd name="connsiteY150" fmla="*/ 2155069 h 2344739"/>
              <a:gd name="connsiteX151" fmla="*/ 4291212 w 12193149"/>
              <a:gd name="connsiteY151" fmla="*/ 2157986 h 2344739"/>
              <a:gd name="connsiteX152" fmla="*/ 4277290 w 12193149"/>
              <a:gd name="connsiteY152" fmla="*/ 2157740 h 2344739"/>
              <a:gd name="connsiteX153" fmla="*/ 4249265 w 12193149"/>
              <a:gd name="connsiteY153" fmla="*/ 2160064 h 2344739"/>
              <a:gd name="connsiteX154" fmla="*/ 4203199 w 12193149"/>
              <a:gd name="connsiteY154" fmla="*/ 2157269 h 2344739"/>
              <a:gd name="connsiteX155" fmla="*/ 4202893 w 12193149"/>
              <a:gd name="connsiteY155" fmla="*/ 2156010 h 2344739"/>
              <a:gd name="connsiteX156" fmla="*/ 4192396 w 12193149"/>
              <a:gd name="connsiteY156" fmla="*/ 2150376 h 2344739"/>
              <a:gd name="connsiteX157" fmla="*/ 4143893 w 12193149"/>
              <a:gd name="connsiteY157" fmla="*/ 2134511 h 2344739"/>
              <a:gd name="connsiteX158" fmla="*/ 4084245 w 12193149"/>
              <a:gd name="connsiteY158" fmla="*/ 2107978 h 2344739"/>
              <a:gd name="connsiteX159" fmla="*/ 4075694 w 12193149"/>
              <a:gd name="connsiteY159" fmla="*/ 2107143 h 2344739"/>
              <a:gd name="connsiteX160" fmla="*/ 4075575 w 12193149"/>
              <a:gd name="connsiteY160" fmla="*/ 2106844 h 2344739"/>
              <a:gd name="connsiteX161" fmla="*/ 4066658 w 12193149"/>
              <a:gd name="connsiteY161" fmla="*/ 2105400 h 2344739"/>
              <a:gd name="connsiteX162" fmla="*/ 4060102 w 12193149"/>
              <a:gd name="connsiteY162" fmla="*/ 2105618 h 2344739"/>
              <a:gd name="connsiteX163" fmla="*/ 4043512 w 12193149"/>
              <a:gd name="connsiteY163" fmla="*/ 2103997 h 2344739"/>
              <a:gd name="connsiteX164" fmla="*/ 4038145 w 12193149"/>
              <a:gd name="connsiteY164" fmla="*/ 2101563 h 2344739"/>
              <a:gd name="connsiteX165" fmla="*/ 4036511 w 12193149"/>
              <a:gd name="connsiteY165" fmla="*/ 2097896 h 2344739"/>
              <a:gd name="connsiteX166" fmla="*/ 4034926 w 12193149"/>
              <a:gd name="connsiteY166" fmla="*/ 2098131 h 2344739"/>
              <a:gd name="connsiteX167" fmla="*/ 4005686 w 12193149"/>
              <a:gd name="connsiteY167" fmla="*/ 2085563 h 2344739"/>
              <a:gd name="connsiteX168" fmla="*/ 3937994 w 12193149"/>
              <a:gd name="connsiteY168" fmla="*/ 2068106 h 2344739"/>
              <a:gd name="connsiteX169" fmla="*/ 3898423 w 12193149"/>
              <a:gd name="connsiteY169" fmla="*/ 2062451 h 2344739"/>
              <a:gd name="connsiteX170" fmla="*/ 3790908 w 12193149"/>
              <a:gd name="connsiteY170" fmla="*/ 2042213 h 2344739"/>
              <a:gd name="connsiteX171" fmla="*/ 3683661 w 12193149"/>
              <a:gd name="connsiteY171" fmla="*/ 2018290 h 2344739"/>
              <a:gd name="connsiteX172" fmla="*/ 3611183 w 12193149"/>
              <a:gd name="connsiteY172" fmla="*/ 1986019 h 2344739"/>
              <a:gd name="connsiteX173" fmla="*/ 3605003 w 12193149"/>
              <a:gd name="connsiteY173" fmla="*/ 1987381 h 2344739"/>
              <a:gd name="connsiteX174" fmla="*/ 3595884 w 12193149"/>
              <a:gd name="connsiteY174" fmla="*/ 1987545 h 2344739"/>
              <a:gd name="connsiteX175" fmla="*/ 3595649 w 12193149"/>
              <a:gd name="connsiteY175" fmla="*/ 1987276 h 2344739"/>
              <a:gd name="connsiteX176" fmla="*/ 3587126 w 12193149"/>
              <a:gd name="connsiteY176" fmla="*/ 1987966 h 2344739"/>
              <a:gd name="connsiteX177" fmla="*/ 3537283 w 12193149"/>
              <a:gd name="connsiteY177" fmla="*/ 1978267 h 2344739"/>
              <a:gd name="connsiteX178" fmla="*/ 3474371 w 12193149"/>
              <a:gd name="connsiteY178" fmla="*/ 1974606 h 2344739"/>
              <a:gd name="connsiteX179" fmla="*/ 3401876 w 12193149"/>
              <a:gd name="connsiteY179" fmla="*/ 1962558 h 2344739"/>
              <a:gd name="connsiteX180" fmla="*/ 3365036 w 12193149"/>
              <a:gd name="connsiteY180" fmla="*/ 1979510 h 2344739"/>
              <a:gd name="connsiteX181" fmla="*/ 3345174 w 12193149"/>
              <a:gd name="connsiteY181" fmla="*/ 1981192 h 2344739"/>
              <a:gd name="connsiteX182" fmla="*/ 3342846 w 12193149"/>
              <a:gd name="connsiteY182" fmla="*/ 1980217 h 2344739"/>
              <a:gd name="connsiteX183" fmla="*/ 3263504 w 12193149"/>
              <a:gd name="connsiteY183" fmla="*/ 1986094 h 2344739"/>
              <a:gd name="connsiteX184" fmla="*/ 3143704 w 12193149"/>
              <a:gd name="connsiteY184" fmla="*/ 1993869 h 2344739"/>
              <a:gd name="connsiteX185" fmla="*/ 3031439 w 12193149"/>
              <a:gd name="connsiteY185" fmla="*/ 1996512 h 2344739"/>
              <a:gd name="connsiteX186" fmla="*/ 2782717 w 12193149"/>
              <a:gd name="connsiteY186" fmla="*/ 2018333 h 2344739"/>
              <a:gd name="connsiteX187" fmla="*/ 2647675 w 12193149"/>
              <a:gd name="connsiteY187" fmla="*/ 2028869 h 2344739"/>
              <a:gd name="connsiteX188" fmla="*/ 2569176 w 12193149"/>
              <a:gd name="connsiteY188" fmla="*/ 2002628 h 2344739"/>
              <a:gd name="connsiteX189" fmla="*/ 2444403 w 12193149"/>
              <a:gd name="connsiteY189" fmla="*/ 2016529 h 2344739"/>
              <a:gd name="connsiteX190" fmla="*/ 2316260 w 12193149"/>
              <a:gd name="connsiteY190" fmla="*/ 2024996 h 2344739"/>
              <a:gd name="connsiteX191" fmla="*/ 2209726 w 12193149"/>
              <a:gd name="connsiteY191" fmla="*/ 2019763 h 2344739"/>
              <a:gd name="connsiteX192" fmla="*/ 2095813 w 12193149"/>
              <a:gd name="connsiteY192" fmla="*/ 2003052 h 2344739"/>
              <a:gd name="connsiteX193" fmla="*/ 1998504 w 12193149"/>
              <a:gd name="connsiteY193" fmla="*/ 1995032 h 2344739"/>
              <a:gd name="connsiteX194" fmla="*/ 1929320 w 12193149"/>
              <a:gd name="connsiteY194" fmla="*/ 2016977 h 2344739"/>
              <a:gd name="connsiteX195" fmla="*/ 1922798 w 12193149"/>
              <a:gd name="connsiteY195" fmla="*/ 2012146 h 2344739"/>
              <a:gd name="connsiteX196" fmla="*/ 1874228 w 12193149"/>
              <a:gd name="connsiteY196" fmla="*/ 2013741 h 2344739"/>
              <a:gd name="connsiteX197" fmla="*/ 1787803 w 12193149"/>
              <a:gd name="connsiteY197" fmla="*/ 2041363 h 2344739"/>
              <a:gd name="connsiteX198" fmla="*/ 1739352 w 12193149"/>
              <a:gd name="connsiteY198" fmla="*/ 2036312 h 2344739"/>
              <a:gd name="connsiteX199" fmla="*/ 1676219 w 12193149"/>
              <a:gd name="connsiteY199" fmla="*/ 2019963 h 2344739"/>
              <a:gd name="connsiteX200" fmla="*/ 1609817 w 12193149"/>
              <a:gd name="connsiteY200" fmla="*/ 2013066 h 2344739"/>
              <a:gd name="connsiteX201" fmla="*/ 1497258 w 12193149"/>
              <a:gd name="connsiteY201" fmla="*/ 1987476 h 2344739"/>
              <a:gd name="connsiteX202" fmla="*/ 1151127 w 12193149"/>
              <a:gd name="connsiteY202" fmla="*/ 1938041 h 2344739"/>
              <a:gd name="connsiteX203" fmla="*/ 859417 w 12193149"/>
              <a:gd name="connsiteY203" fmla="*/ 1928608 h 2344739"/>
              <a:gd name="connsiteX204" fmla="*/ 838688 w 12193149"/>
              <a:gd name="connsiteY204" fmla="*/ 1929821 h 2344739"/>
              <a:gd name="connsiteX205" fmla="*/ 817957 w 12193149"/>
              <a:gd name="connsiteY205" fmla="*/ 1927857 h 2344739"/>
              <a:gd name="connsiteX206" fmla="*/ 812654 w 12193149"/>
              <a:gd name="connsiteY206" fmla="*/ 1930751 h 2344739"/>
              <a:gd name="connsiteX207" fmla="*/ 721195 w 12193149"/>
              <a:gd name="connsiteY207" fmla="*/ 1929661 h 2344739"/>
              <a:gd name="connsiteX208" fmla="*/ 720890 w 12193149"/>
              <a:gd name="connsiteY208" fmla="*/ 1928399 h 2344739"/>
              <a:gd name="connsiteX209" fmla="*/ 710023 w 12193149"/>
              <a:gd name="connsiteY209" fmla="*/ 1922722 h 2344739"/>
              <a:gd name="connsiteX210" fmla="*/ 597940 w 12193149"/>
              <a:gd name="connsiteY210" fmla="*/ 1879864 h 2344739"/>
              <a:gd name="connsiteX211" fmla="*/ 579683 w 12193149"/>
              <a:gd name="connsiteY211" fmla="*/ 1877212 h 2344739"/>
              <a:gd name="connsiteX212" fmla="*/ 572865 w 12193149"/>
              <a:gd name="connsiteY212" fmla="*/ 1877401 h 2344739"/>
              <a:gd name="connsiteX213" fmla="*/ 446247 w 12193149"/>
              <a:gd name="connsiteY213" fmla="*/ 1839371 h 2344739"/>
              <a:gd name="connsiteX214" fmla="*/ 405163 w 12193149"/>
              <a:gd name="connsiteY214" fmla="*/ 1833548 h 2344739"/>
              <a:gd name="connsiteX215" fmla="*/ 293583 w 12193149"/>
              <a:gd name="connsiteY215" fmla="*/ 1812852 h 2344739"/>
              <a:gd name="connsiteX216" fmla="*/ 119529 w 12193149"/>
              <a:gd name="connsiteY216" fmla="*/ 1761047 h 2344739"/>
              <a:gd name="connsiteX217" fmla="*/ 16674 w 12193149"/>
              <a:gd name="connsiteY217" fmla="*/ 1758191 h 2344739"/>
              <a:gd name="connsiteX218" fmla="*/ 1150 w 12193149"/>
              <a:gd name="connsiteY218" fmla="*/ 1752722 h 2344739"/>
              <a:gd name="connsiteX219" fmla="*/ 1148 w 12193149"/>
              <a:gd name="connsiteY219" fmla="*/ 222213 h 2344739"/>
              <a:gd name="connsiteX220" fmla="*/ 1148 w 12193149"/>
              <a:gd name="connsiteY220"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613704 w 12193149"/>
              <a:gd name="connsiteY63" fmla="*/ 1812371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406539 w 12193149"/>
              <a:gd name="connsiteY105" fmla="*/ 2142468 h 2344739"/>
              <a:gd name="connsiteX106" fmla="*/ 7219707 w 12193149"/>
              <a:gd name="connsiteY106" fmla="*/ 2156680 h 2344739"/>
              <a:gd name="connsiteX107" fmla="*/ 7202249 w 12193149"/>
              <a:gd name="connsiteY107" fmla="*/ 2161230 h 2344739"/>
              <a:gd name="connsiteX108" fmla="*/ 7198152 w 12193149"/>
              <a:gd name="connsiteY108" fmla="*/ 2166588 h 2344739"/>
              <a:gd name="connsiteX109" fmla="*/ 7171956 w 12193149"/>
              <a:gd name="connsiteY109" fmla="*/ 2171236 h 2344739"/>
              <a:gd name="connsiteX110" fmla="*/ 7098136 w 12193149"/>
              <a:gd name="connsiteY110" fmla="*/ 2183464 h 2344739"/>
              <a:gd name="connsiteX111" fmla="*/ 7019644 w 12193149"/>
              <a:gd name="connsiteY111" fmla="*/ 2183090 h 2344739"/>
              <a:gd name="connsiteX112" fmla="*/ 6905294 w 12193149"/>
              <a:gd name="connsiteY112" fmla="*/ 2212596 h 2344739"/>
              <a:gd name="connsiteX113" fmla="*/ 6709370 w 12193149"/>
              <a:gd name="connsiteY113" fmla="*/ 2240551 h 2344739"/>
              <a:gd name="connsiteX114" fmla="*/ 6550602 w 12193149"/>
              <a:gd name="connsiteY114" fmla="*/ 2269327 h 2344739"/>
              <a:gd name="connsiteX115" fmla="*/ 6318708 w 12193149"/>
              <a:gd name="connsiteY115" fmla="*/ 2316127 h 2344739"/>
              <a:gd name="connsiteX116" fmla="*/ 6169822 w 12193149"/>
              <a:gd name="connsiteY116" fmla="*/ 2318214 h 2344739"/>
              <a:gd name="connsiteX117" fmla="*/ 6074996 w 12193149"/>
              <a:gd name="connsiteY117" fmla="*/ 2338676 h 2344739"/>
              <a:gd name="connsiteX118" fmla="*/ 6069677 w 12193149"/>
              <a:gd name="connsiteY118" fmla="*/ 2337139 h 2344739"/>
              <a:gd name="connsiteX119" fmla="*/ 6049786 w 12193149"/>
              <a:gd name="connsiteY119" fmla="*/ 2337822 h 2344739"/>
              <a:gd name="connsiteX120" fmla="*/ 6042433 w 12193149"/>
              <a:gd name="connsiteY120" fmla="*/ 2329473 h 2344739"/>
              <a:gd name="connsiteX121" fmla="*/ 6011238 w 12193149"/>
              <a:gd name="connsiteY121" fmla="*/ 2324380 h 2344739"/>
              <a:gd name="connsiteX122" fmla="*/ 5958523 w 12193149"/>
              <a:gd name="connsiteY122" fmla="*/ 2328024 h 2344739"/>
              <a:gd name="connsiteX123" fmla="*/ 5760067 w 12193149"/>
              <a:gd name="connsiteY123" fmla="*/ 2343716 h 2344739"/>
              <a:gd name="connsiteX124" fmla="*/ 5628108 w 12193149"/>
              <a:gd name="connsiteY124" fmla="*/ 2344739 h 2344739"/>
              <a:gd name="connsiteX125" fmla="*/ 5472054 w 12193149"/>
              <a:gd name="connsiteY125" fmla="*/ 2330719 h 2344739"/>
              <a:gd name="connsiteX126" fmla="*/ 5433909 w 12193149"/>
              <a:gd name="connsiteY126" fmla="*/ 2319466 h 2344739"/>
              <a:gd name="connsiteX127" fmla="*/ 5382817 w 12193149"/>
              <a:gd name="connsiteY127" fmla="*/ 2301764 h 2344739"/>
              <a:gd name="connsiteX128" fmla="*/ 5262912 w 12193149"/>
              <a:gd name="connsiteY128" fmla="*/ 2281347 h 2344739"/>
              <a:gd name="connsiteX129" fmla="*/ 5224109 w 12193149"/>
              <a:gd name="connsiteY129" fmla="*/ 2270223 h 2344739"/>
              <a:gd name="connsiteX130" fmla="*/ 5175808 w 12193149"/>
              <a:gd name="connsiteY130" fmla="*/ 2267233 h 2344739"/>
              <a:gd name="connsiteX131" fmla="*/ 5157702 w 12193149"/>
              <a:gd name="connsiteY131" fmla="*/ 2260010 h 2344739"/>
              <a:gd name="connsiteX132" fmla="*/ 5143747 w 12193149"/>
              <a:gd name="connsiteY132" fmla="*/ 2256610 h 2344739"/>
              <a:gd name="connsiteX133" fmla="*/ 5140744 w 12193149"/>
              <a:gd name="connsiteY133" fmla="*/ 2254509 h 2344739"/>
              <a:gd name="connsiteX134" fmla="*/ 5122807 w 12193149"/>
              <a:gd name="connsiteY134" fmla="*/ 2243656 h 2344739"/>
              <a:gd name="connsiteX135" fmla="*/ 5066938 w 12193149"/>
              <a:gd name="connsiteY135" fmla="*/ 2250227 h 2344739"/>
              <a:gd name="connsiteX136" fmla="*/ 5012662 w 12193149"/>
              <a:gd name="connsiteY136" fmla="*/ 2233846 h 2344739"/>
              <a:gd name="connsiteX137" fmla="*/ 4841589 w 12193149"/>
              <a:gd name="connsiteY137" fmla="*/ 2209829 h 2344739"/>
              <a:gd name="connsiteX138" fmla="*/ 4763595 w 12193149"/>
              <a:gd name="connsiteY138" fmla="*/ 2182061 h 2344739"/>
              <a:gd name="connsiteX139" fmla="*/ 4724334 w 12193149"/>
              <a:gd name="connsiteY139" fmla="*/ 2173047 h 2344739"/>
              <a:gd name="connsiteX140" fmla="*/ 4722324 w 12193149"/>
              <a:gd name="connsiteY140" fmla="*/ 2172298 h 2344739"/>
              <a:gd name="connsiteX141" fmla="*/ 4723259 w 12193149"/>
              <a:gd name="connsiteY141" fmla="*/ 2172087 h 2344739"/>
              <a:gd name="connsiteX142" fmla="*/ 4718350 w 12193149"/>
              <a:gd name="connsiteY142" fmla="*/ 2170817 h 2344739"/>
              <a:gd name="connsiteX143" fmla="*/ 4722324 w 12193149"/>
              <a:gd name="connsiteY143" fmla="*/ 2172298 h 2344739"/>
              <a:gd name="connsiteX144" fmla="*/ 4716674 w 12193149"/>
              <a:gd name="connsiteY144" fmla="*/ 2173573 h 2344739"/>
              <a:gd name="connsiteX145" fmla="*/ 4516962 w 12193149"/>
              <a:gd name="connsiteY145" fmla="*/ 2163671 h 2344739"/>
              <a:gd name="connsiteX146" fmla="*/ 4429691 w 12193149"/>
              <a:gd name="connsiteY146" fmla="*/ 2153020 h 2344739"/>
              <a:gd name="connsiteX147" fmla="*/ 4364023 w 12193149"/>
              <a:gd name="connsiteY147" fmla="*/ 2151674 h 2344739"/>
              <a:gd name="connsiteX148" fmla="*/ 4318114 w 12193149"/>
              <a:gd name="connsiteY148" fmla="*/ 2158289 h 2344739"/>
              <a:gd name="connsiteX149" fmla="*/ 4316258 w 12193149"/>
              <a:gd name="connsiteY149" fmla="*/ 2156948 h 2344739"/>
              <a:gd name="connsiteX150" fmla="*/ 4296292 w 12193149"/>
              <a:gd name="connsiteY150" fmla="*/ 2155069 h 2344739"/>
              <a:gd name="connsiteX151" fmla="*/ 4291212 w 12193149"/>
              <a:gd name="connsiteY151" fmla="*/ 2157986 h 2344739"/>
              <a:gd name="connsiteX152" fmla="*/ 4277290 w 12193149"/>
              <a:gd name="connsiteY152" fmla="*/ 2157740 h 2344739"/>
              <a:gd name="connsiteX153" fmla="*/ 4249265 w 12193149"/>
              <a:gd name="connsiteY153" fmla="*/ 2160064 h 2344739"/>
              <a:gd name="connsiteX154" fmla="*/ 4203199 w 12193149"/>
              <a:gd name="connsiteY154" fmla="*/ 2157269 h 2344739"/>
              <a:gd name="connsiteX155" fmla="*/ 4202893 w 12193149"/>
              <a:gd name="connsiteY155" fmla="*/ 2156010 h 2344739"/>
              <a:gd name="connsiteX156" fmla="*/ 4192396 w 12193149"/>
              <a:gd name="connsiteY156" fmla="*/ 2150376 h 2344739"/>
              <a:gd name="connsiteX157" fmla="*/ 4143893 w 12193149"/>
              <a:gd name="connsiteY157" fmla="*/ 2134511 h 2344739"/>
              <a:gd name="connsiteX158" fmla="*/ 4084245 w 12193149"/>
              <a:gd name="connsiteY158" fmla="*/ 2107978 h 2344739"/>
              <a:gd name="connsiteX159" fmla="*/ 4075694 w 12193149"/>
              <a:gd name="connsiteY159" fmla="*/ 2107143 h 2344739"/>
              <a:gd name="connsiteX160" fmla="*/ 4075575 w 12193149"/>
              <a:gd name="connsiteY160" fmla="*/ 2106844 h 2344739"/>
              <a:gd name="connsiteX161" fmla="*/ 4066658 w 12193149"/>
              <a:gd name="connsiteY161" fmla="*/ 2105400 h 2344739"/>
              <a:gd name="connsiteX162" fmla="*/ 4060102 w 12193149"/>
              <a:gd name="connsiteY162" fmla="*/ 2105618 h 2344739"/>
              <a:gd name="connsiteX163" fmla="*/ 4043512 w 12193149"/>
              <a:gd name="connsiteY163" fmla="*/ 2103997 h 2344739"/>
              <a:gd name="connsiteX164" fmla="*/ 4038145 w 12193149"/>
              <a:gd name="connsiteY164" fmla="*/ 2101563 h 2344739"/>
              <a:gd name="connsiteX165" fmla="*/ 4036511 w 12193149"/>
              <a:gd name="connsiteY165" fmla="*/ 2097896 h 2344739"/>
              <a:gd name="connsiteX166" fmla="*/ 4034926 w 12193149"/>
              <a:gd name="connsiteY166" fmla="*/ 2098131 h 2344739"/>
              <a:gd name="connsiteX167" fmla="*/ 4005686 w 12193149"/>
              <a:gd name="connsiteY167" fmla="*/ 2085563 h 2344739"/>
              <a:gd name="connsiteX168" fmla="*/ 3937994 w 12193149"/>
              <a:gd name="connsiteY168" fmla="*/ 2068106 h 2344739"/>
              <a:gd name="connsiteX169" fmla="*/ 3898423 w 12193149"/>
              <a:gd name="connsiteY169" fmla="*/ 2062451 h 2344739"/>
              <a:gd name="connsiteX170" fmla="*/ 3790908 w 12193149"/>
              <a:gd name="connsiteY170" fmla="*/ 2042213 h 2344739"/>
              <a:gd name="connsiteX171" fmla="*/ 3683661 w 12193149"/>
              <a:gd name="connsiteY171" fmla="*/ 2018290 h 2344739"/>
              <a:gd name="connsiteX172" fmla="*/ 3611183 w 12193149"/>
              <a:gd name="connsiteY172" fmla="*/ 1986019 h 2344739"/>
              <a:gd name="connsiteX173" fmla="*/ 3605003 w 12193149"/>
              <a:gd name="connsiteY173" fmla="*/ 1987381 h 2344739"/>
              <a:gd name="connsiteX174" fmla="*/ 3595884 w 12193149"/>
              <a:gd name="connsiteY174" fmla="*/ 1987545 h 2344739"/>
              <a:gd name="connsiteX175" fmla="*/ 3595649 w 12193149"/>
              <a:gd name="connsiteY175" fmla="*/ 1987276 h 2344739"/>
              <a:gd name="connsiteX176" fmla="*/ 3587126 w 12193149"/>
              <a:gd name="connsiteY176" fmla="*/ 1987966 h 2344739"/>
              <a:gd name="connsiteX177" fmla="*/ 3537283 w 12193149"/>
              <a:gd name="connsiteY177" fmla="*/ 1978267 h 2344739"/>
              <a:gd name="connsiteX178" fmla="*/ 3474371 w 12193149"/>
              <a:gd name="connsiteY178" fmla="*/ 1974606 h 2344739"/>
              <a:gd name="connsiteX179" fmla="*/ 3401876 w 12193149"/>
              <a:gd name="connsiteY179" fmla="*/ 1962558 h 2344739"/>
              <a:gd name="connsiteX180" fmla="*/ 3365036 w 12193149"/>
              <a:gd name="connsiteY180" fmla="*/ 1979510 h 2344739"/>
              <a:gd name="connsiteX181" fmla="*/ 3345174 w 12193149"/>
              <a:gd name="connsiteY181" fmla="*/ 1981192 h 2344739"/>
              <a:gd name="connsiteX182" fmla="*/ 3342846 w 12193149"/>
              <a:gd name="connsiteY182" fmla="*/ 1980217 h 2344739"/>
              <a:gd name="connsiteX183" fmla="*/ 3263504 w 12193149"/>
              <a:gd name="connsiteY183" fmla="*/ 1986094 h 2344739"/>
              <a:gd name="connsiteX184" fmla="*/ 3143704 w 12193149"/>
              <a:gd name="connsiteY184" fmla="*/ 1993869 h 2344739"/>
              <a:gd name="connsiteX185" fmla="*/ 3031439 w 12193149"/>
              <a:gd name="connsiteY185" fmla="*/ 1996512 h 2344739"/>
              <a:gd name="connsiteX186" fmla="*/ 2782717 w 12193149"/>
              <a:gd name="connsiteY186" fmla="*/ 2018333 h 2344739"/>
              <a:gd name="connsiteX187" fmla="*/ 2647675 w 12193149"/>
              <a:gd name="connsiteY187" fmla="*/ 2028869 h 2344739"/>
              <a:gd name="connsiteX188" fmla="*/ 2569176 w 12193149"/>
              <a:gd name="connsiteY188" fmla="*/ 2002628 h 2344739"/>
              <a:gd name="connsiteX189" fmla="*/ 2444403 w 12193149"/>
              <a:gd name="connsiteY189" fmla="*/ 2016529 h 2344739"/>
              <a:gd name="connsiteX190" fmla="*/ 2316260 w 12193149"/>
              <a:gd name="connsiteY190" fmla="*/ 2024996 h 2344739"/>
              <a:gd name="connsiteX191" fmla="*/ 2209726 w 12193149"/>
              <a:gd name="connsiteY191" fmla="*/ 2019763 h 2344739"/>
              <a:gd name="connsiteX192" fmla="*/ 2095813 w 12193149"/>
              <a:gd name="connsiteY192" fmla="*/ 2003052 h 2344739"/>
              <a:gd name="connsiteX193" fmla="*/ 1998504 w 12193149"/>
              <a:gd name="connsiteY193" fmla="*/ 1995032 h 2344739"/>
              <a:gd name="connsiteX194" fmla="*/ 1929320 w 12193149"/>
              <a:gd name="connsiteY194" fmla="*/ 2016977 h 2344739"/>
              <a:gd name="connsiteX195" fmla="*/ 1922798 w 12193149"/>
              <a:gd name="connsiteY195" fmla="*/ 2012146 h 2344739"/>
              <a:gd name="connsiteX196" fmla="*/ 1874228 w 12193149"/>
              <a:gd name="connsiteY196" fmla="*/ 2013741 h 2344739"/>
              <a:gd name="connsiteX197" fmla="*/ 1787803 w 12193149"/>
              <a:gd name="connsiteY197" fmla="*/ 2041363 h 2344739"/>
              <a:gd name="connsiteX198" fmla="*/ 1739352 w 12193149"/>
              <a:gd name="connsiteY198" fmla="*/ 2036312 h 2344739"/>
              <a:gd name="connsiteX199" fmla="*/ 1676219 w 12193149"/>
              <a:gd name="connsiteY199" fmla="*/ 2019963 h 2344739"/>
              <a:gd name="connsiteX200" fmla="*/ 1609817 w 12193149"/>
              <a:gd name="connsiteY200" fmla="*/ 2013066 h 2344739"/>
              <a:gd name="connsiteX201" fmla="*/ 1497258 w 12193149"/>
              <a:gd name="connsiteY201" fmla="*/ 1987476 h 2344739"/>
              <a:gd name="connsiteX202" fmla="*/ 1151127 w 12193149"/>
              <a:gd name="connsiteY202" fmla="*/ 1938041 h 2344739"/>
              <a:gd name="connsiteX203" fmla="*/ 859417 w 12193149"/>
              <a:gd name="connsiteY203" fmla="*/ 1928608 h 2344739"/>
              <a:gd name="connsiteX204" fmla="*/ 838688 w 12193149"/>
              <a:gd name="connsiteY204" fmla="*/ 1929821 h 2344739"/>
              <a:gd name="connsiteX205" fmla="*/ 817957 w 12193149"/>
              <a:gd name="connsiteY205" fmla="*/ 1927857 h 2344739"/>
              <a:gd name="connsiteX206" fmla="*/ 812654 w 12193149"/>
              <a:gd name="connsiteY206" fmla="*/ 1930751 h 2344739"/>
              <a:gd name="connsiteX207" fmla="*/ 721195 w 12193149"/>
              <a:gd name="connsiteY207" fmla="*/ 1929661 h 2344739"/>
              <a:gd name="connsiteX208" fmla="*/ 720890 w 12193149"/>
              <a:gd name="connsiteY208" fmla="*/ 1928399 h 2344739"/>
              <a:gd name="connsiteX209" fmla="*/ 710023 w 12193149"/>
              <a:gd name="connsiteY209" fmla="*/ 1922722 h 2344739"/>
              <a:gd name="connsiteX210" fmla="*/ 597940 w 12193149"/>
              <a:gd name="connsiteY210" fmla="*/ 1879864 h 2344739"/>
              <a:gd name="connsiteX211" fmla="*/ 579683 w 12193149"/>
              <a:gd name="connsiteY211" fmla="*/ 1877212 h 2344739"/>
              <a:gd name="connsiteX212" fmla="*/ 572865 w 12193149"/>
              <a:gd name="connsiteY212" fmla="*/ 1877401 h 2344739"/>
              <a:gd name="connsiteX213" fmla="*/ 446247 w 12193149"/>
              <a:gd name="connsiteY213" fmla="*/ 1839371 h 2344739"/>
              <a:gd name="connsiteX214" fmla="*/ 405163 w 12193149"/>
              <a:gd name="connsiteY214" fmla="*/ 1833548 h 2344739"/>
              <a:gd name="connsiteX215" fmla="*/ 293583 w 12193149"/>
              <a:gd name="connsiteY215" fmla="*/ 1812852 h 2344739"/>
              <a:gd name="connsiteX216" fmla="*/ 119529 w 12193149"/>
              <a:gd name="connsiteY216" fmla="*/ 1761047 h 2344739"/>
              <a:gd name="connsiteX217" fmla="*/ 16674 w 12193149"/>
              <a:gd name="connsiteY217" fmla="*/ 1758191 h 2344739"/>
              <a:gd name="connsiteX218" fmla="*/ 1150 w 12193149"/>
              <a:gd name="connsiteY218" fmla="*/ 1752722 h 2344739"/>
              <a:gd name="connsiteX219" fmla="*/ 1148 w 12193149"/>
              <a:gd name="connsiteY219" fmla="*/ 222213 h 2344739"/>
              <a:gd name="connsiteX220" fmla="*/ 1148 w 12193149"/>
              <a:gd name="connsiteY220"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613704 w 12193149"/>
              <a:gd name="connsiteY63" fmla="*/ 1812371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219707 w 12193149"/>
              <a:gd name="connsiteY105" fmla="*/ 2156680 h 2344739"/>
              <a:gd name="connsiteX106" fmla="*/ 7202249 w 12193149"/>
              <a:gd name="connsiteY106" fmla="*/ 2161230 h 2344739"/>
              <a:gd name="connsiteX107" fmla="*/ 7198152 w 12193149"/>
              <a:gd name="connsiteY107" fmla="*/ 2166588 h 2344739"/>
              <a:gd name="connsiteX108" fmla="*/ 7171956 w 12193149"/>
              <a:gd name="connsiteY108" fmla="*/ 2171236 h 2344739"/>
              <a:gd name="connsiteX109" fmla="*/ 7098136 w 12193149"/>
              <a:gd name="connsiteY109" fmla="*/ 2183464 h 2344739"/>
              <a:gd name="connsiteX110" fmla="*/ 7019644 w 12193149"/>
              <a:gd name="connsiteY110" fmla="*/ 2183090 h 2344739"/>
              <a:gd name="connsiteX111" fmla="*/ 6905294 w 12193149"/>
              <a:gd name="connsiteY111" fmla="*/ 2212596 h 2344739"/>
              <a:gd name="connsiteX112" fmla="*/ 6709370 w 12193149"/>
              <a:gd name="connsiteY112" fmla="*/ 2240551 h 2344739"/>
              <a:gd name="connsiteX113" fmla="*/ 6550602 w 12193149"/>
              <a:gd name="connsiteY113" fmla="*/ 2269327 h 2344739"/>
              <a:gd name="connsiteX114" fmla="*/ 6318708 w 12193149"/>
              <a:gd name="connsiteY114" fmla="*/ 2316127 h 2344739"/>
              <a:gd name="connsiteX115" fmla="*/ 6169822 w 12193149"/>
              <a:gd name="connsiteY115" fmla="*/ 2318214 h 2344739"/>
              <a:gd name="connsiteX116" fmla="*/ 6074996 w 12193149"/>
              <a:gd name="connsiteY116" fmla="*/ 2338676 h 2344739"/>
              <a:gd name="connsiteX117" fmla="*/ 6069677 w 12193149"/>
              <a:gd name="connsiteY117" fmla="*/ 2337139 h 2344739"/>
              <a:gd name="connsiteX118" fmla="*/ 6049786 w 12193149"/>
              <a:gd name="connsiteY118" fmla="*/ 2337822 h 2344739"/>
              <a:gd name="connsiteX119" fmla="*/ 6042433 w 12193149"/>
              <a:gd name="connsiteY119" fmla="*/ 2329473 h 2344739"/>
              <a:gd name="connsiteX120" fmla="*/ 6011238 w 12193149"/>
              <a:gd name="connsiteY120" fmla="*/ 2324380 h 2344739"/>
              <a:gd name="connsiteX121" fmla="*/ 5958523 w 12193149"/>
              <a:gd name="connsiteY121" fmla="*/ 2328024 h 2344739"/>
              <a:gd name="connsiteX122" fmla="*/ 5760067 w 12193149"/>
              <a:gd name="connsiteY122" fmla="*/ 2343716 h 2344739"/>
              <a:gd name="connsiteX123" fmla="*/ 5628108 w 12193149"/>
              <a:gd name="connsiteY123" fmla="*/ 2344739 h 2344739"/>
              <a:gd name="connsiteX124" fmla="*/ 5472054 w 12193149"/>
              <a:gd name="connsiteY124" fmla="*/ 2330719 h 2344739"/>
              <a:gd name="connsiteX125" fmla="*/ 5433909 w 12193149"/>
              <a:gd name="connsiteY125" fmla="*/ 2319466 h 2344739"/>
              <a:gd name="connsiteX126" fmla="*/ 5382817 w 12193149"/>
              <a:gd name="connsiteY126" fmla="*/ 2301764 h 2344739"/>
              <a:gd name="connsiteX127" fmla="*/ 5262912 w 12193149"/>
              <a:gd name="connsiteY127" fmla="*/ 2281347 h 2344739"/>
              <a:gd name="connsiteX128" fmla="*/ 5224109 w 12193149"/>
              <a:gd name="connsiteY128" fmla="*/ 2270223 h 2344739"/>
              <a:gd name="connsiteX129" fmla="*/ 5175808 w 12193149"/>
              <a:gd name="connsiteY129" fmla="*/ 2267233 h 2344739"/>
              <a:gd name="connsiteX130" fmla="*/ 5157702 w 12193149"/>
              <a:gd name="connsiteY130" fmla="*/ 2260010 h 2344739"/>
              <a:gd name="connsiteX131" fmla="*/ 5143747 w 12193149"/>
              <a:gd name="connsiteY131" fmla="*/ 2256610 h 2344739"/>
              <a:gd name="connsiteX132" fmla="*/ 5140744 w 12193149"/>
              <a:gd name="connsiteY132" fmla="*/ 2254509 h 2344739"/>
              <a:gd name="connsiteX133" fmla="*/ 5122807 w 12193149"/>
              <a:gd name="connsiteY133" fmla="*/ 2243656 h 2344739"/>
              <a:gd name="connsiteX134" fmla="*/ 5066938 w 12193149"/>
              <a:gd name="connsiteY134" fmla="*/ 2250227 h 2344739"/>
              <a:gd name="connsiteX135" fmla="*/ 5012662 w 12193149"/>
              <a:gd name="connsiteY135" fmla="*/ 2233846 h 2344739"/>
              <a:gd name="connsiteX136" fmla="*/ 4841589 w 12193149"/>
              <a:gd name="connsiteY136" fmla="*/ 2209829 h 2344739"/>
              <a:gd name="connsiteX137" fmla="*/ 4763595 w 12193149"/>
              <a:gd name="connsiteY137" fmla="*/ 2182061 h 2344739"/>
              <a:gd name="connsiteX138" fmla="*/ 4724334 w 12193149"/>
              <a:gd name="connsiteY138" fmla="*/ 2173047 h 2344739"/>
              <a:gd name="connsiteX139" fmla="*/ 4722324 w 12193149"/>
              <a:gd name="connsiteY139" fmla="*/ 2172298 h 2344739"/>
              <a:gd name="connsiteX140" fmla="*/ 4723259 w 12193149"/>
              <a:gd name="connsiteY140" fmla="*/ 2172087 h 2344739"/>
              <a:gd name="connsiteX141" fmla="*/ 4718350 w 12193149"/>
              <a:gd name="connsiteY141" fmla="*/ 2170817 h 2344739"/>
              <a:gd name="connsiteX142" fmla="*/ 4722324 w 12193149"/>
              <a:gd name="connsiteY142" fmla="*/ 2172298 h 2344739"/>
              <a:gd name="connsiteX143" fmla="*/ 4716674 w 12193149"/>
              <a:gd name="connsiteY143" fmla="*/ 2173573 h 2344739"/>
              <a:gd name="connsiteX144" fmla="*/ 4516962 w 12193149"/>
              <a:gd name="connsiteY144" fmla="*/ 2163671 h 2344739"/>
              <a:gd name="connsiteX145" fmla="*/ 4429691 w 12193149"/>
              <a:gd name="connsiteY145" fmla="*/ 2153020 h 2344739"/>
              <a:gd name="connsiteX146" fmla="*/ 4364023 w 12193149"/>
              <a:gd name="connsiteY146" fmla="*/ 2151674 h 2344739"/>
              <a:gd name="connsiteX147" fmla="*/ 4318114 w 12193149"/>
              <a:gd name="connsiteY147" fmla="*/ 2158289 h 2344739"/>
              <a:gd name="connsiteX148" fmla="*/ 4316258 w 12193149"/>
              <a:gd name="connsiteY148" fmla="*/ 2156948 h 2344739"/>
              <a:gd name="connsiteX149" fmla="*/ 4296292 w 12193149"/>
              <a:gd name="connsiteY149" fmla="*/ 2155069 h 2344739"/>
              <a:gd name="connsiteX150" fmla="*/ 4291212 w 12193149"/>
              <a:gd name="connsiteY150" fmla="*/ 2157986 h 2344739"/>
              <a:gd name="connsiteX151" fmla="*/ 4277290 w 12193149"/>
              <a:gd name="connsiteY151" fmla="*/ 2157740 h 2344739"/>
              <a:gd name="connsiteX152" fmla="*/ 4249265 w 12193149"/>
              <a:gd name="connsiteY152" fmla="*/ 2160064 h 2344739"/>
              <a:gd name="connsiteX153" fmla="*/ 4203199 w 12193149"/>
              <a:gd name="connsiteY153" fmla="*/ 2157269 h 2344739"/>
              <a:gd name="connsiteX154" fmla="*/ 4202893 w 12193149"/>
              <a:gd name="connsiteY154" fmla="*/ 2156010 h 2344739"/>
              <a:gd name="connsiteX155" fmla="*/ 4192396 w 12193149"/>
              <a:gd name="connsiteY155" fmla="*/ 2150376 h 2344739"/>
              <a:gd name="connsiteX156" fmla="*/ 4143893 w 12193149"/>
              <a:gd name="connsiteY156" fmla="*/ 2134511 h 2344739"/>
              <a:gd name="connsiteX157" fmla="*/ 4084245 w 12193149"/>
              <a:gd name="connsiteY157" fmla="*/ 2107978 h 2344739"/>
              <a:gd name="connsiteX158" fmla="*/ 4075694 w 12193149"/>
              <a:gd name="connsiteY158" fmla="*/ 2107143 h 2344739"/>
              <a:gd name="connsiteX159" fmla="*/ 4075575 w 12193149"/>
              <a:gd name="connsiteY159" fmla="*/ 2106844 h 2344739"/>
              <a:gd name="connsiteX160" fmla="*/ 4066658 w 12193149"/>
              <a:gd name="connsiteY160" fmla="*/ 2105400 h 2344739"/>
              <a:gd name="connsiteX161" fmla="*/ 4060102 w 12193149"/>
              <a:gd name="connsiteY161" fmla="*/ 2105618 h 2344739"/>
              <a:gd name="connsiteX162" fmla="*/ 4043512 w 12193149"/>
              <a:gd name="connsiteY162" fmla="*/ 2103997 h 2344739"/>
              <a:gd name="connsiteX163" fmla="*/ 4038145 w 12193149"/>
              <a:gd name="connsiteY163" fmla="*/ 2101563 h 2344739"/>
              <a:gd name="connsiteX164" fmla="*/ 4036511 w 12193149"/>
              <a:gd name="connsiteY164" fmla="*/ 2097896 h 2344739"/>
              <a:gd name="connsiteX165" fmla="*/ 4034926 w 12193149"/>
              <a:gd name="connsiteY165" fmla="*/ 2098131 h 2344739"/>
              <a:gd name="connsiteX166" fmla="*/ 4005686 w 12193149"/>
              <a:gd name="connsiteY166" fmla="*/ 2085563 h 2344739"/>
              <a:gd name="connsiteX167" fmla="*/ 3937994 w 12193149"/>
              <a:gd name="connsiteY167" fmla="*/ 2068106 h 2344739"/>
              <a:gd name="connsiteX168" fmla="*/ 3898423 w 12193149"/>
              <a:gd name="connsiteY168" fmla="*/ 2062451 h 2344739"/>
              <a:gd name="connsiteX169" fmla="*/ 3790908 w 12193149"/>
              <a:gd name="connsiteY169" fmla="*/ 2042213 h 2344739"/>
              <a:gd name="connsiteX170" fmla="*/ 3683661 w 12193149"/>
              <a:gd name="connsiteY170" fmla="*/ 2018290 h 2344739"/>
              <a:gd name="connsiteX171" fmla="*/ 3611183 w 12193149"/>
              <a:gd name="connsiteY171" fmla="*/ 1986019 h 2344739"/>
              <a:gd name="connsiteX172" fmla="*/ 3605003 w 12193149"/>
              <a:gd name="connsiteY172" fmla="*/ 1987381 h 2344739"/>
              <a:gd name="connsiteX173" fmla="*/ 3595884 w 12193149"/>
              <a:gd name="connsiteY173" fmla="*/ 1987545 h 2344739"/>
              <a:gd name="connsiteX174" fmla="*/ 3595649 w 12193149"/>
              <a:gd name="connsiteY174" fmla="*/ 1987276 h 2344739"/>
              <a:gd name="connsiteX175" fmla="*/ 3587126 w 12193149"/>
              <a:gd name="connsiteY175" fmla="*/ 1987966 h 2344739"/>
              <a:gd name="connsiteX176" fmla="*/ 3537283 w 12193149"/>
              <a:gd name="connsiteY176" fmla="*/ 1978267 h 2344739"/>
              <a:gd name="connsiteX177" fmla="*/ 3474371 w 12193149"/>
              <a:gd name="connsiteY177" fmla="*/ 1974606 h 2344739"/>
              <a:gd name="connsiteX178" fmla="*/ 3401876 w 12193149"/>
              <a:gd name="connsiteY178" fmla="*/ 1962558 h 2344739"/>
              <a:gd name="connsiteX179" fmla="*/ 3365036 w 12193149"/>
              <a:gd name="connsiteY179" fmla="*/ 1979510 h 2344739"/>
              <a:gd name="connsiteX180" fmla="*/ 3345174 w 12193149"/>
              <a:gd name="connsiteY180" fmla="*/ 1981192 h 2344739"/>
              <a:gd name="connsiteX181" fmla="*/ 3342846 w 12193149"/>
              <a:gd name="connsiteY181" fmla="*/ 1980217 h 2344739"/>
              <a:gd name="connsiteX182" fmla="*/ 3263504 w 12193149"/>
              <a:gd name="connsiteY182" fmla="*/ 1986094 h 2344739"/>
              <a:gd name="connsiteX183" fmla="*/ 3143704 w 12193149"/>
              <a:gd name="connsiteY183" fmla="*/ 1993869 h 2344739"/>
              <a:gd name="connsiteX184" fmla="*/ 3031439 w 12193149"/>
              <a:gd name="connsiteY184" fmla="*/ 1996512 h 2344739"/>
              <a:gd name="connsiteX185" fmla="*/ 2782717 w 12193149"/>
              <a:gd name="connsiteY185" fmla="*/ 2018333 h 2344739"/>
              <a:gd name="connsiteX186" fmla="*/ 2647675 w 12193149"/>
              <a:gd name="connsiteY186" fmla="*/ 2028869 h 2344739"/>
              <a:gd name="connsiteX187" fmla="*/ 2569176 w 12193149"/>
              <a:gd name="connsiteY187" fmla="*/ 2002628 h 2344739"/>
              <a:gd name="connsiteX188" fmla="*/ 2444403 w 12193149"/>
              <a:gd name="connsiteY188" fmla="*/ 2016529 h 2344739"/>
              <a:gd name="connsiteX189" fmla="*/ 2316260 w 12193149"/>
              <a:gd name="connsiteY189" fmla="*/ 2024996 h 2344739"/>
              <a:gd name="connsiteX190" fmla="*/ 2209726 w 12193149"/>
              <a:gd name="connsiteY190" fmla="*/ 2019763 h 2344739"/>
              <a:gd name="connsiteX191" fmla="*/ 2095813 w 12193149"/>
              <a:gd name="connsiteY191" fmla="*/ 2003052 h 2344739"/>
              <a:gd name="connsiteX192" fmla="*/ 1998504 w 12193149"/>
              <a:gd name="connsiteY192" fmla="*/ 1995032 h 2344739"/>
              <a:gd name="connsiteX193" fmla="*/ 1929320 w 12193149"/>
              <a:gd name="connsiteY193" fmla="*/ 2016977 h 2344739"/>
              <a:gd name="connsiteX194" fmla="*/ 1922798 w 12193149"/>
              <a:gd name="connsiteY194" fmla="*/ 2012146 h 2344739"/>
              <a:gd name="connsiteX195" fmla="*/ 1874228 w 12193149"/>
              <a:gd name="connsiteY195" fmla="*/ 2013741 h 2344739"/>
              <a:gd name="connsiteX196" fmla="*/ 1787803 w 12193149"/>
              <a:gd name="connsiteY196" fmla="*/ 2041363 h 2344739"/>
              <a:gd name="connsiteX197" fmla="*/ 1739352 w 12193149"/>
              <a:gd name="connsiteY197" fmla="*/ 2036312 h 2344739"/>
              <a:gd name="connsiteX198" fmla="*/ 1676219 w 12193149"/>
              <a:gd name="connsiteY198" fmla="*/ 2019963 h 2344739"/>
              <a:gd name="connsiteX199" fmla="*/ 1609817 w 12193149"/>
              <a:gd name="connsiteY199" fmla="*/ 2013066 h 2344739"/>
              <a:gd name="connsiteX200" fmla="*/ 1497258 w 12193149"/>
              <a:gd name="connsiteY200" fmla="*/ 1987476 h 2344739"/>
              <a:gd name="connsiteX201" fmla="*/ 1151127 w 12193149"/>
              <a:gd name="connsiteY201" fmla="*/ 1938041 h 2344739"/>
              <a:gd name="connsiteX202" fmla="*/ 859417 w 12193149"/>
              <a:gd name="connsiteY202" fmla="*/ 1928608 h 2344739"/>
              <a:gd name="connsiteX203" fmla="*/ 838688 w 12193149"/>
              <a:gd name="connsiteY203" fmla="*/ 1929821 h 2344739"/>
              <a:gd name="connsiteX204" fmla="*/ 817957 w 12193149"/>
              <a:gd name="connsiteY204" fmla="*/ 1927857 h 2344739"/>
              <a:gd name="connsiteX205" fmla="*/ 812654 w 12193149"/>
              <a:gd name="connsiteY205" fmla="*/ 1930751 h 2344739"/>
              <a:gd name="connsiteX206" fmla="*/ 721195 w 12193149"/>
              <a:gd name="connsiteY206" fmla="*/ 1929661 h 2344739"/>
              <a:gd name="connsiteX207" fmla="*/ 720890 w 12193149"/>
              <a:gd name="connsiteY207" fmla="*/ 1928399 h 2344739"/>
              <a:gd name="connsiteX208" fmla="*/ 710023 w 12193149"/>
              <a:gd name="connsiteY208" fmla="*/ 1922722 h 2344739"/>
              <a:gd name="connsiteX209" fmla="*/ 597940 w 12193149"/>
              <a:gd name="connsiteY209" fmla="*/ 1879864 h 2344739"/>
              <a:gd name="connsiteX210" fmla="*/ 579683 w 12193149"/>
              <a:gd name="connsiteY210" fmla="*/ 1877212 h 2344739"/>
              <a:gd name="connsiteX211" fmla="*/ 572865 w 12193149"/>
              <a:gd name="connsiteY211" fmla="*/ 1877401 h 2344739"/>
              <a:gd name="connsiteX212" fmla="*/ 446247 w 12193149"/>
              <a:gd name="connsiteY212" fmla="*/ 1839371 h 2344739"/>
              <a:gd name="connsiteX213" fmla="*/ 405163 w 12193149"/>
              <a:gd name="connsiteY213" fmla="*/ 1833548 h 2344739"/>
              <a:gd name="connsiteX214" fmla="*/ 293583 w 12193149"/>
              <a:gd name="connsiteY214" fmla="*/ 1812852 h 2344739"/>
              <a:gd name="connsiteX215" fmla="*/ 119529 w 12193149"/>
              <a:gd name="connsiteY215" fmla="*/ 1761047 h 2344739"/>
              <a:gd name="connsiteX216" fmla="*/ 16674 w 12193149"/>
              <a:gd name="connsiteY216" fmla="*/ 1758191 h 2344739"/>
              <a:gd name="connsiteX217" fmla="*/ 1150 w 12193149"/>
              <a:gd name="connsiteY217" fmla="*/ 1752722 h 2344739"/>
              <a:gd name="connsiteX218" fmla="*/ 1148 w 12193149"/>
              <a:gd name="connsiteY218" fmla="*/ 222213 h 2344739"/>
              <a:gd name="connsiteX219" fmla="*/ 1148 w 12193149"/>
              <a:gd name="connsiteY219"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590693 w 12193149"/>
              <a:gd name="connsiteY23" fmla="*/ 963777 h 2344739"/>
              <a:gd name="connsiteX24" fmla="*/ 11506817 w 12193149"/>
              <a:gd name="connsiteY24" fmla="*/ 1033623 h 2344739"/>
              <a:gd name="connsiteX25" fmla="*/ 11280332 w 12193149"/>
              <a:gd name="connsiteY25" fmla="*/ 1223571 h 2344739"/>
              <a:gd name="connsiteX26" fmla="*/ 11228309 w 12193149"/>
              <a:gd name="connsiteY26" fmla="*/ 1276236 h 2344739"/>
              <a:gd name="connsiteX27" fmla="*/ 11218087 w 12193149"/>
              <a:gd name="connsiteY27" fmla="*/ 1275961 h 2344739"/>
              <a:gd name="connsiteX28" fmla="*/ 11217184 w 12193149"/>
              <a:gd name="connsiteY28" fmla="*/ 1275018 h 2344739"/>
              <a:gd name="connsiteX29" fmla="*/ 11188885 w 12193149"/>
              <a:gd name="connsiteY29" fmla="*/ 1292383 h 2344739"/>
              <a:gd name="connsiteX30" fmla="*/ 11184501 w 12193149"/>
              <a:gd name="connsiteY30" fmla="*/ 1292525 h 2344739"/>
              <a:gd name="connsiteX31" fmla="*/ 11166854 w 12193149"/>
              <a:gd name="connsiteY31" fmla="*/ 1306612 h 2344739"/>
              <a:gd name="connsiteX32" fmla="*/ 11157311 w 12193149"/>
              <a:gd name="connsiteY32" fmla="*/ 1312414 h 2344739"/>
              <a:gd name="connsiteX33" fmla="*/ 11155496 w 12193149"/>
              <a:gd name="connsiteY33" fmla="*/ 1317097 h 2344739"/>
              <a:gd name="connsiteX34" fmla="*/ 11140961 w 12193149"/>
              <a:gd name="connsiteY34" fmla="*/ 1324115 h 2344739"/>
              <a:gd name="connsiteX35" fmla="*/ 11138961 w 12193149"/>
              <a:gd name="connsiteY35" fmla="*/ 1323772 h 2344739"/>
              <a:gd name="connsiteX36" fmla="*/ 11128208 w 12193149"/>
              <a:gd name="connsiteY36" fmla="*/ 1333832 h 2344739"/>
              <a:gd name="connsiteX37" fmla="*/ 11120691 w 12193149"/>
              <a:gd name="connsiteY37" fmla="*/ 1347424 h 2344739"/>
              <a:gd name="connsiteX38" fmla="*/ 10894683 w 12193149"/>
              <a:gd name="connsiteY38" fmla="*/ 1473399 h 2344739"/>
              <a:gd name="connsiteX39" fmla="*/ 10773300 w 12193149"/>
              <a:gd name="connsiteY39" fmla="*/ 1523191 h 2344739"/>
              <a:gd name="connsiteX40" fmla="*/ 10627668 w 12193149"/>
              <a:gd name="connsiteY40" fmla="*/ 1559229 h 2344739"/>
              <a:gd name="connsiteX41" fmla="*/ 10581895 w 12193149"/>
              <a:gd name="connsiteY41" fmla="*/ 1568689 h 2344739"/>
              <a:gd name="connsiteX42" fmla="*/ 10547790 w 12193149"/>
              <a:gd name="connsiteY42" fmla="*/ 1598423 h 2344739"/>
              <a:gd name="connsiteX43" fmla="*/ 10529643 w 12193149"/>
              <a:gd name="connsiteY43" fmla="*/ 1596907 h 2344739"/>
              <a:gd name="connsiteX44" fmla="*/ 10526446 w 12193149"/>
              <a:gd name="connsiteY44" fmla="*/ 1596411 h 2344739"/>
              <a:gd name="connsiteX45" fmla="*/ 10515129 w 12193149"/>
              <a:gd name="connsiteY45" fmla="*/ 1599537 h 2344739"/>
              <a:gd name="connsiteX46" fmla="*/ 10491735 w 12193149"/>
              <a:gd name="connsiteY46" fmla="*/ 1594156 h 2344739"/>
              <a:gd name="connsiteX47" fmla="*/ 10471418 w 12193149"/>
              <a:gd name="connsiteY47" fmla="*/ 1601693 h 2344739"/>
              <a:gd name="connsiteX48" fmla="*/ 10377042 w 12193149"/>
              <a:gd name="connsiteY48" fmla="*/ 1644598 h 2344739"/>
              <a:gd name="connsiteX49" fmla="*/ 10319338 w 12193149"/>
              <a:gd name="connsiteY49" fmla="*/ 1666221 h 2344739"/>
              <a:gd name="connsiteX50" fmla="*/ 10295467 w 12193149"/>
              <a:gd name="connsiteY50" fmla="*/ 1668079 h 2344739"/>
              <a:gd name="connsiteX51" fmla="*/ 10263443 w 12193149"/>
              <a:gd name="connsiteY51" fmla="*/ 1674948 h 2344739"/>
              <a:gd name="connsiteX52" fmla="*/ 10205418 w 12193149"/>
              <a:gd name="connsiteY52" fmla="*/ 1682149 h 2344739"/>
              <a:gd name="connsiteX53" fmla="*/ 10177759 w 12193149"/>
              <a:gd name="connsiteY53" fmla="*/ 1692943 h 2344739"/>
              <a:gd name="connsiteX54" fmla="*/ 10165070 w 12193149"/>
              <a:gd name="connsiteY54" fmla="*/ 1693739 h 2344739"/>
              <a:gd name="connsiteX55" fmla="*/ 10156308 w 12193149"/>
              <a:gd name="connsiteY55" fmla="*/ 1707487 h 2344739"/>
              <a:gd name="connsiteX56" fmla="*/ 10118267 w 12193149"/>
              <a:gd name="connsiteY56" fmla="*/ 1731142 h 2344739"/>
              <a:gd name="connsiteX57" fmla="*/ 10083317 w 12193149"/>
              <a:gd name="connsiteY57" fmla="*/ 1743296 h 2344739"/>
              <a:gd name="connsiteX58" fmla="*/ 10040388 w 12193149"/>
              <a:gd name="connsiteY58" fmla="*/ 1741632 h 2344739"/>
              <a:gd name="connsiteX59" fmla="*/ 9961167 w 12193149"/>
              <a:gd name="connsiteY59" fmla="*/ 1757147 h 2344739"/>
              <a:gd name="connsiteX60" fmla="*/ 9848940 w 12193149"/>
              <a:gd name="connsiteY60" fmla="*/ 1763915 h 2344739"/>
              <a:gd name="connsiteX61" fmla="*/ 9729457 w 12193149"/>
              <a:gd name="connsiteY61" fmla="*/ 1784122 h 2344739"/>
              <a:gd name="connsiteX62" fmla="*/ 9613704 w 12193149"/>
              <a:gd name="connsiteY62" fmla="*/ 1812371 h 2344739"/>
              <a:gd name="connsiteX63" fmla="*/ 9338590 w 12193149"/>
              <a:gd name="connsiteY63" fmla="*/ 1869293 h 2344739"/>
              <a:gd name="connsiteX64" fmla="*/ 9232518 w 12193149"/>
              <a:gd name="connsiteY64" fmla="*/ 1893149 h 2344739"/>
              <a:gd name="connsiteX65" fmla="*/ 9156690 w 12193149"/>
              <a:gd name="connsiteY65" fmla="*/ 1903228 h 2344739"/>
              <a:gd name="connsiteX66" fmla="*/ 9054601 w 12193149"/>
              <a:gd name="connsiteY66" fmla="*/ 1910755 h 2344739"/>
              <a:gd name="connsiteX67" fmla="*/ 9006634 w 12193149"/>
              <a:gd name="connsiteY67" fmla="*/ 1914040 h 2344739"/>
              <a:gd name="connsiteX68" fmla="*/ 9006349 w 12193149"/>
              <a:gd name="connsiteY68" fmla="*/ 1913800 h 2344739"/>
              <a:gd name="connsiteX69" fmla="*/ 8997380 w 12193149"/>
              <a:gd name="connsiteY69" fmla="*/ 1915011 h 2344739"/>
              <a:gd name="connsiteX70" fmla="*/ 8991542 w 12193149"/>
              <a:gd name="connsiteY70" fmla="*/ 1917072 h 2344739"/>
              <a:gd name="connsiteX71" fmla="*/ 8975485 w 12193149"/>
              <a:gd name="connsiteY71" fmla="*/ 1920298 h 2344739"/>
              <a:gd name="connsiteX72" fmla="*/ 8969159 w 12193149"/>
              <a:gd name="connsiteY72" fmla="*/ 1919598 h 2344739"/>
              <a:gd name="connsiteX73" fmla="*/ 8964196 w 12193149"/>
              <a:gd name="connsiteY73" fmla="*/ 1917373 h 2344739"/>
              <a:gd name="connsiteX74" fmla="*/ 8930136 w 12193149"/>
              <a:gd name="connsiteY74" fmla="*/ 1914185 h 2344739"/>
              <a:gd name="connsiteX75" fmla="*/ 8753592 w 12193149"/>
              <a:gd name="connsiteY75" fmla="*/ 1933417 h 2344739"/>
              <a:gd name="connsiteX76" fmla="*/ 8708995 w 12193149"/>
              <a:gd name="connsiteY76" fmla="*/ 1935518 h 2344739"/>
              <a:gd name="connsiteX77" fmla="*/ 8597219 w 12193149"/>
              <a:gd name="connsiteY77" fmla="*/ 1944090 h 2344739"/>
              <a:gd name="connsiteX78" fmla="*/ 8526378 w 12193149"/>
              <a:gd name="connsiteY78" fmla="*/ 1929248 h 2344739"/>
              <a:gd name="connsiteX79" fmla="*/ 8512131 w 12193149"/>
              <a:gd name="connsiteY79" fmla="*/ 1935163 h 2344739"/>
              <a:gd name="connsiteX80" fmla="*/ 8507315 w 12193149"/>
              <a:gd name="connsiteY80" fmla="*/ 1938164 h 2344739"/>
              <a:gd name="connsiteX81" fmla="*/ 8499116 w 12193149"/>
              <a:gd name="connsiteY81" fmla="*/ 1940902 h 2344739"/>
              <a:gd name="connsiteX82" fmla="*/ 8498742 w 12193149"/>
              <a:gd name="connsiteY82" fmla="*/ 1940723 h 2344739"/>
              <a:gd name="connsiteX83" fmla="*/ 8491397 w 12193149"/>
              <a:gd name="connsiteY83" fmla="*/ 1943773 h 2344739"/>
              <a:gd name="connsiteX84" fmla="*/ 8368330 w 12193149"/>
              <a:gd name="connsiteY84" fmla="*/ 1957815 h 2344739"/>
              <a:gd name="connsiteX85" fmla="*/ 8354947 w 12193149"/>
              <a:gd name="connsiteY85" fmla="*/ 1958009 h 2344739"/>
              <a:gd name="connsiteX86" fmla="*/ 8321252 w 12193149"/>
              <a:gd name="connsiteY86" fmla="*/ 1974587 h 2344739"/>
              <a:gd name="connsiteX87" fmla="*/ 8315581 w 12193149"/>
              <a:gd name="connsiteY87" fmla="*/ 1974913 h 2344739"/>
              <a:gd name="connsiteX88" fmla="*/ 8296322 w 12193149"/>
              <a:gd name="connsiteY88" fmla="*/ 1988808 h 2344739"/>
              <a:gd name="connsiteX89" fmla="*/ 8285424 w 12193149"/>
              <a:gd name="connsiteY89" fmla="*/ 1994631 h 2344739"/>
              <a:gd name="connsiteX90" fmla="*/ 8284298 w 12193149"/>
              <a:gd name="connsiteY90" fmla="*/ 1999074 h 2344739"/>
              <a:gd name="connsiteX91" fmla="*/ 8267224 w 12193149"/>
              <a:gd name="connsiteY91" fmla="*/ 2006249 h 2344739"/>
              <a:gd name="connsiteX92" fmla="*/ 8264525 w 12193149"/>
              <a:gd name="connsiteY92" fmla="*/ 2006019 h 2344739"/>
              <a:gd name="connsiteX93" fmla="*/ 8253181 w 12193149"/>
              <a:gd name="connsiteY93" fmla="*/ 2015862 h 2344739"/>
              <a:gd name="connsiteX94" fmla="*/ 8246982 w 12193149"/>
              <a:gd name="connsiteY94" fmla="*/ 2028854 h 2344739"/>
              <a:gd name="connsiteX95" fmla="*/ 8091420 w 12193149"/>
              <a:gd name="connsiteY95" fmla="*/ 2075015 h 2344739"/>
              <a:gd name="connsiteX96" fmla="*/ 7906555 w 12193149"/>
              <a:gd name="connsiteY96" fmla="*/ 2116988 h 2344739"/>
              <a:gd name="connsiteX97" fmla="*/ 7719893 w 12193149"/>
              <a:gd name="connsiteY97" fmla="*/ 2142703 h 2344739"/>
              <a:gd name="connsiteX98" fmla="*/ 7615495 w 12193149"/>
              <a:gd name="connsiteY98" fmla="*/ 2139232 h 2344739"/>
              <a:gd name="connsiteX99" fmla="*/ 7528691 w 12193149"/>
              <a:gd name="connsiteY99" fmla="*/ 2145060 h 2344739"/>
              <a:gd name="connsiteX100" fmla="*/ 7520719 w 12193149"/>
              <a:gd name="connsiteY100" fmla="*/ 2147613 h 2344739"/>
              <a:gd name="connsiteX101" fmla="*/ 7508559 w 12193149"/>
              <a:gd name="connsiteY101" fmla="*/ 2148948 h 2344739"/>
              <a:gd name="connsiteX102" fmla="*/ 7508188 w 12193149"/>
              <a:gd name="connsiteY102" fmla="*/ 2148621 h 2344739"/>
              <a:gd name="connsiteX103" fmla="*/ 7496943 w 12193149"/>
              <a:gd name="connsiteY103" fmla="*/ 2150573 h 2344739"/>
              <a:gd name="connsiteX104" fmla="*/ 7219707 w 12193149"/>
              <a:gd name="connsiteY104" fmla="*/ 2156680 h 2344739"/>
              <a:gd name="connsiteX105" fmla="*/ 7202249 w 12193149"/>
              <a:gd name="connsiteY105" fmla="*/ 2161230 h 2344739"/>
              <a:gd name="connsiteX106" fmla="*/ 7198152 w 12193149"/>
              <a:gd name="connsiteY106" fmla="*/ 2166588 h 2344739"/>
              <a:gd name="connsiteX107" fmla="*/ 7171956 w 12193149"/>
              <a:gd name="connsiteY107" fmla="*/ 2171236 h 2344739"/>
              <a:gd name="connsiteX108" fmla="*/ 7098136 w 12193149"/>
              <a:gd name="connsiteY108" fmla="*/ 2183464 h 2344739"/>
              <a:gd name="connsiteX109" fmla="*/ 7019644 w 12193149"/>
              <a:gd name="connsiteY109" fmla="*/ 2183090 h 2344739"/>
              <a:gd name="connsiteX110" fmla="*/ 6905294 w 12193149"/>
              <a:gd name="connsiteY110" fmla="*/ 2212596 h 2344739"/>
              <a:gd name="connsiteX111" fmla="*/ 6709370 w 12193149"/>
              <a:gd name="connsiteY111" fmla="*/ 2240551 h 2344739"/>
              <a:gd name="connsiteX112" fmla="*/ 6550602 w 12193149"/>
              <a:gd name="connsiteY112" fmla="*/ 2269327 h 2344739"/>
              <a:gd name="connsiteX113" fmla="*/ 6318708 w 12193149"/>
              <a:gd name="connsiteY113" fmla="*/ 2316127 h 2344739"/>
              <a:gd name="connsiteX114" fmla="*/ 6169822 w 12193149"/>
              <a:gd name="connsiteY114" fmla="*/ 2318214 h 2344739"/>
              <a:gd name="connsiteX115" fmla="*/ 6074996 w 12193149"/>
              <a:gd name="connsiteY115" fmla="*/ 2338676 h 2344739"/>
              <a:gd name="connsiteX116" fmla="*/ 6069677 w 12193149"/>
              <a:gd name="connsiteY116" fmla="*/ 2337139 h 2344739"/>
              <a:gd name="connsiteX117" fmla="*/ 6049786 w 12193149"/>
              <a:gd name="connsiteY117" fmla="*/ 2337822 h 2344739"/>
              <a:gd name="connsiteX118" fmla="*/ 6042433 w 12193149"/>
              <a:gd name="connsiteY118" fmla="*/ 2329473 h 2344739"/>
              <a:gd name="connsiteX119" fmla="*/ 6011238 w 12193149"/>
              <a:gd name="connsiteY119" fmla="*/ 2324380 h 2344739"/>
              <a:gd name="connsiteX120" fmla="*/ 5958523 w 12193149"/>
              <a:gd name="connsiteY120" fmla="*/ 2328024 h 2344739"/>
              <a:gd name="connsiteX121" fmla="*/ 5760067 w 12193149"/>
              <a:gd name="connsiteY121" fmla="*/ 2343716 h 2344739"/>
              <a:gd name="connsiteX122" fmla="*/ 5628108 w 12193149"/>
              <a:gd name="connsiteY122" fmla="*/ 2344739 h 2344739"/>
              <a:gd name="connsiteX123" fmla="*/ 5472054 w 12193149"/>
              <a:gd name="connsiteY123" fmla="*/ 2330719 h 2344739"/>
              <a:gd name="connsiteX124" fmla="*/ 5433909 w 12193149"/>
              <a:gd name="connsiteY124" fmla="*/ 2319466 h 2344739"/>
              <a:gd name="connsiteX125" fmla="*/ 5382817 w 12193149"/>
              <a:gd name="connsiteY125" fmla="*/ 2301764 h 2344739"/>
              <a:gd name="connsiteX126" fmla="*/ 5262912 w 12193149"/>
              <a:gd name="connsiteY126" fmla="*/ 2281347 h 2344739"/>
              <a:gd name="connsiteX127" fmla="*/ 5224109 w 12193149"/>
              <a:gd name="connsiteY127" fmla="*/ 2270223 h 2344739"/>
              <a:gd name="connsiteX128" fmla="*/ 5175808 w 12193149"/>
              <a:gd name="connsiteY128" fmla="*/ 2267233 h 2344739"/>
              <a:gd name="connsiteX129" fmla="*/ 5157702 w 12193149"/>
              <a:gd name="connsiteY129" fmla="*/ 2260010 h 2344739"/>
              <a:gd name="connsiteX130" fmla="*/ 5143747 w 12193149"/>
              <a:gd name="connsiteY130" fmla="*/ 2256610 h 2344739"/>
              <a:gd name="connsiteX131" fmla="*/ 5140744 w 12193149"/>
              <a:gd name="connsiteY131" fmla="*/ 2254509 h 2344739"/>
              <a:gd name="connsiteX132" fmla="*/ 5122807 w 12193149"/>
              <a:gd name="connsiteY132" fmla="*/ 2243656 h 2344739"/>
              <a:gd name="connsiteX133" fmla="*/ 5066938 w 12193149"/>
              <a:gd name="connsiteY133" fmla="*/ 2250227 h 2344739"/>
              <a:gd name="connsiteX134" fmla="*/ 5012662 w 12193149"/>
              <a:gd name="connsiteY134" fmla="*/ 2233846 h 2344739"/>
              <a:gd name="connsiteX135" fmla="*/ 4841589 w 12193149"/>
              <a:gd name="connsiteY135" fmla="*/ 2209829 h 2344739"/>
              <a:gd name="connsiteX136" fmla="*/ 4763595 w 12193149"/>
              <a:gd name="connsiteY136" fmla="*/ 2182061 h 2344739"/>
              <a:gd name="connsiteX137" fmla="*/ 4724334 w 12193149"/>
              <a:gd name="connsiteY137" fmla="*/ 2173047 h 2344739"/>
              <a:gd name="connsiteX138" fmla="*/ 4722324 w 12193149"/>
              <a:gd name="connsiteY138" fmla="*/ 2172298 h 2344739"/>
              <a:gd name="connsiteX139" fmla="*/ 4723259 w 12193149"/>
              <a:gd name="connsiteY139" fmla="*/ 2172087 h 2344739"/>
              <a:gd name="connsiteX140" fmla="*/ 4718350 w 12193149"/>
              <a:gd name="connsiteY140" fmla="*/ 2170817 h 2344739"/>
              <a:gd name="connsiteX141" fmla="*/ 4722324 w 12193149"/>
              <a:gd name="connsiteY141" fmla="*/ 2172298 h 2344739"/>
              <a:gd name="connsiteX142" fmla="*/ 4716674 w 12193149"/>
              <a:gd name="connsiteY142" fmla="*/ 2173573 h 2344739"/>
              <a:gd name="connsiteX143" fmla="*/ 4516962 w 12193149"/>
              <a:gd name="connsiteY143" fmla="*/ 2163671 h 2344739"/>
              <a:gd name="connsiteX144" fmla="*/ 4429691 w 12193149"/>
              <a:gd name="connsiteY144" fmla="*/ 2153020 h 2344739"/>
              <a:gd name="connsiteX145" fmla="*/ 4364023 w 12193149"/>
              <a:gd name="connsiteY145" fmla="*/ 2151674 h 2344739"/>
              <a:gd name="connsiteX146" fmla="*/ 4318114 w 12193149"/>
              <a:gd name="connsiteY146" fmla="*/ 2158289 h 2344739"/>
              <a:gd name="connsiteX147" fmla="*/ 4316258 w 12193149"/>
              <a:gd name="connsiteY147" fmla="*/ 2156948 h 2344739"/>
              <a:gd name="connsiteX148" fmla="*/ 4296292 w 12193149"/>
              <a:gd name="connsiteY148" fmla="*/ 2155069 h 2344739"/>
              <a:gd name="connsiteX149" fmla="*/ 4291212 w 12193149"/>
              <a:gd name="connsiteY149" fmla="*/ 2157986 h 2344739"/>
              <a:gd name="connsiteX150" fmla="*/ 4277290 w 12193149"/>
              <a:gd name="connsiteY150" fmla="*/ 2157740 h 2344739"/>
              <a:gd name="connsiteX151" fmla="*/ 4249265 w 12193149"/>
              <a:gd name="connsiteY151" fmla="*/ 2160064 h 2344739"/>
              <a:gd name="connsiteX152" fmla="*/ 4203199 w 12193149"/>
              <a:gd name="connsiteY152" fmla="*/ 2157269 h 2344739"/>
              <a:gd name="connsiteX153" fmla="*/ 4202893 w 12193149"/>
              <a:gd name="connsiteY153" fmla="*/ 2156010 h 2344739"/>
              <a:gd name="connsiteX154" fmla="*/ 4192396 w 12193149"/>
              <a:gd name="connsiteY154" fmla="*/ 2150376 h 2344739"/>
              <a:gd name="connsiteX155" fmla="*/ 4143893 w 12193149"/>
              <a:gd name="connsiteY155" fmla="*/ 2134511 h 2344739"/>
              <a:gd name="connsiteX156" fmla="*/ 4084245 w 12193149"/>
              <a:gd name="connsiteY156" fmla="*/ 2107978 h 2344739"/>
              <a:gd name="connsiteX157" fmla="*/ 4075694 w 12193149"/>
              <a:gd name="connsiteY157" fmla="*/ 2107143 h 2344739"/>
              <a:gd name="connsiteX158" fmla="*/ 4075575 w 12193149"/>
              <a:gd name="connsiteY158" fmla="*/ 2106844 h 2344739"/>
              <a:gd name="connsiteX159" fmla="*/ 4066658 w 12193149"/>
              <a:gd name="connsiteY159" fmla="*/ 2105400 h 2344739"/>
              <a:gd name="connsiteX160" fmla="*/ 4060102 w 12193149"/>
              <a:gd name="connsiteY160" fmla="*/ 2105618 h 2344739"/>
              <a:gd name="connsiteX161" fmla="*/ 4043512 w 12193149"/>
              <a:gd name="connsiteY161" fmla="*/ 2103997 h 2344739"/>
              <a:gd name="connsiteX162" fmla="*/ 4038145 w 12193149"/>
              <a:gd name="connsiteY162" fmla="*/ 2101563 h 2344739"/>
              <a:gd name="connsiteX163" fmla="*/ 4036511 w 12193149"/>
              <a:gd name="connsiteY163" fmla="*/ 2097896 h 2344739"/>
              <a:gd name="connsiteX164" fmla="*/ 4034926 w 12193149"/>
              <a:gd name="connsiteY164" fmla="*/ 2098131 h 2344739"/>
              <a:gd name="connsiteX165" fmla="*/ 4005686 w 12193149"/>
              <a:gd name="connsiteY165" fmla="*/ 2085563 h 2344739"/>
              <a:gd name="connsiteX166" fmla="*/ 3937994 w 12193149"/>
              <a:gd name="connsiteY166" fmla="*/ 2068106 h 2344739"/>
              <a:gd name="connsiteX167" fmla="*/ 3898423 w 12193149"/>
              <a:gd name="connsiteY167" fmla="*/ 2062451 h 2344739"/>
              <a:gd name="connsiteX168" fmla="*/ 3790908 w 12193149"/>
              <a:gd name="connsiteY168" fmla="*/ 2042213 h 2344739"/>
              <a:gd name="connsiteX169" fmla="*/ 3683661 w 12193149"/>
              <a:gd name="connsiteY169" fmla="*/ 2018290 h 2344739"/>
              <a:gd name="connsiteX170" fmla="*/ 3611183 w 12193149"/>
              <a:gd name="connsiteY170" fmla="*/ 1986019 h 2344739"/>
              <a:gd name="connsiteX171" fmla="*/ 3605003 w 12193149"/>
              <a:gd name="connsiteY171" fmla="*/ 1987381 h 2344739"/>
              <a:gd name="connsiteX172" fmla="*/ 3595884 w 12193149"/>
              <a:gd name="connsiteY172" fmla="*/ 1987545 h 2344739"/>
              <a:gd name="connsiteX173" fmla="*/ 3595649 w 12193149"/>
              <a:gd name="connsiteY173" fmla="*/ 1987276 h 2344739"/>
              <a:gd name="connsiteX174" fmla="*/ 3587126 w 12193149"/>
              <a:gd name="connsiteY174" fmla="*/ 1987966 h 2344739"/>
              <a:gd name="connsiteX175" fmla="*/ 3537283 w 12193149"/>
              <a:gd name="connsiteY175" fmla="*/ 1978267 h 2344739"/>
              <a:gd name="connsiteX176" fmla="*/ 3474371 w 12193149"/>
              <a:gd name="connsiteY176" fmla="*/ 1974606 h 2344739"/>
              <a:gd name="connsiteX177" fmla="*/ 3401876 w 12193149"/>
              <a:gd name="connsiteY177" fmla="*/ 1962558 h 2344739"/>
              <a:gd name="connsiteX178" fmla="*/ 3365036 w 12193149"/>
              <a:gd name="connsiteY178" fmla="*/ 1979510 h 2344739"/>
              <a:gd name="connsiteX179" fmla="*/ 3345174 w 12193149"/>
              <a:gd name="connsiteY179" fmla="*/ 1981192 h 2344739"/>
              <a:gd name="connsiteX180" fmla="*/ 3342846 w 12193149"/>
              <a:gd name="connsiteY180" fmla="*/ 1980217 h 2344739"/>
              <a:gd name="connsiteX181" fmla="*/ 3263504 w 12193149"/>
              <a:gd name="connsiteY181" fmla="*/ 1986094 h 2344739"/>
              <a:gd name="connsiteX182" fmla="*/ 3143704 w 12193149"/>
              <a:gd name="connsiteY182" fmla="*/ 1993869 h 2344739"/>
              <a:gd name="connsiteX183" fmla="*/ 3031439 w 12193149"/>
              <a:gd name="connsiteY183" fmla="*/ 1996512 h 2344739"/>
              <a:gd name="connsiteX184" fmla="*/ 2782717 w 12193149"/>
              <a:gd name="connsiteY184" fmla="*/ 2018333 h 2344739"/>
              <a:gd name="connsiteX185" fmla="*/ 2647675 w 12193149"/>
              <a:gd name="connsiteY185" fmla="*/ 2028869 h 2344739"/>
              <a:gd name="connsiteX186" fmla="*/ 2569176 w 12193149"/>
              <a:gd name="connsiteY186" fmla="*/ 2002628 h 2344739"/>
              <a:gd name="connsiteX187" fmla="*/ 2444403 w 12193149"/>
              <a:gd name="connsiteY187" fmla="*/ 2016529 h 2344739"/>
              <a:gd name="connsiteX188" fmla="*/ 2316260 w 12193149"/>
              <a:gd name="connsiteY188" fmla="*/ 2024996 h 2344739"/>
              <a:gd name="connsiteX189" fmla="*/ 2209726 w 12193149"/>
              <a:gd name="connsiteY189" fmla="*/ 2019763 h 2344739"/>
              <a:gd name="connsiteX190" fmla="*/ 2095813 w 12193149"/>
              <a:gd name="connsiteY190" fmla="*/ 2003052 h 2344739"/>
              <a:gd name="connsiteX191" fmla="*/ 1998504 w 12193149"/>
              <a:gd name="connsiteY191" fmla="*/ 1995032 h 2344739"/>
              <a:gd name="connsiteX192" fmla="*/ 1929320 w 12193149"/>
              <a:gd name="connsiteY192" fmla="*/ 2016977 h 2344739"/>
              <a:gd name="connsiteX193" fmla="*/ 1922798 w 12193149"/>
              <a:gd name="connsiteY193" fmla="*/ 2012146 h 2344739"/>
              <a:gd name="connsiteX194" fmla="*/ 1874228 w 12193149"/>
              <a:gd name="connsiteY194" fmla="*/ 2013741 h 2344739"/>
              <a:gd name="connsiteX195" fmla="*/ 1787803 w 12193149"/>
              <a:gd name="connsiteY195" fmla="*/ 2041363 h 2344739"/>
              <a:gd name="connsiteX196" fmla="*/ 1739352 w 12193149"/>
              <a:gd name="connsiteY196" fmla="*/ 2036312 h 2344739"/>
              <a:gd name="connsiteX197" fmla="*/ 1676219 w 12193149"/>
              <a:gd name="connsiteY197" fmla="*/ 2019963 h 2344739"/>
              <a:gd name="connsiteX198" fmla="*/ 1609817 w 12193149"/>
              <a:gd name="connsiteY198" fmla="*/ 2013066 h 2344739"/>
              <a:gd name="connsiteX199" fmla="*/ 1497258 w 12193149"/>
              <a:gd name="connsiteY199" fmla="*/ 1987476 h 2344739"/>
              <a:gd name="connsiteX200" fmla="*/ 1151127 w 12193149"/>
              <a:gd name="connsiteY200" fmla="*/ 1938041 h 2344739"/>
              <a:gd name="connsiteX201" fmla="*/ 859417 w 12193149"/>
              <a:gd name="connsiteY201" fmla="*/ 1928608 h 2344739"/>
              <a:gd name="connsiteX202" fmla="*/ 838688 w 12193149"/>
              <a:gd name="connsiteY202" fmla="*/ 1929821 h 2344739"/>
              <a:gd name="connsiteX203" fmla="*/ 817957 w 12193149"/>
              <a:gd name="connsiteY203" fmla="*/ 1927857 h 2344739"/>
              <a:gd name="connsiteX204" fmla="*/ 812654 w 12193149"/>
              <a:gd name="connsiteY204" fmla="*/ 1930751 h 2344739"/>
              <a:gd name="connsiteX205" fmla="*/ 721195 w 12193149"/>
              <a:gd name="connsiteY205" fmla="*/ 1929661 h 2344739"/>
              <a:gd name="connsiteX206" fmla="*/ 720890 w 12193149"/>
              <a:gd name="connsiteY206" fmla="*/ 1928399 h 2344739"/>
              <a:gd name="connsiteX207" fmla="*/ 710023 w 12193149"/>
              <a:gd name="connsiteY207" fmla="*/ 1922722 h 2344739"/>
              <a:gd name="connsiteX208" fmla="*/ 597940 w 12193149"/>
              <a:gd name="connsiteY208" fmla="*/ 1879864 h 2344739"/>
              <a:gd name="connsiteX209" fmla="*/ 579683 w 12193149"/>
              <a:gd name="connsiteY209" fmla="*/ 1877212 h 2344739"/>
              <a:gd name="connsiteX210" fmla="*/ 572865 w 12193149"/>
              <a:gd name="connsiteY210" fmla="*/ 1877401 h 2344739"/>
              <a:gd name="connsiteX211" fmla="*/ 446247 w 12193149"/>
              <a:gd name="connsiteY211" fmla="*/ 1839371 h 2344739"/>
              <a:gd name="connsiteX212" fmla="*/ 405163 w 12193149"/>
              <a:gd name="connsiteY212" fmla="*/ 1833548 h 2344739"/>
              <a:gd name="connsiteX213" fmla="*/ 293583 w 12193149"/>
              <a:gd name="connsiteY213" fmla="*/ 1812852 h 2344739"/>
              <a:gd name="connsiteX214" fmla="*/ 119529 w 12193149"/>
              <a:gd name="connsiteY214" fmla="*/ 1761047 h 2344739"/>
              <a:gd name="connsiteX215" fmla="*/ 16674 w 12193149"/>
              <a:gd name="connsiteY215" fmla="*/ 1758191 h 2344739"/>
              <a:gd name="connsiteX216" fmla="*/ 1150 w 12193149"/>
              <a:gd name="connsiteY216" fmla="*/ 1752722 h 2344739"/>
              <a:gd name="connsiteX217" fmla="*/ 1148 w 12193149"/>
              <a:gd name="connsiteY217" fmla="*/ 222213 h 2344739"/>
              <a:gd name="connsiteX218" fmla="*/ 1148 w 12193149"/>
              <a:gd name="connsiteY218"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9 w 12193149"/>
              <a:gd name="connsiteY3" fmla="*/ 579739 h 2344739"/>
              <a:gd name="connsiteX4" fmla="*/ 12185986 w 12193149"/>
              <a:gd name="connsiteY4" fmla="*/ 584189 h 2344739"/>
              <a:gd name="connsiteX5" fmla="*/ 12156363 w 12193149"/>
              <a:gd name="connsiteY5" fmla="*/ 597366 h 2344739"/>
              <a:gd name="connsiteX6" fmla="*/ 12139215 w 12193149"/>
              <a:gd name="connsiteY6" fmla="*/ 623179 h 2344739"/>
              <a:gd name="connsiteX7" fmla="*/ 12126327 w 12193149"/>
              <a:gd name="connsiteY7" fmla="*/ 624690 h 2344739"/>
              <a:gd name="connsiteX8" fmla="*/ 12124007 w 12193149"/>
              <a:gd name="connsiteY8" fmla="*/ 624794 h 2344739"/>
              <a:gd name="connsiteX9" fmla="*/ 12116854 w 12193149"/>
              <a:gd name="connsiteY9" fmla="*/ 628608 h 2344739"/>
              <a:gd name="connsiteX10" fmla="*/ 12099497 w 12193149"/>
              <a:gd name="connsiteY10" fmla="*/ 628139 h 2344739"/>
              <a:gd name="connsiteX11" fmla="*/ 12087073 w 12193149"/>
              <a:gd name="connsiteY11" fmla="*/ 636341 h 2344739"/>
              <a:gd name="connsiteX12" fmla="*/ 12031073 w 12193149"/>
              <a:gd name="connsiteY12" fmla="*/ 680009 h 2344739"/>
              <a:gd name="connsiteX13" fmla="*/ 11995833 w 12193149"/>
              <a:gd name="connsiteY13" fmla="*/ 703458 h 2344739"/>
              <a:gd name="connsiteX14" fmla="*/ 11979717 w 12193149"/>
              <a:gd name="connsiteY14" fmla="*/ 708161 h 2344739"/>
              <a:gd name="connsiteX15" fmla="*/ 11959046 w 12193149"/>
              <a:gd name="connsiteY15" fmla="*/ 717558 h 2344739"/>
              <a:gd name="connsiteX16" fmla="*/ 11920454 w 12193149"/>
              <a:gd name="connsiteY16" fmla="*/ 730883 h 2344739"/>
              <a:gd name="connsiteX17" fmla="*/ 11903656 w 12193149"/>
              <a:gd name="connsiteY17" fmla="*/ 742426 h 2344739"/>
              <a:gd name="connsiteX18" fmla="*/ 11895048 w 12193149"/>
              <a:gd name="connsiteY18" fmla="*/ 744791 h 2344739"/>
              <a:gd name="connsiteX19" fmla="*/ 11891968 w 12193149"/>
              <a:gd name="connsiteY19" fmla="*/ 755729 h 2344739"/>
              <a:gd name="connsiteX20" fmla="*/ 11870776 w 12193149"/>
              <a:gd name="connsiteY20" fmla="*/ 777816 h 2344739"/>
              <a:gd name="connsiteX21" fmla="*/ 11813376 w 12193149"/>
              <a:gd name="connsiteY21" fmla="*/ 797659 h 2344739"/>
              <a:gd name="connsiteX22" fmla="*/ 11590693 w 12193149"/>
              <a:gd name="connsiteY22" fmla="*/ 963777 h 2344739"/>
              <a:gd name="connsiteX23" fmla="*/ 11506817 w 12193149"/>
              <a:gd name="connsiteY23" fmla="*/ 1033623 h 2344739"/>
              <a:gd name="connsiteX24" fmla="*/ 11280332 w 12193149"/>
              <a:gd name="connsiteY24" fmla="*/ 1223571 h 2344739"/>
              <a:gd name="connsiteX25" fmla="*/ 11228309 w 12193149"/>
              <a:gd name="connsiteY25" fmla="*/ 1276236 h 2344739"/>
              <a:gd name="connsiteX26" fmla="*/ 11218087 w 12193149"/>
              <a:gd name="connsiteY26" fmla="*/ 1275961 h 2344739"/>
              <a:gd name="connsiteX27" fmla="*/ 11217184 w 12193149"/>
              <a:gd name="connsiteY27" fmla="*/ 1275018 h 2344739"/>
              <a:gd name="connsiteX28" fmla="*/ 11188885 w 12193149"/>
              <a:gd name="connsiteY28" fmla="*/ 1292383 h 2344739"/>
              <a:gd name="connsiteX29" fmla="*/ 11184501 w 12193149"/>
              <a:gd name="connsiteY29" fmla="*/ 1292525 h 2344739"/>
              <a:gd name="connsiteX30" fmla="*/ 11166854 w 12193149"/>
              <a:gd name="connsiteY30" fmla="*/ 1306612 h 2344739"/>
              <a:gd name="connsiteX31" fmla="*/ 11157311 w 12193149"/>
              <a:gd name="connsiteY31" fmla="*/ 1312414 h 2344739"/>
              <a:gd name="connsiteX32" fmla="*/ 11155496 w 12193149"/>
              <a:gd name="connsiteY32" fmla="*/ 1317097 h 2344739"/>
              <a:gd name="connsiteX33" fmla="*/ 11140961 w 12193149"/>
              <a:gd name="connsiteY33" fmla="*/ 1324115 h 2344739"/>
              <a:gd name="connsiteX34" fmla="*/ 11138961 w 12193149"/>
              <a:gd name="connsiteY34" fmla="*/ 1323772 h 2344739"/>
              <a:gd name="connsiteX35" fmla="*/ 11128208 w 12193149"/>
              <a:gd name="connsiteY35" fmla="*/ 1333832 h 2344739"/>
              <a:gd name="connsiteX36" fmla="*/ 11120691 w 12193149"/>
              <a:gd name="connsiteY36" fmla="*/ 1347424 h 2344739"/>
              <a:gd name="connsiteX37" fmla="*/ 10894683 w 12193149"/>
              <a:gd name="connsiteY37" fmla="*/ 1473399 h 2344739"/>
              <a:gd name="connsiteX38" fmla="*/ 10773300 w 12193149"/>
              <a:gd name="connsiteY38" fmla="*/ 1523191 h 2344739"/>
              <a:gd name="connsiteX39" fmla="*/ 10627668 w 12193149"/>
              <a:gd name="connsiteY39" fmla="*/ 1559229 h 2344739"/>
              <a:gd name="connsiteX40" fmla="*/ 10581895 w 12193149"/>
              <a:gd name="connsiteY40" fmla="*/ 1568689 h 2344739"/>
              <a:gd name="connsiteX41" fmla="*/ 10547790 w 12193149"/>
              <a:gd name="connsiteY41" fmla="*/ 1598423 h 2344739"/>
              <a:gd name="connsiteX42" fmla="*/ 10529643 w 12193149"/>
              <a:gd name="connsiteY42" fmla="*/ 1596907 h 2344739"/>
              <a:gd name="connsiteX43" fmla="*/ 10526446 w 12193149"/>
              <a:gd name="connsiteY43" fmla="*/ 1596411 h 2344739"/>
              <a:gd name="connsiteX44" fmla="*/ 10515129 w 12193149"/>
              <a:gd name="connsiteY44" fmla="*/ 1599537 h 2344739"/>
              <a:gd name="connsiteX45" fmla="*/ 10491735 w 12193149"/>
              <a:gd name="connsiteY45" fmla="*/ 1594156 h 2344739"/>
              <a:gd name="connsiteX46" fmla="*/ 10471418 w 12193149"/>
              <a:gd name="connsiteY46" fmla="*/ 1601693 h 2344739"/>
              <a:gd name="connsiteX47" fmla="*/ 10377042 w 12193149"/>
              <a:gd name="connsiteY47" fmla="*/ 1644598 h 2344739"/>
              <a:gd name="connsiteX48" fmla="*/ 10319338 w 12193149"/>
              <a:gd name="connsiteY48" fmla="*/ 1666221 h 2344739"/>
              <a:gd name="connsiteX49" fmla="*/ 10295467 w 12193149"/>
              <a:gd name="connsiteY49" fmla="*/ 1668079 h 2344739"/>
              <a:gd name="connsiteX50" fmla="*/ 10263443 w 12193149"/>
              <a:gd name="connsiteY50" fmla="*/ 1674948 h 2344739"/>
              <a:gd name="connsiteX51" fmla="*/ 10205418 w 12193149"/>
              <a:gd name="connsiteY51" fmla="*/ 1682149 h 2344739"/>
              <a:gd name="connsiteX52" fmla="*/ 10177759 w 12193149"/>
              <a:gd name="connsiteY52" fmla="*/ 1692943 h 2344739"/>
              <a:gd name="connsiteX53" fmla="*/ 10165070 w 12193149"/>
              <a:gd name="connsiteY53" fmla="*/ 1693739 h 2344739"/>
              <a:gd name="connsiteX54" fmla="*/ 10156308 w 12193149"/>
              <a:gd name="connsiteY54" fmla="*/ 1707487 h 2344739"/>
              <a:gd name="connsiteX55" fmla="*/ 10118267 w 12193149"/>
              <a:gd name="connsiteY55" fmla="*/ 1731142 h 2344739"/>
              <a:gd name="connsiteX56" fmla="*/ 10083317 w 12193149"/>
              <a:gd name="connsiteY56" fmla="*/ 1743296 h 2344739"/>
              <a:gd name="connsiteX57" fmla="*/ 10040388 w 12193149"/>
              <a:gd name="connsiteY57" fmla="*/ 1741632 h 2344739"/>
              <a:gd name="connsiteX58" fmla="*/ 9961167 w 12193149"/>
              <a:gd name="connsiteY58" fmla="*/ 1757147 h 2344739"/>
              <a:gd name="connsiteX59" fmla="*/ 9848940 w 12193149"/>
              <a:gd name="connsiteY59" fmla="*/ 1763915 h 2344739"/>
              <a:gd name="connsiteX60" fmla="*/ 9729457 w 12193149"/>
              <a:gd name="connsiteY60" fmla="*/ 1784122 h 2344739"/>
              <a:gd name="connsiteX61" fmla="*/ 9613704 w 12193149"/>
              <a:gd name="connsiteY61" fmla="*/ 1812371 h 2344739"/>
              <a:gd name="connsiteX62" fmla="*/ 9338590 w 12193149"/>
              <a:gd name="connsiteY62" fmla="*/ 1869293 h 2344739"/>
              <a:gd name="connsiteX63" fmla="*/ 9232518 w 12193149"/>
              <a:gd name="connsiteY63" fmla="*/ 1893149 h 2344739"/>
              <a:gd name="connsiteX64" fmla="*/ 9156690 w 12193149"/>
              <a:gd name="connsiteY64" fmla="*/ 1903228 h 2344739"/>
              <a:gd name="connsiteX65" fmla="*/ 9054601 w 12193149"/>
              <a:gd name="connsiteY65" fmla="*/ 1910755 h 2344739"/>
              <a:gd name="connsiteX66" fmla="*/ 9006634 w 12193149"/>
              <a:gd name="connsiteY66" fmla="*/ 1914040 h 2344739"/>
              <a:gd name="connsiteX67" fmla="*/ 9006349 w 12193149"/>
              <a:gd name="connsiteY67" fmla="*/ 1913800 h 2344739"/>
              <a:gd name="connsiteX68" fmla="*/ 8997380 w 12193149"/>
              <a:gd name="connsiteY68" fmla="*/ 1915011 h 2344739"/>
              <a:gd name="connsiteX69" fmla="*/ 8991542 w 12193149"/>
              <a:gd name="connsiteY69" fmla="*/ 1917072 h 2344739"/>
              <a:gd name="connsiteX70" fmla="*/ 8975485 w 12193149"/>
              <a:gd name="connsiteY70" fmla="*/ 1920298 h 2344739"/>
              <a:gd name="connsiteX71" fmla="*/ 8969159 w 12193149"/>
              <a:gd name="connsiteY71" fmla="*/ 1919598 h 2344739"/>
              <a:gd name="connsiteX72" fmla="*/ 8964196 w 12193149"/>
              <a:gd name="connsiteY72" fmla="*/ 1917373 h 2344739"/>
              <a:gd name="connsiteX73" fmla="*/ 8930136 w 12193149"/>
              <a:gd name="connsiteY73" fmla="*/ 1914185 h 2344739"/>
              <a:gd name="connsiteX74" fmla="*/ 8753592 w 12193149"/>
              <a:gd name="connsiteY74" fmla="*/ 1933417 h 2344739"/>
              <a:gd name="connsiteX75" fmla="*/ 8708995 w 12193149"/>
              <a:gd name="connsiteY75" fmla="*/ 1935518 h 2344739"/>
              <a:gd name="connsiteX76" fmla="*/ 8597219 w 12193149"/>
              <a:gd name="connsiteY76" fmla="*/ 1944090 h 2344739"/>
              <a:gd name="connsiteX77" fmla="*/ 8526378 w 12193149"/>
              <a:gd name="connsiteY77" fmla="*/ 1929248 h 2344739"/>
              <a:gd name="connsiteX78" fmla="*/ 8512131 w 12193149"/>
              <a:gd name="connsiteY78" fmla="*/ 1935163 h 2344739"/>
              <a:gd name="connsiteX79" fmla="*/ 8507315 w 12193149"/>
              <a:gd name="connsiteY79" fmla="*/ 1938164 h 2344739"/>
              <a:gd name="connsiteX80" fmla="*/ 8499116 w 12193149"/>
              <a:gd name="connsiteY80" fmla="*/ 1940902 h 2344739"/>
              <a:gd name="connsiteX81" fmla="*/ 8498742 w 12193149"/>
              <a:gd name="connsiteY81" fmla="*/ 1940723 h 2344739"/>
              <a:gd name="connsiteX82" fmla="*/ 8491397 w 12193149"/>
              <a:gd name="connsiteY82" fmla="*/ 1943773 h 2344739"/>
              <a:gd name="connsiteX83" fmla="*/ 8368330 w 12193149"/>
              <a:gd name="connsiteY83" fmla="*/ 1957815 h 2344739"/>
              <a:gd name="connsiteX84" fmla="*/ 8354947 w 12193149"/>
              <a:gd name="connsiteY84" fmla="*/ 1958009 h 2344739"/>
              <a:gd name="connsiteX85" fmla="*/ 8321252 w 12193149"/>
              <a:gd name="connsiteY85" fmla="*/ 1974587 h 2344739"/>
              <a:gd name="connsiteX86" fmla="*/ 8315581 w 12193149"/>
              <a:gd name="connsiteY86" fmla="*/ 1974913 h 2344739"/>
              <a:gd name="connsiteX87" fmla="*/ 8296322 w 12193149"/>
              <a:gd name="connsiteY87" fmla="*/ 1988808 h 2344739"/>
              <a:gd name="connsiteX88" fmla="*/ 8285424 w 12193149"/>
              <a:gd name="connsiteY88" fmla="*/ 1994631 h 2344739"/>
              <a:gd name="connsiteX89" fmla="*/ 8284298 w 12193149"/>
              <a:gd name="connsiteY89" fmla="*/ 1999074 h 2344739"/>
              <a:gd name="connsiteX90" fmla="*/ 8267224 w 12193149"/>
              <a:gd name="connsiteY90" fmla="*/ 2006249 h 2344739"/>
              <a:gd name="connsiteX91" fmla="*/ 8264525 w 12193149"/>
              <a:gd name="connsiteY91" fmla="*/ 2006019 h 2344739"/>
              <a:gd name="connsiteX92" fmla="*/ 8253181 w 12193149"/>
              <a:gd name="connsiteY92" fmla="*/ 2015862 h 2344739"/>
              <a:gd name="connsiteX93" fmla="*/ 8246982 w 12193149"/>
              <a:gd name="connsiteY93" fmla="*/ 2028854 h 2344739"/>
              <a:gd name="connsiteX94" fmla="*/ 8091420 w 12193149"/>
              <a:gd name="connsiteY94" fmla="*/ 2075015 h 2344739"/>
              <a:gd name="connsiteX95" fmla="*/ 7906555 w 12193149"/>
              <a:gd name="connsiteY95" fmla="*/ 2116988 h 2344739"/>
              <a:gd name="connsiteX96" fmla="*/ 7719893 w 12193149"/>
              <a:gd name="connsiteY96" fmla="*/ 2142703 h 2344739"/>
              <a:gd name="connsiteX97" fmla="*/ 7615495 w 12193149"/>
              <a:gd name="connsiteY97" fmla="*/ 2139232 h 2344739"/>
              <a:gd name="connsiteX98" fmla="*/ 7528691 w 12193149"/>
              <a:gd name="connsiteY98" fmla="*/ 2145060 h 2344739"/>
              <a:gd name="connsiteX99" fmla="*/ 7520719 w 12193149"/>
              <a:gd name="connsiteY99" fmla="*/ 2147613 h 2344739"/>
              <a:gd name="connsiteX100" fmla="*/ 7508559 w 12193149"/>
              <a:gd name="connsiteY100" fmla="*/ 2148948 h 2344739"/>
              <a:gd name="connsiteX101" fmla="*/ 7508188 w 12193149"/>
              <a:gd name="connsiteY101" fmla="*/ 2148621 h 2344739"/>
              <a:gd name="connsiteX102" fmla="*/ 7496943 w 12193149"/>
              <a:gd name="connsiteY102" fmla="*/ 2150573 h 2344739"/>
              <a:gd name="connsiteX103" fmla="*/ 7219707 w 12193149"/>
              <a:gd name="connsiteY103" fmla="*/ 2156680 h 2344739"/>
              <a:gd name="connsiteX104" fmla="*/ 7202249 w 12193149"/>
              <a:gd name="connsiteY104" fmla="*/ 2161230 h 2344739"/>
              <a:gd name="connsiteX105" fmla="*/ 7198152 w 12193149"/>
              <a:gd name="connsiteY105" fmla="*/ 2166588 h 2344739"/>
              <a:gd name="connsiteX106" fmla="*/ 7171956 w 12193149"/>
              <a:gd name="connsiteY106" fmla="*/ 2171236 h 2344739"/>
              <a:gd name="connsiteX107" fmla="*/ 7098136 w 12193149"/>
              <a:gd name="connsiteY107" fmla="*/ 2183464 h 2344739"/>
              <a:gd name="connsiteX108" fmla="*/ 7019644 w 12193149"/>
              <a:gd name="connsiteY108" fmla="*/ 2183090 h 2344739"/>
              <a:gd name="connsiteX109" fmla="*/ 6905294 w 12193149"/>
              <a:gd name="connsiteY109" fmla="*/ 2212596 h 2344739"/>
              <a:gd name="connsiteX110" fmla="*/ 6709370 w 12193149"/>
              <a:gd name="connsiteY110" fmla="*/ 2240551 h 2344739"/>
              <a:gd name="connsiteX111" fmla="*/ 6550602 w 12193149"/>
              <a:gd name="connsiteY111" fmla="*/ 2269327 h 2344739"/>
              <a:gd name="connsiteX112" fmla="*/ 6318708 w 12193149"/>
              <a:gd name="connsiteY112" fmla="*/ 2316127 h 2344739"/>
              <a:gd name="connsiteX113" fmla="*/ 6169822 w 12193149"/>
              <a:gd name="connsiteY113" fmla="*/ 2318214 h 2344739"/>
              <a:gd name="connsiteX114" fmla="*/ 6074996 w 12193149"/>
              <a:gd name="connsiteY114" fmla="*/ 2338676 h 2344739"/>
              <a:gd name="connsiteX115" fmla="*/ 6069677 w 12193149"/>
              <a:gd name="connsiteY115" fmla="*/ 2337139 h 2344739"/>
              <a:gd name="connsiteX116" fmla="*/ 6049786 w 12193149"/>
              <a:gd name="connsiteY116" fmla="*/ 2337822 h 2344739"/>
              <a:gd name="connsiteX117" fmla="*/ 6042433 w 12193149"/>
              <a:gd name="connsiteY117" fmla="*/ 2329473 h 2344739"/>
              <a:gd name="connsiteX118" fmla="*/ 6011238 w 12193149"/>
              <a:gd name="connsiteY118" fmla="*/ 2324380 h 2344739"/>
              <a:gd name="connsiteX119" fmla="*/ 5958523 w 12193149"/>
              <a:gd name="connsiteY119" fmla="*/ 2328024 h 2344739"/>
              <a:gd name="connsiteX120" fmla="*/ 5760067 w 12193149"/>
              <a:gd name="connsiteY120" fmla="*/ 2343716 h 2344739"/>
              <a:gd name="connsiteX121" fmla="*/ 5628108 w 12193149"/>
              <a:gd name="connsiteY121" fmla="*/ 2344739 h 2344739"/>
              <a:gd name="connsiteX122" fmla="*/ 5472054 w 12193149"/>
              <a:gd name="connsiteY122" fmla="*/ 2330719 h 2344739"/>
              <a:gd name="connsiteX123" fmla="*/ 5433909 w 12193149"/>
              <a:gd name="connsiteY123" fmla="*/ 2319466 h 2344739"/>
              <a:gd name="connsiteX124" fmla="*/ 5382817 w 12193149"/>
              <a:gd name="connsiteY124" fmla="*/ 2301764 h 2344739"/>
              <a:gd name="connsiteX125" fmla="*/ 5262912 w 12193149"/>
              <a:gd name="connsiteY125" fmla="*/ 2281347 h 2344739"/>
              <a:gd name="connsiteX126" fmla="*/ 5224109 w 12193149"/>
              <a:gd name="connsiteY126" fmla="*/ 2270223 h 2344739"/>
              <a:gd name="connsiteX127" fmla="*/ 5175808 w 12193149"/>
              <a:gd name="connsiteY127" fmla="*/ 2267233 h 2344739"/>
              <a:gd name="connsiteX128" fmla="*/ 5157702 w 12193149"/>
              <a:gd name="connsiteY128" fmla="*/ 2260010 h 2344739"/>
              <a:gd name="connsiteX129" fmla="*/ 5143747 w 12193149"/>
              <a:gd name="connsiteY129" fmla="*/ 2256610 h 2344739"/>
              <a:gd name="connsiteX130" fmla="*/ 5140744 w 12193149"/>
              <a:gd name="connsiteY130" fmla="*/ 2254509 h 2344739"/>
              <a:gd name="connsiteX131" fmla="*/ 5122807 w 12193149"/>
              <a:gd name="connsiteY131" fmla="*/ 2243656 h 2344739"/>
              <a:gd name="connsiteX132" fmla="*/ 5066938 w 12193149"/>
              <a:gd name="connsiteY132" fmla="*/ 2250227 h 2344739"/>
              <a:gd name="connsiteX133" fmla="*/ 5012662 w 12193149"/>
              <a:gd name="connsiteY133" fmla="*/ 2233846 h 2344739"/>
              <a:gd name="connsiteX134" fmla="*/ 4841589 w 12193149"/>
              <a:gd name="connsiteY134" fmla="*/ 2209829 h 2344739"/>
              <a:gd name="connsiteX135" fmla="*/ 4763595 w 12193149"/>
              <a:gd name="connsiteY135" fmla="*/ 2182061 h 2344739"/>
              <a:gd name="connsiteX136" fmla="*/ 4724334 w 12193149"/>
              <a:gd name="connsiteY136" fmla="*/ 2173047 h 2344739"/>
              <a:gd name="connsiteX137" fmla="*/ 4722324 w 12193149"/>
              <a:gd name="connsiteY137" fmla="*/ 2172298 h 2344739"/>
              <a:gd name="connsiteX138" fmla="*/ 4723259 w 12193149"/>
              <a:gd name="connsiteY138" fmla="*/ 2172087 h 2344739"/>
              <a:gd name="connsiteX139" fmla="*/ 4718350 w 12193149"/>
              <a:gd name="connsiteY139" fmla="*/ 2170817 h 2344739"/>
              <a:gd name="connsiteX140" fmla="*/ 4722324 w 12193149"/>
              <a:gd name="connsiteY140" fmla="*/ 2172298 h 2344739"/>
              <a:gd name="connsiteX141" fmla="*/ 4716674 w 12193149"/>
              <a:gd name="connsiteY141" fmla="*/ 2173573 h 2344739"/>
              <a:gd name="connsiteX142" fmla="*/ 4516962 w 12193149"/>
              <a:gd name="connsiteY142" fmla="*/ 2163671 h 2344739"/>
              <a:gd name="connsiteX143" fmla="*/ 4429691 w 12193149"/>
              <a:gd name="connsiteY143" fmla="*/ 2153020 h 2344739"/>
              <a:gd name="connsiteX144" fmla="*/ 4364023 w 12193149"/>
              <a:gd name="connsiteY144" fmla="*/ 2151674 h 2344739"/>
              <a:gd name="connsiteX145" fmla="*/ 4318114 w 12193149"/>
              <a:gd name="connsiteY145" fmla="*/ 2158289 h 2344739"/>
              <a:gd name="connsiteX146" fmla="*/ 4316258 w 12193149"/>
              <a:gd name="connsiteY146" fmla="*/ 2156948 h 2344739"/>
              <a:gd name="connsiteX147" fmla="*/ 4296292 w 12193149"/>
              <a:gd name="connsiteY147" fmla="*/ 2155069 h 2344739"/>
              <a:gd name="connsiteX148" fmla="*/ 4291212 w 12193149"/>
              <a:gd name="connsiteY148" fmla="*/ 2157986 h 2344739"/>
              <a:gd name="connsiteX149" fmla="*/ 4277290 w 12193149"/>
              <a:gd name="connsiteY149" fmla="*/ 2157740 h 2344739"/>
              <a:gd name="connsiteX150" fmla="*/ 4249265 w 12193149"/>
              <a:gd name="connsiteY150" fmla="*/ 2160064 h 2344739"/>
              <a:gd name="connsiteX151" fmla="*/ 4203199 w 12193149"/>
              <a:gd name="connsiteY151" fmla="*/ 2157269 h 2344739"/>
              <a:gd name="connsiteX152" fmla="*/ 4202893 w 12193149"/>
              <a:gd name="connsiteY152" fmla="*/ 2156010 h 2344739"/>
              <a:gd name="connsiteX153" fmla="*/ 4192396 w 12193149"/>
              <a:gd name="connsiteY153" fmla="*/ 2150376 h 2344739"/>
              <a:gd name="connsiteX154" fmla="*/ 4143893 w 12193149"/>
              <a:gd name="connsiteY154" fmla="*/ 2134511 h 2344739"/>
              <a:gd name="connsiteX155" fmla="*/ 4084245 w 12193149"/>
              <a:gd name="connsiteY155" fmla="*/ 2107978 h 2344739"/>
              <a:gd name="connsiteX156" fmla="*/ 4075694 w 12193149"/>
              <a:gd name="connsiteY156" fmla="*/ 2107143 h 2344739"/>
              <a:gd name="connsiteX157" fmla="*/ 4075575 w 12193149"/>
              <a:gd name="connsiteY157" fmla="*/ 2106844 h 2344739"/>
              <a:gd name="connsiteX158" fmla="*/ 4066658 w 12193149"/>
              <a:gd name="connsiteY158" fmla="*/ 2105400 h 2344739"/>
              <a:gd name="connsiteX159" fmla="*/ 4060102 w 12193149"/>
              <a:gd name="connsiteY159" fmla="*/ 2105618 h 2344739"/>
              <a:gd name="connsiteX160" fmla="*/ 4043512 w 12193149"/>
              <a:gd name="connsiteY160" fmla="*/ 2103997 h 2344739"/>
              <a:gd name="connsiteX161" fmla="*/ 4038145 w 12193149"/>
              <a:gd name="connsiteY161" fmla="*/ 2101563 h 2344739"/>
              <a:gd name="connsiteX162" fmla="*/ 4036511 w 12193149"/>
              <a:gd name="connsiteY162" fmla="*/ 2097896 h 2344739"/>
              <a:gd name="connsiteX163" fmla="*/ 4034926 w 12193149"/>
              <a:gd name="connsiteY163" fmla="*/ 2098131 h 2344739"/>
              <a:gd name="connsiteX164" fmla="*/ 4005686 w 12193149"/>
              <a:gd name="connsiteY164" fmla="*/ 2085563 h 2344739"/>
              <a:gd name="connsiteX165" fmla="*/ 3937994 w 12193149"/>
              <a:gd name="connsiteY165" fmla="*/ 2068106 h 2344739"/>
              <a:gd name="connsiteX166" fmla="*/ 3898423 w 12193149"/>
              <a:gd name="connsiteY166" fmla="*/ 2062451 h 2344739"/>
              <a:gd name="connsiteX167" fmla="*/ 3790908 w 12193149"/>
              <a:gd name="connsiteY167" fmla="*/ 2042213 h 2344739"/>
              <a:gd name="connsiteX168" fmla="*/ 3683661 w 12193149"/>
              <a:gd name="connsiteY168" fmla="*/ 2018290 h 2344739"/>
              <a:gd name="connsiteX169" fmla="*/ 3611183 w 12193149"/>
              <a:gd name="connsiteY169" fmla="*/ 1986019 h 2344739"/>
              <a:gd name="connsiteX170" fmla="*/ 3605003 w 12193149"/>
              <a:gd name="connsiteY170" fmla="*/ 1987381 h 2344739"/>
              <a:gd name="connsiteX171" fmla="*/ 3595884 w 12193149"/>
              <a:gd name="connsiteY171" fmla="*/ 1987545 h 2344739"/>
              <a:gd name="connsiteX172" fmla="*/ 3595649 w 12193149"/>
              <a:gd name="connsiteY172" fmla="*/ 1987276 h 2344739"/>
              <a:gd name="connsiteX173" fmla="*/ 3587126 w 12193149"/>
              <a:gd name="connsiteY173" fmla="*/ 1987966 h 2344739"/>
              <a:gd name="connsiteX174" fmla="*/ 3537283 w 12193149"/>
              <a:gd name="connsiteY174" fmla="*/ 1978267 h 2344739"/>
              <a:gd name="connsiteX175" fmla="*/ 3474371 w 12193149"/>
              <a:gd name="connsiteY175" fmla="*/ 1974606 h 2344739"/>
              <a:gd name="connsiteX176" fmla="*/ 3401876 w 12193149"/>
              <a:gd name="connsiteY176" fmla="*/ 1962558 h 2344739"/>
              <a:gd name="connsiteX177" fmla="*/ 3365036 w 12193149"/>
              <a:gd name="connsiteY177" fmla="*/ 1979510 h 2344739"/>
              <a:gd name="connsiteX178" fmla="*/ 3345174 w 12193149"/>
              <a:gd name="connsiteY178" fmla="*/ 1981192 h 2344739"/>
              <a:gd name="connsiteX179" fmla="*/ 3342846 w 12193149"/>
              <a:gd name="connsiteY179" fmla="*/ 1980217 h 2344739"/>
              <a:gd name="connsiteX180" fmla="*/ 3263504 w 12193149"/>
              <a:gd name="connsiteY180" fmla="*/ 1986094 h 2344739"/>
              <a:gd name="connsiteX181" fmla="*/ 3143704 w 12193149"/>
              <a:gd name="connsiteY181" fmla="*/ 1993869 h 2344739"/>
              <a:gd name="connsiteX182" fmla="*/ 3031439 w 12193149"/>
              <a:gd name="connsiteY182" fmla="*/ 1996512 h 2344739"/>
              <a:gd name="connsiteX183" fmla="*/ 2782717 w 12193149"/>
              <a:gd name="connsiteY183" fmla="*/ 2018333 h 2344739"/>
              <a:gd name="connsiteX184" fmla="*/ 2647675 w 12193149"/>
              <a:gd name="connsiteY184" fmla="*/ 2028869 h 2344739"/>
              <a:gd name="connsiteX185" fmla="*/ 2569176 w 12193149"/>
              <a:gd name="connsiteY185" fmla="*/ 2002628 h 2344739"/>
              <a:gd name="connsiteX186" fmla="*/ 2444403 w 12193149"/>
              <a:gd name="connsiteY186" fmla="*/ 2016529 h 2344739"/>
              <a:gd name="connsiteX187" fmla="*/ 2316260 w 12193149"/>
              <a:gd name="connsiteY187" fmla="*/ 2024996 h 2344739"/>
              <a:gd name="connsiteX188" fmla="*/ 2209726 w 12193149"/>
              <a:gd name="connsiteY188" fmla="*/ 2019763 h 2344739"/>
              <a:gd name="connsiteX189" fmla="*/ 2095813 w 12193149"/>
              <a:gd name="connsiteY189" fmla="*/ 2003052 h 2344739"/>
              <a:gd name="connsiteX190" fmla="*/ 1998504 w 12193149"/>
              <a:gd name="connsiteY190" fmla="*/ 1995032 h 2344739"/>
              <a:gd name="connsiteX191" fmla="*/ 1929320 w 12193149"/>
              <a:gd name="connsiteY191" fmla="*/ 2016977 h 2344739"/>
              <a:gd name="connsiteX192" fmla="*/ 1922798 w 12193149"/>
              <a:gd name="connsiteY192" fmla="*/ 2012146 h 2344739"/>
              <a:gd name="connsiteX193" fmla="*/ 1874228 w 12193149"/>
              <a:gd name="connsiteY193" fmla="*/ 2013741 h 2344739"/>
              <a:gd name="connsiteX194" fmla="*/ 1787803 w 12193149"/>
              <a:gd name="connsiteY194" fmla="*/ 2041363 h 2344739"/>
              <a:gd name="connsiteX195" fmla="*/ 1739352 w 12193149"/>
              <a:gd name="connsiteY195" fmla="*/ 2036312 h 2344739"/>
              <a:gd name="connsiteX196" fmla="*/ 1676219 w 12193149"/>
              <a:gd name="connsiteY196" fmla="*/ 2019963 h 2344739"/>
              <a:gd name="connsiteX197" fmla="*/ 1609817 w 12193149"/>
              <a:gd name="connsiteY197" fmla="*/ 2013066 h 2344739"/>
              <a:gd name="connsiteX198" fmla="*/ 1497258 w 12193149"/>
              <a:gd name="connsiteY198" fmla="*/ 1987476 h 2344739"/>
              <a:gd name="connsiteX199" fmla="*/ 1151127 w 12193149"/>
              <a:gd name="connsiteY199" fmla="*/ 1938041 h 2344739"/>
              <a:gd name="connsiteX200" fmla="*/ 859417 w 12193149"/>
              <a:gd name="connsiteY200" fmla="*/ 1928608 h 2344739"/>
              <a:gd name="connsiteX201" fmla="*/ 838688 w 12193149"/>
              <a:gd name="connsiteY201" fmla="*/ 1929821 h 2344739"/>
              <a:gd name="connsiteX202" fmla="*/ 817957 w 12193149"/>
              <a:gd name="connsiteY202" fmla="*/ 1927857 h 2344739"/>
              <a:gd name="connsiteX203" fmla="*/ 812654 w 12193149"/>
              <a:gd name="connsiteY203" fmla="*/ 1930751 h 2344739"/>
              <a:gd name="connsiteX204" fmla="*/ 721195 w 12193149"/>
              <a:gd name="connsiteY204" fmla="*/ 1929661 h 2344739"/>
              <a:gd name="connsiteX205" fmla="*/ 720890 w 12193149"/>
              <a:gd name="connsiteY205" fmla="*/ 1928399 h 2344739"/>
              <a:gd name="connsiteX206" fmla="*/ 710023 w 12193149"/>
              <a:gd name="connsiteY206" fmla="*/ 1922722 h 2344739"/>
              <a:gd name="connsiteX207" fmla="*/ 597940 w 12193149"/>
              <a:gd name="connsiteY207" fmla="*/ 1879864 h 2344739"/>
              <a:gd name="connsiteX208" fmla="*/ 579683 w 12193149"/>
              <a:gd name="connsiteY208" fmla="*/ 1877212 h 2344739"/>
              <a:gd name="connsiteX209" fmla="*/ 572865 w 12193149"/>
              <a:gd name="connsiteY209" fmla="*/ 1877401 h 2344739"/>
              <a:gd name="connsiteX210" fmla="*/ 446247 w 12193149"/>
              <a:gd name="connsiteY210" fmla="*/ 1839371 h 2344739"/>
              <a:gd name="connsiteX211" fmla="*/ 405163 w 12193149"/>
              <a:gd name="connsiteY211" fmla="*/ 1833548 h 2344739"/>
              <a:gd name="connsiteX212" fmla="*/ 293583 w 12193149"/>
              <a:gd name="connsiteY212" fmla="*/ 1812852 h 2344739"/>
              <a:gd name="connsiteX213" fmla="*/ 119529 w 12193149"/>
              <a:gd name="connsiteY213" fmla="*/ 1761047 h 2344739"/>
              <a:gd name="connsiteX214" fmla="*/ 16674 w 12193149"/>
              <a:gd name="connsiteY214" fmla="*/ 1758191 h 2344739"/>
              <a:gd name="connsiteX215" fmla="*/ 1150 w 12193149"/>
              <a:gd name="connsiteY215" fmla="*/ 1752722 h 2344739"/>
              <a:gd name="connsiteX216" fmla="*/ 1148 w 12193149"/>
              <a:gd name="connsiteY216" fmla="*/ 222213 h 2344739"/>
              <a:gd name="connsiteX217" fmla="*/ 1148 w 12193149"/>
              <a:gd name="connsiteY217" fmla="*/ 0 h 2344739"/>
              <a:gd name="connsiteX0" fmla="*/ 1148 w 12193149"/>
              <a:gd name="connsiteY0" fmla="*/ 0 h 2344739"/>
              <a:gd name="connsiteX1" fmla="*/ 12193148 w 12193149"/>
              <a:gd name="connsiteY1" fmla="*/ 0 h 2344739"/>
              <a:gd name="connsiteX2" fmla="*/ 12193149 w 12193149"/>
              <a:gd name="connsiteY2" fmla="*/ 579739 h 2344739"/>
              <a:gd name="connsiteX3" fmla="*/ 12185986 w 12193149"/>
              <a:gd name="connsiteY3" fmla="*/ 584189 h 2344739"/>
              <a:gd name="connsiteX4" fmla="*/ 12156363 w 12193149"/>
              <a:gd name="connsiteY4" fmla="*/ 597366 h 2344739"/>
              <a:gd name="connsiteX5" fmla="*/ 12139215 w 12193149"/>
              <a:gd name="connsiteY5" fmla="*/ 623179 h 2344739"/>
              <a:gd name="connsiteX6" fmla="*/ 12126327 w 12193149"/>
              <a:gd name="connsiteY6" fmla="*/ 624690 h 2344739"/>
              <a:gd name="connsiteX7" fmla="*/ 12124007 w 12193149"/>
              <a:gd name="connsiteY7" fmla="*/ 624794 h 2344739"/>
              <a:gd name="connsiteX8" fmla="*/ 12116854 w 12193149"/>
              <a:gd name="connsiteY8" fmla="*/ 628608 h 2344739"/>
              <a:gd name="connsiteX9" fmla="*/ 12099497 w 12193149"/>
              <a:gd name="connsiteY9" fmla="*/ 628139 h 2344739"/>
              <a:gd name="connsiteX10" fmla="*/ 12087073 w 12193149"/>
              <a:gd name="connsiteY10" fmla="*/ 636341 h 2344739"/>
              <a:gd name="connsiteX11" fmla="*/ 12031073 w 12193149"/>
              <a:gd name="connsiteY11" fmla="*/ 680009 h 2344739"/>
              <a:gd name="connsiteX12" fmla="*/ 11995833 w 12193149"/>
              <a:gd name="connsiteY12" fmla="*/ 703458 h 2344739"/>
              <a:gd name="connsiteX13" fmla="*/ 11979717 w 12193149"/>
              <a:gd name="connsiteY13" fmla="*/ 708161 h 2344739"/>
              <a:gd name="connsiteX14" fmla="*/ 11959046 w 12193149"/>
              <a:gd name="connsiteY14" fmla="*/ 717558 h 2344739"/>
              <a:gd name="connsiteX15" fmla="*/ 11920454 w 12193149"/>
              <a:gd name="connsiteY15" fmla="*/ 730883 h 2344739"/>
              <a:gd name="connsiteX16" fmla="*/ 11903656 w 12193149"/>
              <a:gd name="connsiteY16" fmla="*/ 742426 h 2344739"/>
              <a:gd name="connsiteX17" fmla="*/ 11895048 w 12193149"/>
              <a:gd name="connsiteY17" fmla="*/ 744791 h 2344739"/>
              <a:gd name="connsiteX18" fmla="*/ 11891968 w 12193149"/>
              <a:gd name="connsiteY18" fmla="*/ 755729 h 2344739"/>
              <a:gd name="connsiteX19" fmla="*/ 11870776 w 12193149"/>
              <a:gd name="connsiteY19" fmla="*/ 777816 h 2344739"/>
              <a:gd name="connsiteX20" fmla="*/ 11813376 w 12193149"/>
              <a:gd name="connsiteY20" fmla="*/ 797659 h 2344739"/>
              <a:gd name="connsiteX21" fmla="*/ 11590693 w 12193149"/>
              <a:gd name="connsiteY21" fmla="*/ 963777 h 2344739"/>
              <a:gd name="connsiteX22" fmla="*/ 11506817 w 12193149"/>
              <a:gd name="connsiteY22" fmla="*/ 1033623 h 2344739"/>
              <a:gd name="connsiteX23" fmla="*/ 11280332 w 12193149"/>
              <a:gd name="connsiteY23" fmla="*/ 1223571 h 2344739"/>
              <a:gd name="connsiteX24" fmla="*/ 11228309 w 12193149"/>
              <a:gd name="connsiteY24" fmla="*/ 1276236 h 2344739"/>
              <a:gd name="connsiteX25" fmla="*/ 11218087 w 12193149"/>
              <a:gd name="connsiteY25" fmla="*/ 1275961 h 2344739"/>
              <a:gd name="connsiteX26" fmla="*/ 11217184 w 12193149"/>
              <a:gd name="connsiteY26" fmla="*/ 1275018 h 2344739"/>
              <a:gd name="connsiteX27" fmla="*/ 11188885 w 12193149"/>
              <a:gd name="connsiteY27" fmla="*/ 1292383 h 2344739"/>
              <a:gd name="connsiteX28" fmla="*/ 11184501 w 12193149"/>
              <a:gd name="connsiteY28" fmla="*/ 1292525 h 2344739"/>
              <a:gd name="connsiteX29" fmla="*/ 11166854 w 12193149"/>
              <a:gd name="connsiteY29" fmla="*/ 1306612 h 2344739"/>
              <a:gd name="connsiteX30" fmla="*/ 11157311 w 12193149"/>
              <a:gd name="connsiteY30" fmla="*/ 1312414 h 2344739"/>
              <a:gd name="connsiteX31" fmla="*/ 11155496 w 12193149"/>
              <a:gd name="connsiteY31" fmla="*/ 1317097 h 2344739"/>
              <a:gd name="connsiteX32" fmla="*/ 11140961 w 12193149"/>
              <a:gd name="connsiteY32" fmla="*/ 1324115 h 2344739"/>
              <a:gd name="connsiteX33" fmla="*/ 11138961 w 12193149"/>
              <a:gd name="connsiteY33" fmla="*/ 1323772 h 2344739"/>
              <a:gd name="connsiteX34" fmla="*/ 11128208 w 12193149"/>
              <a:gd name="connsiteY34" fmla="*/ 1333832 h 2344739"/>
              <a:gd name="connsiteX35" fmla="*/ 11120691 w 12193149"/>
              <a:gd name="connsiteY35" fmla="*/ 1347424 h 2344739"/>
              <a:gd name="connsiteX36" fmla="*/ 10894683 w 12193149"/>
              <a:gd name="connsiteY36" fmla="*/ 1473399 h 2344739"/>
              <a:gd name="connsiteX37" fmla="*/ 10773300 w 12193149"/>
              <a:gd name="connsiteY37" fmla="*/ 1523191 h 2344739"/>
              <a:gd name="connsiteX38" fmla="*/ 10627668 w 12193149"/>
              <a:gd name="connsiteY38" fmla="*/ 1559229 h 2344739"/>
              <a:gd name="connsiteX39" fmla="*/ 10581895 w 12193149"/>
              <a:gd name="connsiteY39" fmla="*/ 1568689 h 2344739"/>
              <a:gd name="connsiteX40" fmla="*/ 10547790 w 12193149"/>
              <a:gd name="connsiteY40" fmla="*/ 1598423 h 2344739"/>
              <a:gd name="connsiteX41" fmla="*/ 10529643 w 12193149"/>
              <a:gd name="connsiteY41" fmla="*/ 1596907 h 2344739"/>
              <a:gd name="connsiteX42" fmla="*/ 10526446 w 12193149"/>
              <a:gd name="connsiteY42" fmla="*/ 1596411 h 2344739"/>
              <a:gd name="connsiteX43" fmla="*/ 10515129 w 12193149"/>
              <a:gd name="connsiteY43" fmla="*/ 1599537 h 2344739"/>
              <a:gd name="connsiteX44" fmla="*/ 10491735 w 12193149"/>
              <a:gd name="connsiteY44" fmla="*/ 1594156 h 2344739"/>
              <a:gd name="connsiteX45" fmla="*/ 10471418 w 12193149"/>
              <a:gd name="connsiteY45" fmla="*/ 1601693 h 2344739"/>
              <a:gd name="connsiteX46" fmla="*/ 10377042 w 12193149"/>
              <a:gd name="connsiteY46" fmla="*/ 1644598 h 2344739"/>
              <a:gd name="connsiteX47" fmla="*/ 10319338 w 12193149"/>
              <a:gd name="connsiteY47" fmla="*/ 1666221 h 2344739"/>
              <a:gd name="connsiteX48" fmla="*/ 10295467 w 12193149"/>
              <a:gd name="connsiteY48" fmla="*/ 1668079 h 2344739"/>
              <a:gd name="connsiteX49" fmla="*/ 10263443 w 12193149"/>
              <a:gd name="connsiteY49" fmla="*/ 1674948 h 2344739"/>
              <a:gd name="connsiteX50" fmla="*/ 10205418 w 12193149"/>
              <a:gd name="connsiteY50" fmla="*/ 1682149 h 2344739"/>
              <a:gd name="connsiteX51" fmla="*/ 10177759 w 12193149"/>
              <a:gd name="connsiteY51" fmla="*/ 1692943 h 2344739"/>
              <a:gd name="connsiteX52" fmla="*/ 10165070 w 12193149"/>
              <a:gd name="connsiteY52" fmla="*/ 1693739 h 2344739"/>
              <a:gd name="connsiteX53" fmla="*/ 10156308 w 12193149"/>
              <a:gd name="connsiteY53" fmla="*/ 1707487 h 2344739"/>
              <a:gd name="connsiteX54" fmla="*/ 10118267 w 12193149"/>
              <a:gd name="connsiteY54" fmla="*/ 1731142 h 2344739"/>
              <a:gd name="connsiteX55" fmla="*/ 10083317 w 12193149"/>
              <a:gd name="connsiteY55" fmla="*/ 1743296 h 2344739"/>
              <a:gd name="connsiteX56" fmla="*/ 10040388 w 12193149"/>
              <a:gd name="connsiteY56" fmla="*/ 1741632 h 2344739"/>
              <a:gd name="connsiteX57" fmla="*/ 9961167 w 12193149"/>
              <a:gd name="connsiteY57" fmla="*/ 1757147 h 2344739"/>
              <a:gd name="connsiteX58" fmla="*/ 9848940 w 12193149"/>
              <a:gd name="connsiteY58" fmla="*/ 1763915 h 2344739"/>
              <a:gd name="connsiteX59" fmla="*/ 9729457 w 12193149"/>
              <a:gd name="connsiteY59" fmla="*/ 1784122 h 2344739"/>
              <a:gd name="connsiteX60" fmla="*/ 9613704 w 12193149"/>
              <a:gd name="connsiteY60" fmla="*/ 1812371 h 2344739"/>
              <a:gd name="connsiteX61" fmla="*/ 9338590 w 12193149"/>
              <a:gd name="connsiteY61" fmla="*/ 1869293 h 2344739"/>
              <a:gd name="connsiteX62" fmla="*/ 9232518 w 12193149"/>
              <a:gd name="connsiteY62" fmla="*/ 1893149 h 2344739"/>
              <a:gd name="connsiteX63" fmla="*/ 9156690 w 12193149"/>
              <a:gd name="connsiteY63" fmla="*/ 1903228 h 2344739"/>
              <a:gd name="connsiteX64" fmla="*/ 9054601 w 12193149"/>
              <a:gd name="connsiteY64" fmla="*/ 1910755 h 2344739"/>
              <a:gd name="connsiteX65" fmla="*/ 9006634 w 12193149"/>
              <a:gd name="connsiteY65" fmla="*/ 1914040 h 2344739"/>
              <a:gd name="connsiteX66" fmla="*/ 9006349 w 12193149"/>
              <a:gd name="connsiteY66" fmla="*/ 1913800 h 2344739"/>
              <a:gd name="connsiteX67" fmla="*/ 8997380 w 12193149"/>
              <a:gd name="connsiteY67" fmla="*/ 1915011 h 2344739"/>
              <a:gd name="connsiteX68" fmla="*/ 8991542 w 12193149"/>
              <a:gd name="connsiteY68" fmla="*/ 1917072 h 2344739"/>
              <a:gd name="connsiteX69" fmla="*/ 8975485 w 12193149"/>
              <a:gd name="connsiteY69" fmla="*/ 1920298 h 2344739"/>
              <a:gd name="connsiteX70" fmla="*/ 8969159 w 12193149"/>
              <a:gd name="connsiteY70" fmla="*/ 1919598 h 2344739"/>
              <a:gd name="connsiteX71" fmla="*/ 8964196 w 12193149"/>
              <a:gd name="connsiteY71" fmla="*/ 1917373 h 2344739"/>
              <a:gd name="connsiteX72" fmla="*/ 8930136 w 12193149"/>
              <a:gd name="connsiteY72" fmla="*/ 1914185 h 2344739"/>
              <a:gd name="connsiteX73" fmla="*/ 8753592 w 12193149"/>
              <a:gd name="connsiteY73" fmla="*/ 1933417 h 2344739"/>
              <a:gd name="connsiteX74" fmla="*/ 8708995 w 12193149"/>
              <a:gd name="connsiteY74" fmla="*/ 1935518 h 2344739"/>
              <a:gd name="connsiteX75" fmla="*/ 8597219 w 12193149"/>
              <a:gd name="connsiteY75" fmla="*/ 1944090 h 2344739"/>
              <a:gd name="connsiteX76" fmla="*/ 8526378 w 12193149"/>
              <a:gd name="connsiteY76" fmla="*/ 1929248 h 2344739"/>
              <a:gd name="connsiteX77" fmla="*/ 8512131 w 12193149"/>
              <a:gd name="connsiteY77" fmla="*/ 1935163 h 2344739"/>
              <a:gd name="connsiteX78" fmla="*/ 8507315 w 12193149"/>
              <a:gd name="connsiteY78" fmla="*/ 1938164 h 2344739"/>
              <a:gd name="connsiteX79" fmla="*/ 8499116 w 12193149"/>
              <a:gd name="connsiteY79" fmla="*/ 1940902 h 2344739"/>
              <a:gd name="connsiteX80" fmla="*/ 8498742 w 12193149"/>
              <a:gd name="connsiteY80" fmla="*/ 1940723 h 2344739"/>
              <a:gd name="connsiteX81" fmla="*/ 8491397 w 12193149"/>
              <a:gd name="connsiteY81" fmla="*/ 1943773 h 2344739"/>
              <a:gd name="connsiteX82" fmla="*/ 8368330 w 12193149"/>
              <a:gd name="connsiteY82" fmla="*/ 1957815 h 2344739"/>
              <a:gd name="connsiteX83" fmla="*/ 8354947 w 12193149"/>
              <a:gd name="connsiteY83" fmla="*/ 1958009 h 2344739"/>
              <a:gd name="connsiteX84" fmla="*/ 8321252 w 12193149"/>
              <a:gd name="connsiteY84" fmla="*/ 1974587 h 2344739"/>
              <a:gd name="connsiteX85" fmla="*/ 8315581 w 12193149"/>
              <a:gd name="connsiteY85" fmla="*/ 1974913 h 2344739"/>
              <a:gd name="connsiteX86" fmla="*/ 8296322 w 12193149"/>
              <a:gd name="connsiteY86" fmla="*/ 1988808 h 2344739"/>
              <a:gd name="connsiteX87" fmla="*/ 8285424 w 12193149"/>
              <a:gd name="connsiteY87" fmla="*/ 1994631 h 2344739"/>
              <a:gd name="connsiteX88" fmla="*/ 8284298 w 12193149"/>
              <a:gd name="connsiteY88" fmla="*/ 1999074 h 2344739"/>
              <a:gd name="connsiteX89" fmla="*/ 8267224 w 12193149"/>
              <a:gd name="connsiteY89" fmla="*/ 2006249 h 2344739"/>
              <a:gd name="connsiteX90" fmla="*/ 8264525 w 12193149"/>
              <a:gd name="connsiteY90" fmla="*/ 2006019 h 2344739"/>
              <a:gd name="connsiteX91" fmla="*/ 8253181 w 12193149"/>
              <a:gd name="connsiteY91" fmla="*/ 2015862 h 2344739"/>
              <a:gd name="connsiteX92" fmla="*/ 8246982 w 12193149"/>
              <a:gd name="connsiteY92" fmla="*/ 2028854 h 2344739"/>
              <a:gd name="connsiteX93" fmla="*/ 8091420 w 12193149"/>
              <a:gd name="connsiteY93" fmla="*/ 2075015 h 2344739"/>
              <a:gd name="connsiteX94" fmla="*/ 7906555 w 12193149"/>
              <a:gd name="connsiteY94" fmla="*/ 2116988 h 2344739"/>
              <a:gd name="connsiteX95" fmla="*/ 7719893 w 12193149"/>
              <a:gd name="connsiteY95" fmla="*/ 2142703 h 2344739"/>
              <a:gd name="connsiteX96" fmla="*/ 7615495 w 12193149"/>
              <a:gd name="connsiteY96" fmla="*/ 2139232 h 2344739"/>
              <a:gd name="connsiteX97" fmla="*/ 7528691 w 12193149"/>
              <a:gd name="connsiteY97" fmla="*/ 2145060 h 2344739"/>
              <a:gd name="connsiteX98" fmla="*/ 7520719 w 12193149"/>
              <a:gd name="connsiteY98" fmla="*/ 2147613 h 2344739"/>
              <a:gd name="connsiteX99" fmla="*/ 7508559 w 12193149"/>
              <a:gd name="connsiteY99" fmla="*/ 2148948 h 2344739"/>
              <a:gd name="connsiteX100" fmla="*/ 7508188 w 12193149"/>
              <a:gd name="connsiteY100" fmla="*/ 2148621 h 2344739"/>
              <a:gd name="connsiteX101" fmla="*/ 7496943 w 12193149"/>
              <a:gd name="connsiteY101" fmla="*/ 2150573 h 2344739"/>
              <a:gd name="connsiteX102" fmla="*/ 7219707 w 12193149"/>
              <a:gd name="connsiteY102" fmla="*/ 2156680 h 2344739"/>
              <a:gd name="connsiteX103" fmla="*/ 7202249 w 12193149"/>
              <a:gd name="connsiteY103" fmla="*/ 2161230 h 2344739"/>
              <a:gd name="connsiteX104" fmla="*/ 7198152 w 12193149"/>
              <a:gd name="connsiteY104" fmla="*/ 2166588 h 2344739"/>
              <a:gd name="connsiteX105" fmla="*/ 7171956 w 12193149"/>
              <a:gd name="connsiteY105" fmla="*/ 2171236 h 2344739"/>
              <a:gd name="connsiteX106" fmla="*/ 7098136 w 12193149"/>
              <a:gd name="connsiteY106" fmla="*/ 2183464 h 2344739"/>
              <a:gd name="connsiteX107" fmla="*/ 7019644 w 12193149"/>
              <a:gd name="connsiteY107" fmla="*/ 2183090 h 2344739"/>
              <a:gd name="connsiteX108" fmla="*/ 6905294 w 12193149"/>
              <a:gd name="connsiteY108" fmla="*/ 2212596 h 2344739"/>
              <a:gd name="connsiteX109" fmla="*/ 6709370 w 12193149"/>
              <a:gd name="connsiteY109" fmla="*/ 2240551 h 2344739"/>
              <a:gd name="connsiteX110" fmla="*/ 6550602 w 12193149"/>
              <a:gd name="connsiteY110" fmla="*/ 2269327 h 2344739"/>
              <a:gd name="connsiteX111" fmla="*/ 6318708 w 12193149"/>
              <a:gd name="connsiteY111" fmla="*/ 2316127 h 2344739"/>
              <a:gd name="connsiteX112" fmla="*/ 6169822 w 12193149"/>
              <a:gd name="connsiteY112" fmla="*/ 2318214 h 2344739"/>
              <a:gd name="connsiteX113" fmla="*/ 6074996 w 12193149"/>
              <a:gd name="connsiteY113" fmla="*/ 2338676 h 2344739"/>
              <a:gd name="connsiteX114" fmla="*/ 6069677 w 12193149"/>
              <a:gd name="connsiteY114" fmla="*/ 2337139 h 2344739"/>
              <a:gd name="connsiteX115" fmla="*/ 6049786 w 12193149"/>
              <a:gd name="connsiteY115" fmla="*/ 2337822 h 2344739"/>
              <a:gd name="connsiteX116" fmla="*/ 6042433 w 12193149"/>
              <a:gd name="connsiteY116" fmla="*/ 2329473 h 2344739"/>
              <a:gd name="connsiteX117" fmla="*/ 6011238 w 12193149"/>
              <a:gd name="connsiteY117" fmla="*/ 2324380 h 2344739"/>
              <a:gd name="connsiteX118" fmla="*/ 5958523 w 12193149"/>
              <a:gd name="connsiteY118" fmla="*/ 2328024 h 2344739"/>
              <a:gd name="connsiteX119" fmla="*/ 5760067 w 12193149"/>
              <a:gd name="connsiteY119" fmla="*/ 2343716 h 2344739"/>
              <a:gd name="connsiteX120" fmla="*/ 5628108 w 12193149"/>
              <a:gd name="connsiteY120" fmla="*/ 2344739 h 2344739"/>
              <a:gd name="connsiteX121" fmla="*/ 5472054 w 12193149"/>
              <a:gd name="connsiteY121" fmla="*/ 2330719 h 2344739"/>
              <a:gd name="connsiteX122" fmla="*/ 5433909 w 12193149"/>
              <a:gd name="connsiteY122" fmla="*/ 2319466 h 2344739"/>
              <a:gd name="connsiteX123" fmla="*/ 5382817 w 12193149"/>
              <a:gd name="connsiteY123" fmla="*/ 2301764 h 2344739"/>
              <a:gd name="connsiteX124" fmla="*/ 5262912 w 12193149"/>
              <a:gd name="connsiteY124" fmla="*/ 2281347 h 2344739"/>
              <a:gd name="connsiteX125" fmla="*/ 5224109 w 12193149"/>
              <a:gd name="connsiteY125" fmla="*/ 2270223 h 2344739"/>
              <a:gd name="connsiteX126" fmla="*/ 5175808 w 12193149"/>
              <a:gd name="connsiteY126" fmla="*/ 2267233 h 2344739"/>
              <a:gd name="connsiteX127" fmla="*/ 5157702 w 12193149"/>
              <a:gd name="connsiteY127" fmla="*/ 2260010 h 2344739"/>
              <a:gd name="connsiteX128" fmla="*/ 5143747 w 12193149"/>
              <a:gd name="connsiteY128" fmla="*/ 2256610 h 2344739"/>
              <a:gd name="connsiteX129" fmla="*/ 5140744 w 12193149"/>
              <a:gd name="connsiteY129" fmla="*/ 2254509 h 2344739"/>
              <a:gd name="connsiteX130" fmla="*/ 5122807 w 12193149"/>
              <a:gd name="connsiteY130" fmla="*/ 2243656 h 2344739"/>
              <a:gd name="connsiteX131" fmla="*/ 5066938 w 12193149"/>
              <a:gd name="connsiteY131" fmla="*/ 2250227 h 2344739"/>
              <a:gd name="connsiteX132" fmla="*/ 5012662 w 12193149"/>
              <a:gd name="connsiteY132" fmla="*/ 2233846 h 2344739"/>
              <a:gd name="connsiteX133" fmla="*/ 4841589 w 12193149"/>
              <a:gd name="connsiteY133" fmla="*/ 2209829 h 2344739"/>
              <a:gd name="connsiteX134" fmla="*/ 4763595 w 12193149"/>
              <a:gd name="connsiteY134" fmla="*/ 2182061 h 2344739"/>
              <a:gd name="connsiteX135" fmla="*/ 4724334 w 12193149"/>
              <a:gd name="connsiteY135" fmla="*/ 2173047 h 2344739"/>
              <a:gd name="connsiteX136" fmla="*/ 4722324 w 12193149"/>
              <a:gd name="connsiteY136" fmla="*/ 2172298 h 2344739"/>
              <a:gd name="connsiteX137" fmla="*/ 4723259 w 12193149"/>
              <a:gd name="connsiteY137" fmla="*/ 2172087 h 2344739"/>
              <a:gd name="connsiteX138" fmla="*/ 4718350 w 12193149"/>
              <a:gd name="connsiteY138" fmla="*/ 2170817 h 2344739"/>
              <a:gd name="connsiteX139" fmla="*/ 4722324 w 12193149"/>
              <a:gd name="connsiteY139" fmla="*/ 2172298 h 2344739"/>
              <a:gd name="connsiteX140" fmla="*/ 4716674 w 12193149"/>
              <a:gd name="connsiteY140" fmla="*/ 2173573 h 2344739"/>
              <a:gd name="connsiteX141" fmla="*/ 4516962 w 12193149"/>
              <a:gd name="connsiteY141" fmla="*/ 2163671 h 2344739"/>
              <a:gd name="connsiteX142" fmla="*/ 4429691 w 12193149"/>
              <a:gd name="connsiteY142" fmla="*/ 2153020 h 2344739"/>
              <a:gd name="connsiteX143" fmla="*/ 4364023 w 12193149"/>
              <a:gd name="connsiteY143" fmla="*/ 2151674 h 2344739"/>
              <a:gd name="connsiteX144" fmla="*/ 4318114 w 12193149"/>
              <a:gd name="connsiteY144" fmla="*/ 2158289 h 2344739"/>
              <a:gd name="connsiteX145" fmla="*/ 4316258 w 12193149"/>
              <a:gd name="connsiteY145" fmla="*/ 2156948 h 2344739"/>
              <a:gd name="connsiteX146" fmla="*/ 4296292 w 12193149"/>
              <a:gd name="connsiteY146" fmla="*/ 2155069 h 2344739"/>
              <a:gd name="connsiteX147" fmla="*/ 4291212 w 12193149"/>
              <a:gd name="connsiteY147" fmla="*/ 2157986 h 2344739"/>
              <a:gd name="connsiteX148" fmla="*/ 4277290 w 12193149"/>
              <a:gd name="connsiteY148" fmla="*/ 2157740 h 2344739"/>
              <a:gd name="connsiteX149" fmla="*/ 4249265 w 12193149"/>
              <a:gd name="connsiteY149" fmla="*/ 2160064 h 2344739"/>
              <a:gd name="connsiteX150" fmla="*/ 4203199 w 12193149"/>
              <a:gd name="connsiteY150" fmla="*/ 2157269 h 2344739"/>
              <a:gd name="connsiteX151" fmla="*/ 4202893 w 12193149"/>
              <a:gd name="connsiteY151" fmla="*/ 2156010 h 2344739"/>
              <a:gd name="connsiteX152" fmla="*/ 4192396 w 12193149"/>
              <a:gd name="connsiteY152" fmla="*/ 2150376 h 2344739"/>
              <a:gd name="connsiteX153" fmla="*/ 4143893 w 12193149"/>
              <a:gd name="connsiteY153" fmla="*/ 2134511 h 2344739"/>
              <a:gd name="connsiteX154" fmla="*/ 4084245 w 12193149"/>
              <a:gd name="connsiteY154" fmla="*/ 2107978 h 2344739"/>
              <a:gd name="connsiteX155" fmla="*/ 4075694 w 12193149"/>
              <a:gd name="connsiteY155" fmla="*/ 2107143 h 2344739"/>
              <a:gd name="connsiteX156" fmla="*/ 4075575 w 12193149"/>
              <a:gd name="connsiteY156" fmla="*/ 2106844 h 2344739"/>
              <a:gd name="connsiteX157" fmla="*/ 4066658 w 12193149"/>
              <a:gd name="connsiteY157" fmla="*/ 2105400 h 2344739"/>
              <a:gd name="connsiteX158" fmla="*/ 4060102 w 12193149"/>
              <a:gd name="connsiteY158" fmla="*/ 2105618 h 2344739"/>
              <a:gd name="connsiteX159" fmla="*/ 4043512 w 12193149"/>
              <a:gd name="connsiteY159" fmla="*/ 2103997 h 2344739"/>
              <a:gd name="connsiteX160" fmla="*/ 4038145 w 12193149"/>
              <a:gd name="connsiteY160" fmla="*/ 2101563 h 2344739"/>
              <a:gd name="connsiteX161" fmla="*/ 4036511 w 12193149"/>
              <a:gd name="connsiteY161" fmla="*/ 2097896 h 2344739"/>
              <a:gd name="connsiteX162" fmla="*/ 4034926 w 12193149"/>
              <a:gd name="connsiteY162" fmla="*/ 2098131 h 2344739"/>
              <a:gd name="connsiteX163" fmla="*/ 4005686 w 12193149"/>
              <a:gd name="connsiteY163" fmla="*/ 2085563 h 2344739"/>
              <a:gd name="connsiteX164" fmla="*/ 3937994 w 12193149"/>
              <a:gd name="connsiteY164" fmla="*/ 2068106 h 2344739"/>
              <a:gd name="connsiteX165" fmla="*/ 3898423 w 12193149"/>
              <a:gd name="connsiteY165" fmla="*/ 2062451 h 2344739"/>
              <a:gd name="connsiteX166" fmla="*/ 3790908 w 12193149"/>
              <a:gd name="connsiteY166" fmla="*/ 2042213 h 2344739"/>
              <a:gd name="connsiteX167" fmla="*/ 3683661 w 12193149"/>
              <a:gd name="connsiteY167" fmla="*/ 2018290 h 2344739"/>
              <a:gd name="connsiteX168" fmla="*/ 3611183 w 12193149"/>
              <a:gd name="connsiteY168" fmla="*/ 1986019 h 2344739"/>
              <a:gd name="connsiteX169" fmla="*/ 3605003 w 12193149"/>
              <a:gd name="connsiteY169" fmla="*/ 1987381 h 2344739"/>
              <a:gd name="connsiteX170" fmla="*/ 3595884 w 12193149"/>
              <a:gd name="connsiteY170" fmla="*/ 1987545 h 2344739"/>
              <a:gd name="connsiteX171" fmla="*/ 3595649 w 12193149"/>
              <a:gd name="connsiteY171" fmla="*/ 1987276 h 2344739"/>
              <a:gd name="connsiteX172" fmla="*/ 3587126 w 12193149"/>
              <a:gd name="connsiteY172" fmla="*/ 1987966 h 2344739"/>
              <a:gd name="connsiteX173" fmla="*/ 3537283 w 12193149"/>
              <a:gd name="connsiteY173" fmla="*/ 1978267 h 2344739"/>
              <a:gd name="connsiteX174" fmla="*/ 3474371 w 12193149"/>
              <a:gd name="connsiteY174" fmla="*/ 1974606 h 2344739"/>
              <a:gd name="connsiteX175" fmla="*/ 3401876 w 12193149"/>
              <a:gd name="connsiteY175" fmla="*/ 1962558 h 2344739"/>
              <a:gd name="connsiteX176" fmla="*/ 3365036 w 12193149"/>
              <a:gd name="connsiteY176" fmla="*/ 1979510 h 2344739"/>
              <a:gd name="connsiteX177" fmla="*/ 3345174 w 12193149"/>
              <a:gd name="connsiteY177" fmla="*/ 1981192 h 2344739"/>
              <a:gd name="connsiteX178" fmla="*/ 3342846 w 12193149"/>
              <a:gd name="connsiteY178" fmla="*/ 1980217 h 2344739"/>
              <a:gd name="connsiteX179" fmla="*/ 3263504 w 12193149"/>
              <a:gd name="connsiteY179" fmla="*/ 1986094 h 2344739"/>
              <a:gd name="connsiteX180" fmla="*/ 3143704 w 12193149"/>
              <a:gd name="connsiteY180" fmla="*/ 1993869 h 2344739"/>
              <a:gd name="connsiteX181" fmla="*/ 3031439 w 12193149"/>
              <a:gd name="connsiteY181" fmla="*/ 1996512 h 2344739"/>
              <a:gd name="connsiteX182" fmla="*/ 2782717 w 12193149"/>
              <a:gd name="connsiteY182" fmla="*/ 2018333 h 2344739"/>
              <a:gd name="connsiteX183" fmla="*/ 2647675 w 12193149"/>
              <a:gd name="connsiteY183" fmla="*/ 2028869 h 2344739"/>
              <a:gd name="connsiteX184" fmla="*/ 2569176 w 12193149"/>
              <a:gd name="connsiteY184" fmla="*/ 2002628 h 2344739"/>
              <a:gd name="connsiteX185" fmla="*/ 2444403 w 12193149"/>
              <a:gd name="connsiteY185" fmla="*/ 2016529 h 2344739"/>
              <a:gd name="connsiteX186" fmla="*/ 2316260 w 12193149"/>
              <a:gd name="connsiteY186" fmla="*/ 2024996 h 2344739"/>
              <a:gd name="connsiteX187" fmla="*/ 2209726 w 12193149"/>
              <a:gd name="connsiteY187" fmla="*/ 2019763 h 2344739"/>
              <a:gd name="connsiteX188" fmla="*/ 2095813 w 12193149"/>
              <a:gd name="connsiteY188" fmla="*/ 2003052 h 2344739"/>
              <a:gd name="connsiteX189" fmla="*/ 1998504 w 12193149"/>
              <a:gd name="connsiteY189" fmla="*/ 1995032 h 2344739"/>
              <a:gd name="connsiteX190" fmla="*/ 1929320 w 12193149"/>
              <a:gd name="connsiteY190" fmla="*/ 2016977 h 2344739"/>
              <a:gd name="connsiteX191" fmla="*/ 1922798 w 12193149"/>
              <a:gd name="connsiteY191" fmla="*/ 2012146 h 2344739"/>
              <a:gd name="connsiteX192" fmla="*/ 1874228 w 12193149"/>
              <a:gd name="connsiteY192" fmla="*/ 2013741 h 2344739"/>
              <a:gd name="connsiteX193" fmla="*/ 1787803 w 12193149"/>
              <a:gd name="connsiteY193" fmla="*/ 2041363 h 2344739"/>
              <a:gd name="connsiteX194" fmla="*/ 1739352 w 12193149"/>
              <a:gd name="connsiteY194" fmla="*/ 2036312 h 2344739"/>
              <a:gd name="connsiteX195" fmla="*/ 1676219 w 12193149"/>
              <a:gd name="connsiteY195" fmla="*/ 2019963 h 2344739"/>
              <a:gd name="connsiteX196" fmla="*/ 1609817 w 12193149"/>
              <a:gd name="connsiteY196" fmla="*/ 2013066 h 2344739"/>
              <a:gd name="connsiteX197" fmla="*/ 1497258 w 12193149"/>
              <a:gd name="connsiteY197" fmla="*/ 1987476 h 2344739"/>
              <a:gd name="connsiteX198" fmla="*/ 1151127 w 12193149"/>
              <a:gd name="connsiteY198" fmla="*/ 1938041 h 2344739"/>
              <a:gd name="connsiteX199" fmla="*/ 859417 w 12193149"/>
              <a:gd name="connsiteY199" fmla="*/ 1928608 h 2344739"/>
              <a:gd name="connsiteX200" fmla="*/ 838688 w 12193149"/>
              <a:gd name="connsiteY200" fmla="*/ 1929821 h 2344739"/>
              <a:gd name="connsiteX201" fmla="*/ 817957 w 12193149"/>
              <a:gd name="connsiteY201" fmla="*/ 1927857 h 2344739"/>
              <a:gd name="connsiteX202" fmla="*/ 812654 w 12193149"/>
              <a:gd name="connsiteY202" fmla="*/ 1930751 h 2344739"/>
              <a:gd name="connsiteX203" fmla="*/ 721195 w 12193149"/>
              <a:gd name="connsiteY203" fmla="*/ 1929661 h 2344739"/>
              <a:gd name="connsiteX204" fmla="*/ 720890 w 12193149"/>
              <a:gd name="connsiteY204" fmla="*/ 1928399 h 2344739"/>
              <a:gd name="connsiteX205" fmla="*/ 710023 w 12193149"/>
              <a:gd name="connsiteY205" fmla="*/ 1922722 h 2344739"/>
              <a:gd name="connsiteX206" fmla="*/ 597940 w 12193149"/>
              <a:gd name="connsiteY206" fmla="*/ 1879864 h 2344739"/>
              <a:gd name="connsiteX207" fmla="*/ 579683 w 12193149"/>
              <a:gd name="connsiteY207" fmla="*/ 1877212 h 2344739"/>
              <a:gd name="connsiteX208" fmla="*/ 572865 w 12193149"/>
              <a:gd name="connsiteY208" fmla="*/ 1877401 h 2344739"/>
              <a:gd name="connsiteX209" fmla="*/ 446247 w 12193149"/>
              <a:gd name="connsiteY209" fmla="*/ 1839371 h 2344739"/>
              <a:gd name="connsiteX210" fmla="*/ 405163 w 12193149"/>
              <a:gd name="connsiteY210" fmla="*/ 1833548 h 2344739"/>
              <a:gd name="connsiteX211" fmla="*/ 293583 w 12193149"/>
              <a:gd name="connsiteY211" fmla="*/ 1812852 h 2344739"/>
              <a:gd name="connsiteX212" fmla="*/ 119529 w 12193149"/>
              <a:gd name="connsiteY212" fmla="*/ 1761047 h 2344739"/>
              <a:gd name="connsiteX213" fmla="*/ 16674 w 12193149"/>
              <a:gd name="connsiteY213" fmla="*/ 1758191 h 2344739"/>
              <a:gd name="connsiteX214" fmla="*/ 1150 w 12193149"/>
              <a:gd name="connsiteY214" fmla="*/ 1752722 h 2344739"/>
              <a:gd name="connsiteX215" fmla="*/ 1148 w 12193149"/>
              <a:gd name="connsiteY215" fmla="*/ 222213 h 2344739"/>
              <a:gd name="connsiteX216" fmla="*/ 1148 w 12193149"/>
              <a:gd name="connsiteY216" fmla="*/ 0 h 2344739"/>
              <a:gd name="connsiteX0" fmla="*/ 1148 w 12193149"/>
              <a:gd name="connsiteY0" fmla="*/ 818782 h 3163521"/>
              <a:gd name="connsiteX1" fmla="*/ 12181789 w 12193149"/>
              <a:gd name="connsiteY1" fmla="*/ 0 h 3163521"/>
              <a:gd name="connsiteX2" fmla="*/ 12193149 w 12193149"/>
              <a:gd name="connsiteY2" fmla="*/ 1398521 h 3163521"/>
              <a:gd name="connsiteX3" fmla="*/ 12185986 w 12193149"/>
              <a:gd name="connsiteY3" fmla="*/ 1402971 h 3163521"/>
              <a:gd name="connsiteX4" fmla="*/ 12156363 w 12193149"/>
              <a:gd name="connsiteY4" fmla="*/ 1416148 h 3163521"/>
              <a:gd name="connsiteX5" fmla="*/ 12139215 w 12193149"/>
              <a:gd name="connsiteY5" fmla="*/ 1441961 h 3163521"/>
              <a:gd name="connsiteX6" fmla="*/ 12126327 w 12193149"/>
              <a:gd name="connsiteY6" fmla="*/ 1443472 h 3163521"/>
              <a:gd name="connsiteX7" fmla="*/ 12124007 w 12193149"/>
              <a:gd name="connsiteY7" fmla="*/ 1443576 h 3163521"/>
              <a:gd name="connsiteX8" fmla="*/ 12116854 w 12193149"/>
              <a:gd name="connsiteY8" fmla="*/ 1447390 h 3163521"/>
              <a:gd name="connsiteX9" fmla="*/ 12099497 w 12193149"/>
              <a:gd name="connsiteY9" fmla="*/ 1446921 h 3163521"/>
              <a:gd name="connsiteX10" fmla="*/ 12087073 w 12193149"/>
              <a:gd name="connsiteY10" fmla="*/ 1455123 h 3163521"/>
              <a:gd name="connsiteX11" fmla="*/ 12031073 w 12193149"/>
              <a:gd name="connsiteY11" fmla="*/ 1498791 h 3163521"/>
              <a:gd name="connsiteX12" fmla="*/ 11995833 w 12193149"/>
              <a:gd name="connsiteY12" fmla="*/ 1522240 h 3163521"/>
              <a:gd name="connsiteX13" fmla="*/ 11979717 w 12193149"/>
              <a:gd name="connsiteY13" fmla="*/ 1526943 h 3163521"/>
              <a:gd name="connsiteX14" fmla="*/ 11959046 w 12193149"/>
              <a:gd name="connsiteY14" fmla="*/ 1536340 h 3163521"/>
              <a:gd name="connsiteX15" fmla="*/ 11920454 w 12193149"/>
              <a:gd name="connsiteY15" fmla="*/ 1549665 h 3163521"/>
              <a:gd name="connsiteX16" fmla="*/ 11903656 w 12193149"/>
              <a:gd name="connsiteY16" fmla="*/ 1561208 h 3163521"/>
              <a:gd name="connsiteX17" fmla="*/ 11895048 w 12193149"/>
              <a:gd name="connsiteY17" fmla="*/ 1563573 h 3163521"/>
              <a:gd name="connsiteX18" fmla="*/ 11891968 w 12193149"/>
              <a:gd name="connsiteY18" fmla="*/ 1574511 h 3163521"/>
              <a:gd name="connsiteX19" fmla="*/ 11870776 w 12193149"/>
              <a:gd name="connsiteY19" fmla="*/ 1596598 h 3163521"/>
              <a:gd name="connsiteX20" fmla="*/ 11813376 w 12193149"/>
              <a:gd name="connsiteY20" fmla="*/ 1616441 h 3163521"/>
              <a:gd name="connsiteX21" fmla="*/ 11590693 w 12193149"/>
              <a:gd name="connsiteY21" fmla="*/ 1782559 h 3163521"/>
              <a:gd name="connsiteX22" fmla="*/ 11506817 w 12193149"/>
              <a:gd name="connsiteY22" fmla="*/ 1852405 h 3163521"/>
              <a:gd name="connsiteX23" fmla="*/ 11280332 w 12193149"/>
              <a:gd name="connsiteY23" fmla="*/ 2042353 h 3163521"/>
              <a:gd name="connsiteX24" fmla="*/ 11228309 w 12193149"/>
              <a:gd name="connsiteY24" fmla="*/ 2095018 h 3163521"/>
              <a:gd name="connsiteX25" fmla="*/ 11218087 w 12193149"/>
              <a:gd name="connsiteY25" fmla="*/ 2094743 h 3163521"/>
              <a:gd name="connsiteX26" fmla="*/ 11217184 w 12193149"/>
              <a:gd name="connsiteY26" fmla="*/ 2093800 h 3163521"/>
              <a:gd name="connsiteX27" fmla="*/ 11188885 w 12193149"/>
              <a:gd name="connsiteY27" fmla="*/ 2111165 h 3163521"/>
              <a:gd name="connsiteX28" fmla="*/ 11184501 w 12193149"/>
              <a:gd name="connsiteY28" fmla="*/ 2111307 h 3163521"/>
              <a:gd name="connsiteX29" fmla="*/ 11166854 w 12193149"/>
              <a:gd name="connsiteY29" fmla="*/ 2125394 h 3163521"/>
              <a:gd name="connsiteX30" fmla="*/ 11157311 w 12193149"/>
              <a:gd name="connsiteY30" fmla="*/ 2131196 h 3163521"/>
              <a:gd name="connsiteX31" fmla="*/ 11155496 w 12193149"/>
              <a:gd name="connsiteY31" fmla="*/ 2135879 h 3163521"/>
              <a:gd name="connsiteX32" fmla="*/ 11140961 w 12193149"/>
              <a:gd name="connsiteY32" fmla="*/ 2142897 h 3163521"/>
              <a:gd name="connsiteX33" fmla="*/ 11138961 w 12193149"/>
              <a:gd name="connsiteY33" fmla="*/ 2142554 h 3163521"/>
              <a:gd name="connsiteX34" fmla="*/ 11128208 w 12193149"/>
              <a:gd name="connsiteY34" fmla="*/ 2152614 h 3163521"/>
              <a:gd name="connsiteX35" fmla="*/ 11120691 w 12193149"/>
              <a:gd name="connsiteY35" fmla="*/ 2166206 h 3163521"/>
              <a:gd name="connsiteX36" fmla="*/ 10894683 w 12193149"/>
              <a:gd name="connsiteY36" fmla="*/ 2292181 h 3163521"/>
              <a:gd name="connsiteX37" fmla="*/ 10773300 w 12193149"/>
              <a:gd name="connsiteY37" fmla="*/ 2341973 h 3163521"/>
              <a:gd name="connsiteX38" fmla="*/ 10627668 w 12193149"/>
              <a:gd name="connsiteY38" fmla="*/ 2378011 h 3163521"/>
              <a:gd name="connsiteX39" fmla="*/ 10581895 w 12193149"/>
              <a:gd name="connsiteY39" fmla="*/ 2387471 h 3163521"/>
              <a:gd name="connsiteX40" fmla="*/ 10547790 w 12193149"/>
              <a:gd name="connsiteY40" fmla="*/ 2417205 h 3163521"/>
              <a:gd name="connsiteX41" fmla="*/ 10529643 w 12193149"/>
              <a:gd name="connsiteY41" fmla="*/ 2415689 h 3163521"/>
              <a:gd name="connsiteX42" fmla="*/ 10526446 w 12193149"/>
              <a:gd name="connsiteY42" fmla="*/ 2415193 h 3163521"/>
              <a:gd name="connsiteX43" fmla="*/ 10515129 w 12193149"/>
              <a:gd name="connsiteY43" fmla="*/ 2418319 h 3163521"/>
              <a:gd name="connsiteX44" fmla="*/ 10491735 w 12193149"/>
              <a:gd name="connsiteY44" fmla="*/ 2412938 h 3163521"/>
              <a:gd name="connsiteX45" fmla="*/ 10471418 w 12193149"/>
              <a:gd name="connsiteY45" fmla="*/ 2420475 h 3163521"/>
              <a:gd name="connsiteX46" fmla="*/ 10377042 w 12193149"/>
              <a:gd name="connsiteY46" fmla="*/ 2463380 h 3163521"/>
              <a:gd name="connsiteX47" fmla="*/ 10319338 w 12193149"/>
              <a:gd name="connsiteY47" fmla="*/ 2485003 h 3163521"/>
              <a:gd name="connsiteX48" fmla="*/ 10295467 w 12193149"/>
              <a:gd name="connsiteY48" fmla="*/ 2486861 h 3163521"/>
              <a:gd name="connsiteX49" fmla="*/ 10263443 w 12193149"/>
              <a:gd name="connsiteY49" fmla="*/ 2493730 h 3163521"/>
              <a:gd name="connsiteX50" fmla="*/ 10205418 w 12193149"/>
              <a:gd name="connsiteY50" fmla="*/ 2500931 h 3163521"/>
              <a:gd name="connsiteX51" fmla="*/ 10177759 w 12193149"/>
              <a:gd name="connsiteY51" fmla="*/ 2511725 h 3163521"/>
              <a:gd name="connsiteX52" fmla="*/ 10165070 w 12193149"/>
              <a:gd name="connsiteY52" fmla="*/ 2512521 h 3163521"/>
              <a:gd name="connsiteX53" fmla="*/ 10156308 w 12193149"/>
              <a:gd name="connsiteY53" fmla="*/ 2526269 h 3163521"/>
              <a:gd name="connsiteX54" fmla="*/ 10118267 w 12193149"/>
              <a:gd name="connsiteY54" fmla="*/ 2549924 h 3163521"/>
              <a:gd name="connsiteX55" fmla="*/ 10083317 w 12193149"/>
              <a:gd name="connsiteY55" fmla="*/ 2562078 h 3163521"/>
              <a:gd name="connsiteX56" fmla="*/ 10040388 w 12193149"/>
              <a:gd name="connsiteY56" fmla="*/ 2560414 h 3163521"/>
              <a:gd name="connsiteX57" fmla="*/ 9961167 w 12193149"/>
              <a:gd name="connsiteY57" fmla="*/ 2575929 h 3163521"/>
              <a:gd name="connsiteX58" fmla="*/ 9848940 w 12193149"/>
              <a:gd name="connsiteY58" fmla="*/ 2582697 h 3163521"/>
              <a:gd name="connsiteX59" fmla="*/ 9729457 w 12193149"/>
              <a:gd name="connsiteY59" fmla="*/ 2602904 h 3163521"/>
              <a:gd name="connsiteX60" fmla="*/ 9613704 w 12193149"/>
              <a:gd name="connsiteY60" fmla="*/ 2631153 h 3163521"/>
              <a:gd name="connsiteX61" fmla="*/ 9338590 w 12193149"/>
              <a:gd name="connsiteY61" fmla="*/ 2688075 h 3163521"/>
              <a:gd name="connsiteX62" fmla="*/ 9232518 w 12193149"/>
              <a:gd name="connsiteY62" fmla="*/ 2711931 h 3163521"/>
              <a:gd name="connsiteX63" fmla="*/ 9156690 w 12193149"/>
              <a:gd name="connsiteY63" fmla="*/ 2722010 h 3163521"/>
              <a:gd name="connsiteX64" fmla="*/ 9054601 w 12193149"/>
              <a:gd name="connsiteY64" fmla="*/ 2729537 h 3163521"/>
              <a:gd name="connsiteX65" fmla="*/ 9006634 w 12193149"/>
              <a:gd name="connsiteY65" fmla="*/ 2732822 h 3163521"/>
              <a:gd name="connsiteX66" fmla="*/ 9006349 w 12193149"/>
              <a:gd name="connsiteY66" fmla="*/ 2732582 h 3163521"/>
              <a:gd name="connsiteX67" fmla="*/ 8997380 w 12193149"/>
              <a:gd name="connsiteY67" fmla="*/ 2733793 h 3163521"/>
              <a:gd name="connsiteX68" fmla="*/ 8991542 w 12193149"/>
              <a:gd name="connsiteY68" fmla="*/ 2735854 h 3163521"/>
              <a:gd name="connsiteX69" fmla="*/ 8975485 w 12193149"/>
              <a:gd name="connsiteY69" fmla="*/ 2739080 h 3163521"/>
              <a:gd name="connsiteX70" fmla="*/ 8969159 w 12193149"/>
              <a:gd name="connsiteY70" fmla="*/ 2738380 h 3163521"/>
              <a:gd name="connsiteX71" fmla="*/ 8964196 w 12193149"/>
              <a:gd name="connsiteY71" fmla="*/ 2736155 h 3163521"/>
              <a:gd name="connsiteX72" fmla="*/ 8930136 w 12193149"/>
              <a:gd name="connsiteY72" fmla="*/ 2732967 h 3163521"/>
              <a:gd name="connsiteX73" fmla="*/ 8753592 w 12193149"/>
              <a:gd name="connsiteY73" fmla="*/ 2752199 h 3163521"/>
              <a:gd name="connsiteX74" fmla="*/ 8708995 w 12193149"/>
              <a:gd name="connsiteY74" fmla="*/ 2754300 h 3163521"/>
              <a:gd name="connsiteX75" fmla="*/ 8597219 w 12193149"/>
              <a:gd name="connsiteY75" fmla="*/ 2762872 h 3163521"/>
              <a:gd name="connsiteX76" fmla="*/ 8526378 w 12193149"/>
              <a:gd name="connsiteY76" fmla="*/ 2748030 h 3163521"/>
              <a:gd name="connsiteX77" fmla="*/ 8512131 w 12193149"/>
              <a:gd name="connsiteY77" fmla="*/ 2753945 h 3163521"/>
              <a:gd name="connsiteX78" fmla="*/ 8507315 w 12193149"/>
              <a:gd name="connsiteY78" fmla="*/ 2756946 h 3163521"/>
              <a:gd name="connsiteX79" fmla="*/ 8499116 w 12193149"/>
              <a:gd name="connsiteY79" fmla="*/ 2759684 h 3163521"/>
              <a:gd name="connsiteX80" fmla="*/ 8498742 w 12193149"/>
              <a:gd name="connsiteY80" fmla="*/ 2759505 h 3163521"/>
              <a:gd name="connsiteX81" fmla="*/ 8491397 w 12193149"/>
              <a:gd name="connsiteY81" fmla="*/ 2762555 h 3163521"/>
              <a:gd name="connsiteX82" fmla="*/ 8368330 w 12193149"/>
              <a:gd name="connsiteY82" fmla="*/ 2776597 h 3163521"/>
              <a:gd name="connsiteX83" fmla="*/ 8354947 w 12193149"/>
              <a:gd name="connsiteY83" fmla="*/ 2776791 h 3163521"/>
              <a:gd name="connsiteX84" fmla="*/ 8321252 w 12193149"/>
              <a:gd name="connsiteY84" fmla="*/ 2793369 h 3163521"/>
              <a:gd name="connsiteX85" fmla="*/ 8315581 w 12193149"/>
              <a:gd name="connsiteY85" fmla="*/ 2793695 h 3163521"/>
              <a:gd name="connsiteX86" fmla="*/ 8296322 w 12193149"/>
              <a:gd name="connsiteY86" fmla="*/ 2807590 h 3163521"/>
              <a:gd name="connsiteX87" fmla="*/ 8285424 w 12193149"/>
              <a:gd name="connsiteY87" fmla="*/ 2813413 h 3163521"/>
              <a:gd name="connsiteX88" fmla="*/ 8284298 w 12193149"/>
              <a:gd name="connsiteY88" fmla="*/ 2817856 h 3163521"/>
              <a:gd name="connsiteX89" fmla="*/ 8267224 w 12193149"/>
              <a:gd name="connsiteY89" fmla="*/ 2825031 h 3163521"/>
              <a:gd name="connsiteX90" fmla="*/ 8264525 w 12193149"/>
              <a:gd name="connsiteY90" fmla="*/ 2824801 h 3163521"/>
              <a:gd name="connsiteX91" fmla="*/ 8253181 w 12193149"/>
              <a:gd name="connsiteY91" fmla="*/ 2834644 h 3163521"/>
              <a:gd name="connsiteX92" fmla="*/ 8246982 w 12193149"/>
              <a:gd name="connsiteY92" fmla="*/ 2847636 h 3163521"/>
              <a:gd name="connsiteX93" fmla="*/ 8091420 w 12193149"/>
              <a:gd name="connsiteY93" fmla="*/ 2893797 h 3163521"/>
              <a:gd name="connsiteX94" fmla="*/ 7906555 w 12193149"/>
              <a:gd name="connsiteY94" fmla="*/ 2935770 h 3163521"/>
              <a:gd name="connsiteX95" fmla="*/ 7719893 w 12193149"/>
              <a:gd name="connsiteY95" fmla="*/ 2961485 h 3163521"/>
              <a:gd name="connsiteX96" fmla="*/ 7615495 w 12193149"/>
              <a:gd name="connsiteY96" fmla="*/ 2958014 h 3163521"/>
              <a:gd name="connsiteX97" fmla="*/ 7528691 w 12193149"/>
              <a:gd name="connsiteY97" fmla="*/ 2963842 h 3163521"/>
              <a:gd name="connsiteX98" fmla="*/ 7520719 w 12193149"/>
              <a:gd name="connsiteY98" fmla="*/ 2966395 h 3163521"/>
              <a:gd name="connsiteX99" fmla="*/ 7508559 w 12193149"/>
              <a:gd name="connsiteY99" fmla="*/ 2967730 h 3163521"/>
              <a:gd name="connsiteX100" fmla="*/ 7508188 w 12193149"/>
              <a:gd name="connsiteY100" fmla="*/ 2967403 h 3163521"/>
              <a:gd name="connsiteX101" fmla="*/ 7496943 w 12193149"/>
              <a:gd name="connsiteY101" fmla="*/ 2969355 h 3163521"/>
              <a:gd name="connsiteX102" fmla="*/ 7219707 w 12193149"/>
              <a:gd name="connsiteY102" fmla="*/ 2975462 h 3163521"/>
              <a:gd name="connsiteX103" fmla="*/ 7202249 w 12193149"/>
              <a:gd name="connsiteY103" fmla="*/ 2980012 h 3163521"/>
              <a:gd name="connsiteX104" fmla="*/ 7198152 w 12193149"/>
              <a:gd name="connsiteY104" fmla="*/ 2985370 h 3163521"/>
              <a:gd name="connsiteX105" fmla="*/ 7171956 w 12193149"/>
              <a:gd name="connsiteY105" fmla="*/ 2990018 h 3163521"/>
              <a:gd name="connsiteX106" fmla="*/ 7098136 w 12193149"/>
              <a:gd name="connsiteY106" fmla="*/ 3002246 h 3163521"/>
              <a:gd name="connsiteX107" fmla="*/ 7019644 w 12193149"/>
              <a:gd name="connsiteY107" fmla="*/ 3001872 h 3163521"/>
              <a:gd name="connsiteX108" fmla="*/ 6905294 w 12193149"/>
              <a:gd name="connsiteY108" fmla="*/ 3031378 h 3163521"/>
              <a:gd name="connsiteX109" fmla="*/ 6709370 w 12193149"/>
              <a:gd name="connsiteY109" fmla="*/ 3059333 h 3163521"/>
              <a:gd name="connsiteX110" fmla="*/ 6550602 w 12193149"/>
              <a:gd name="connsiteY110" fmla="*/ 3088109 h 3163521"/>
              <a:gd name="connsiteX111" fmla="*/ 6318708 w 12193149"/>
              <a:gd name="connsiteY111" fmla="*/ 3134909 h 3163521"/>
              <a:gd name="connsiteX112" fmla="*/ 6169822 w 12193149"/>
              <a:gd name="connsiteY112" fmla="*/ 3136996 h 3163521"/>
              <a:gd name="connsiteX113" fmla="*/ 6074996 w 12193149"/>
              <a:gd name="connsiteY113" fmla="*/ 3157458 h 3163521"/>
              <a:gd name="connsiteX114" fmla="*/ 6069677 w 12193149"/>
              <a:gd name="connsiteY114" fmla="*/ 3155921 h 3163521"/>
              <a:gd name="connsiteX115" fmla="*/ 6049786 w 12193149"/>
              <a:gd name="connsiteY115" fmla="*/ 3156604 h 3163521"/>
              <a:gd name="connsiteX116" fmla="*/ 6042433 w 12193149"/>
              <a:gd name="connsiteY116" fmla="*/ 3148255 h 3163521"/>
              <a:gd name="connsiteX117" fmla="*/ 6011238 w 12193149"/>
              <a:gd name="connsiteY117" fmla="*/ 3143162 h 3163521"/>
              <a:gd name="connsiteX118" fmla="*/ 5958523 w 12193149"/>
              <a:gd name="connsiteY118" fmla="*/ 3146806 h 3163521"/>
              <a:gd name="connsiteX119" fmla="*/ 5760067 w 12193149"/>
              <a:gd name="connsiteY119" fmla="*/ 3162498 h 3163521"/>
              <a:gd name="connsiteX120" fmla="*/ 5628108 w 12193149"/>
              <a:gd name="connsiteY120" fmla="*/ 3163521 h 3163521"/>
              <a:gd name="connsiteX121" fmla="*/ 5472054 w 12193149"/>
              <a:gd name="connsiteY121" fmla="*/ 3149501 h 3163521"/>
              <a:gd name="connsiteX122" fmla="*/ 5433909 w 12193149"/>
              <a:gd name="connsiteY122" fmla="*/ 3138248 h 3163521"/>
              <a:gd name="connsiteX123" fmla="*/ 5382817 w 12193149"/>
              <a:gd name="connsiteY123" fmla="*/ 3120546 h 3163521"/>
              <a:gd name="connsiteX124" fmla="*/ 5262912 w 12193149"/>
              <a:gd name="connsiteY124" fmla="*/ 3100129 h 3163521"/>
              <a:gd name="connsiteX125" fmla="*/ 5224109 w 12193149"/>
              <a:gd name="connsiteY125" fmla="*/ 3089005 h 3163521"/>
              <a:gd name="connsiteX126" fmla="*/ 5175808 w 12193149"/>
              <a:gd name="connsiteY126" fmla="*/ 3086015 h 3163521"/>
              <a:gd name="connsiteX127" fmla="*/ 5157702 w 12193149"/>
              <a:gd name="connsiteY127" fmla="*/ 3078792 h 3163521"/>
              <a:gd name="connsiteX128" fmla="*/ 5143747 w 12193149"/>
              <a:gd name="connsiteY128" fmla="*/ 3075392 h 3163521"/>
              <a:gd name="connsiteX129" fmla="*/ 5140744 w 12193149"/>
              <a:gd name="connsiteY129" fmla="*/ 3073291 h 3163521"/>
              <a:gd name="connsiteX130" fmla="*/ 5122807 w 12193149"/>
              <a:gd name="connsiteY130" fmla="*/ 3062438 h 3163521"/>
              <a:gd name="connsiteX131" fmla="*/ 5066938 w 12193149"/>
              <a:gd name="connsiteY131" fmla="*/ 3069009 h 3163521"/>
              <a:gd name="connsiteX132" fmla="*/ 5012662 w 12193149"/>
              <a:gd name="connsiteY132" fmla="*/ 3052628 h 3163521"/>
              <a:gd name="connsiteX133" fmla="*/ 4841589 w 12193149"/>
              <a:gd name="connsiteY133" fmla="*/ 3028611 h 3163521"/>
              <a:gd name="connsiteX134" fmla="*/ 4763595 w 12193149"/>
              <a:gd name="connsiteY134" fmla="*/ 3000843 h 3163521"/>
              <a:gd name="connsiteX135" fmla="*/ 4724334 w 12193149"/>
              <a:gd name="connsiteY135" fmla="*/ 2991829 h 3163521"/>
              <a:gd name="connsiteX136" fmla="*/ 4722324 w 12193149"/>
              <a:gd name="connsiteY136" fmla="*/ 2991080 h 3163521"/>
              <a:gd name="connsiteX137" fmla="*/ 4723259 w 12193149"/>
              <a:gd name="connsiteY137" fmla="*/ 2990869 h 3163521"/>
              <a:gd name="connsiteX138" fmla="*/ 4718350 w 12193149"/>
              <a:gd name="connsiteY138" fmla="*/ 2989599 h 3163521"/>
              <a:gd name="connsiteX139" fmla="*/ 4722324 w 12193149"/>
              <a:gd name="connsiteY139" fmla="*/ 2991080 h 3163521"/>
              <a:gd name="connsiteX140" fmla="*/ 4716674 w 12193149"/>
              <a:gd name="connsiteY140" fmla="*/ 2992355 h 3163521"/>
              <a:gd name="connsiteX141" fmla="*/ 4516962 w 12193149"/>
              <a:gd name="connsiteY141" fmla="*/ 2982453 h 3163521"/>
              <a:gd name="connsiteX142" fmla="*/ 4429691 w 12193149"/>
              <a:gd name="connsiteY142" fmla="*/ 2971802 h 3163521"/>
              <a:gd name="connsiteX143" fmla="*/ 4364023 w 12193149"/>
              <a:gd name="connsiteY143" fmla="*/ 2970456 h 3163521"/>
              <a:gd name="connsiteX144" fmla="*/ 4318114 w 12193149"/>
              <a:gd name="connsiteY144" fmla="*/ 2977071 h 3163521"/>
              <a:gd name="connsiteX145" fmla="*/ 4316258 w 12193149"/>
              <a:gd name="connsiteY145" fmla="*/ 2975730 h 3163521"/>
              <a:gd name="connsiteX146" fmla="*/ 4296292 w 12193149"/>
              <a:gd name="connsiteY146" fmla="*/ 2973851 h 3163521"/>
              <a:gd name="connsiteX147" fmla="*/ 4291212 w 12193149"/>
              <a:gd name="connsiteY147" fmla="*/ 2976768 h 3163521"/>
              <a:gd name="connsiteX148" fmla="*/ 4277290 w 12193149"/>
              <a:gd name="connsiteY148" fmla="*/ 2976522 h 3163521"/>
              <a:gd name="connsiteX149" fmla="*/ 4249265 w 12193149"/>
              <a:gd name="connsiteY149" fmla="*/ 2978846 h 3163521"/>
              <a:gd name="connsiteX150" fmla="*/ 4203199 w 12193149"/>
              <a:gd name="connsiteY150" fmla="*/ 2976051 h 3163521"/>
              <a:gd name="connsiteX151" fmla="*/ 4202893 w 12193149"/>
              <a:gd name="connsiteY151" fmla="*/ 2974792 h 3163521"/>
              <a:gd name="connsiteX152" fmla="*/ 4192396 w 12193149"/>
              <a:gd name="connsiteY152" fmla="*/ 2969158 h 3163521"/>
              <a:gd name="connsiteX153" fmla="*/ 4143893 w 12193149"/>
              <a:gd name="connsiteY153" fmla="*/ 2953293 h 3163521"/>
              <a:gd name="connsiteX154" fmla="*/ 4084245 w 12193149"/>
              <a:gd name="connsiteY154" fmla="*/ 2926760 h 3163521"/>
              <a:gd name="connsiteX155" fmla="*/ 4075694 w 12193149"/>
              <a:gd name="connsiteY155" fmla="*/ 2925925 h 3163521"/>
              <a:gd name="connsiteX156" fmla="*/ 4075575 w 12193149"/>
              <a:gd name="connsiteY156" fmla="*/ 2925626 h 3163521"/>
              <a:gd name="connsiteX157" fmla="*/ 4066658 w 12193149"/>
              <a:gd name="connsiteY157" fmla="*/ 2924182 h 3163521"/>
              <a:gd name="connsiteX158" fmla="*/ 4060102 w 12193149"/>
              <a:gd name="connsiteY158" fmla="*/ 2924400 h 3163521"/>
              <a:gd name="connsiteX159" fmla="*/ 4043512 w 12193149"/>
              <a:gd name="connsiteY159" fmla="*/ 2922779 h 3163521"/>
              <a:gd name="connsiteX160" fmla="*/ 4038145 w 12193149"/>
              <a:gd name="connsiteY160" fmla="*/ 2920345 h 3163521"/>
              <a:gd name="connsiteX161" fmla="*/ 4036511 w 12193149"/>
              <a:gd name="connsiteY161" fmla="*/ 2916678 h 3163521"/>
              <a:gd name="connsiteX162" fmla="*/ 4034926 w 12193149"/>
              <a:gd name="connsiteY162" fmla="*/ 2916913 h 3163521"/>
              <a:gd name="connsiteX163" fmla="*/ 4005686 w 12193149"/>
              <a:gd name="connsiteY163" fmla="*/ 2904345 h 3163521"/>
              <a:gd name="connsiteX164" fmla="*/ 3937994 w 12193149"/>
              <a:gd name="connsiteY164" fmla="*/ 2886888 h 3163521"/>
              <a:gd name="connsiteX165" fmla="*/ 3898423 w 12193149"/>
              <a:gd name="connsiteY165" fmla="*/ 2881233 h 3163521"/>
              <a:gd name="connsiteX166" fmla="*/ 3790908 w 12193149"/>
              <a:gd name="connsiteY166" fmla="*/ 2860995 h 3163521"/>
              <a:gd name="connsiteX167" fmla="*/ 3683661 w 12193149"/>
              <a:gd name="connsiteY167" fmla="*/ 2837072 h 3163521"/>
              <a:gd name="connsiteX168" fmla="*/ 3611183 w 12193149"/>
              <a:gd name="connsiteY168" fmla="*/ 2804801 h 3163521"/>
              <a:gd name="connsiteX169" fmla="*/ 3605003 w 12193149"/>
              <a:gd name="connsiteY169" fmla="*/ 2806163 h 3163521"/>
              <a:gd name="connsiteX170" fmla="*/ 3595884 w 12193149"/>
              <a:gd name="connsiteY170" fmla="*/ 2806327 h 3163521"/>
              <a:gd name="connsiteX171" fmla="*/ 3595649 w 12193149"/>
              <a:gd name="connsiteY171" fmla="*/ 2806058 h 3163521"/>
              <a:gd name="connsiteX172" fmla="*/ 3587126 w 12193149"/>
              <a:gd name="connsiteY172" fmla="*/ 2806748 h 3163521"/>
              <a:gd name="connsiteX173" fmla="*/ 3537283 w 12193149"/>
              <a:gd name="connsiteY173" fmla="*/ 2797049 h 3163521"/>
              <a:gd name="connsiteX174" fmla="*/ 3474371 w 12193149"/>
              <a:gd name="connsiteY174" fmla="*/ 2793388 h 3163521"/>
              <a:gd name="connsiteX175" fmla="*/ 3401876 w 12193149"/>
              <a:gd name="connsiteY175" fmla="*/ 2781340 h 3163521"/>
              <a:gd name="connsiteX176" fmla="*/ 3365036 w 12193149"/>
              <a:gd name="connsiteY176" fmla="*/ 2798292 h 3163521"/>
              <a:gd name="connsiteX177" fmla="*/ 3345174 w 12193149"/>
              <a:gd name="connsiteY177" fmla="*/ 2799974 h 3163521"/>
              <a:gd name="connsiteX178" fmla="*/ 3342846 w 12193149"/>
              <a:gd name="connsiteY178" fmla="*/ 2798999 h 3163521"/>
              <a:gd name="connsiteX179" fmla="*/ 3263504 w 12193149"/>
              <a:gd name="connsiteY179" fmla="*/ 2804876 h 3163521"/>
              <a:gd name="connsiteX180" fmla="*/ 3143704 w 12193149"/>
              <a:gd name="connsiteY180" fmla="*/ 2812651 h 3163521"/>
              <a:gd name="connsiteX181" fmla="*/ 3031439 w 12193149"/>
              <a:gd name="connsiteY181" fmla="*/ 2815294 h 3163521"/>
              <a:gd name="connsiteX182" fmla="*/ 2782717 w 12193149"/>
              <a:gd name="connsiteY182" fmla="*/ 2837115 h 3163521"/>
              <a:gd name="connsiteX183" fmla="*/ 2647675 w 12193149"/>
              <a:gd name="connsiteY183" fmla="*/ 2847651 h 3163521"/>
              <a:gd name="connsiteX184" fmla="*/ 2569176 w 12193149"/>
              <a:gd name="connsiteY184" fmla="*/ 2821410 h 3163521"/>
              <a:gd name="connsiteX185" fmla="*/ 2444403 w 12193149"/>
              <a:gd name="connsiteY185" fmla="*/ 2835311 h 3163521"/>
              <a:gd name="connsiteX186" fmla="*/ 2316260 w 12193149"/>
              <a:gd name="connsiteY186" fmla="*/ 2843778 h 3163521"/>
              <a:gd name="connsiteX187" fmla="*/ 2209726 w 12193149"/>
              <a:gd name="connsiteY187" fmla="*/ 2838545 h 3163521"/>
              <a:gd name="connsiteX188" fmla="*/ 2095813 w 12193149"/>
              <a:gd name="connsiteY188" fmla="*/ 2821834 h 3163521"/>
              <a:gd name="connsiteX189" fmla="*/ 1998504 w 12193149"/>
              <a:gd name="connsiteY189" fmla="*/ 2813814 h 3163521"/>
              <a:gd name="connsiteX190" fmla="*/ 1929320 w 12193149"/>
              <a:gd name="connsiteY190" fmla="*/ 2835759 h 3163521"/>
              <a:gd name="connsiteX191" fmla="*/ 1922798 w 12193149"/>
              <a:gd name="connsiteY191" fmla="*/ 2830928 h 3163521"/>
              <a:gd name="connsiteX192" fmla="*/ 1874228 w 12193149"/>
              <a:gd name="connsiteY192" fmla="*/ 2832523 h 3163521"/>
              <a:gd name="connsiteX193" fmla="*/ 1787803 w 12193149"/>
              <a:gd name="connsiteY193" fmla="*/ 2860145 h 3163521"/>
              <a:gd name="connsiteX194" fmla="*/ 1739352 w 12193149"/>
              <a:gd name="connsiteY194" fmla="*/ 2855094 h 3163521"/>
              <a:gd name="connsiteX195" fmla="*/ 1676219 w 12193149"/>
              <a:gd name="connsiteY195" fmla="*/ 2838745 h 3163521"/>
              <a:gd name="connsiteX196" fmla="*/ 1609817 w 12193149"/>
              <a:gd name="connsiteY196" fmla="*/ 2831848 h 3163521"/>
              <a:gd name="connsiteX197" fmla="*/ 1497258 w 12193149"/>
              <a:gd name="connsiteY197" fmla="*/ 2806258 h 3163521"/>
              <a:gd name="connsiteX198" fmla="*/ 1151127 w 12193149"/>
              <a:gd name="connsiteY198" fmla="*/ 2756823 h 3163521"/>
              <a:gd name="connsiteX199" fmla="*/ 859417 w 12193149"/>
              <a:gd name="connsiteY199" fmla="*/ 2747390 h 3163521"/>
              <a:gd name="connsiteX200" fmla="*/ 838688 w 12193149"/>
              <a:gd name="connsiteY200" fmla="*/ 2748603 h 3163521"/>
              <a:gd name="connsiteX201" fmla="*/ 817957 w 12193149"/>
              <a:gd name="connsiteY201" fmla="*/ 2746639 h 3163521"/>
              <a:gd name="connsiteX202" fmla="*/ 812654 w 12193149"/>
              <a:gd name="connsiteY202" fmla="*/ 2749533 h 3163521"/>
              <a:gd name="connsiteX203" fmla="*/ 721195 w 12193149"/>
              <a:gd name="connsiteY203" fmla="*/ 2748443 h 3163521"/>
              <a:gd name="connsiteX204" fmla="*/ 720890 w 12193149"/>
              <a:gd name="connsiteY204" fmla="*/ 2747181 h 3163521"/>
              <a:gd name="connsiteX205" fmla="*/ 710023 w 12193149"/>
              <a:gd name="connsiteY205" fmla="*/ 2741504 h 3163521"/>
              <a:gd name="connsiteX206" fmla="*/ 597940 w 12193149"/>
              <a:gd name="connsiteY206" fmla="*/ 2698646 h 3163521"/>
              <a:gd name="connsiteX207" fmla="*/ 579683 w 12193149"/>
              <a:gd name="connsiteY207" fmla="*/ 2695994 h 3163521"/>
              <a:gd name="connsiteX208" fmla="*/ 572865 w 12193149"/>
              <a:gd name="connsiteY208" fmla="*/ 2696183 h 3163521"/>
              <a:gd name="connsiteX209" fmla="*/ 446247 w 12193149"/>
              <a:gd name="connsiteY209" fmla="*/ 2658153 h 3163521"/>
              <a:gd name="connsiteX210" fmla="*/ 405163 w 12193149"/>
              <a:gd name="connsiteY210" fmla="*/ 2652330 h 3163521"/>
              <a:gd name="connsiteX211" fmla="*/ 293583 w 12193149"/>
              <a:gd name="connsiteY211" fmla="*/ 2631634 h 3163521"/>
              <a:gd name="connsiteX212" fmla="*/ 119529 w 12193149"/>
              <a:gd name="connsiteY212" fmla="*/ 2579829 h 3163521"/>
              <a:gd name="connsiteX213" fmla="*/ 16674 w 12193149"/>
              <a:gd name="connsiteY213" fmla="*/ 2576973 h 3163521"/>
              <a:gd name="connsiteX214" fmla="*/ 1150 w 12193149"/>
              <a:gd name="connsiteY214" fmla="*/ 2571504 h 3163521"/>
              <a:gd name="connsiteX215" fmla="*/ 1148 w 12193149"/>
              <a:gd name="connsiteY215" fmla="*/ 1040995 h 3163521"/>
              <a:gd name="connsiteX216" fmla="*/ 1148 w 12193149"/>
              <a:gd name="connsiteY216" fmla="*/ 818782 h 3163521"/>
              <a:gd name="connsiteX0" fmla="*/ 1148 w 12193149"/>
              <a:gd name="connsiteY0" fmla="*/ 0 h 3171710"/>
              <a:gd name="connsiteX1" fmla="*/ 12181789 w 12193149"/>
              <a:gd name="connsiteY1" fmla="*/ 8189 h 3171710"/>
              <a:gd name="connsiteX2" fmla="*/ 12193149 w 12193149"/>
              <a:gd name="connsiteY2" fmla="*/ 1406710 h 3171710"/>
              <a:gd name="connsiteX3" fmla="*/ 12185986 w 12193149"/>
              <a:gd name="connsiteY3" fmla="*/ 1411160 h 3171710"/>
              <a:gd name="connsiteX4" fmla="*/ 12156363 w 12193149"/>
              <a:gd name="connsiteY4" fmla="*/ 1424337 h 3171710"/>
              <a:gd name="connsiteX5" fmla="*/ 12139215 w 12193149"/>
              <a:gd name="connsiteY5" fmla="*/ 1450150 h 3171710"/>
              <a:gd name="connsiteX6" fmla="*/ 12126327 w 12193149"/>
              <a:gd name="connsiteY6" fmla="*/ 1451661 h 3171710"/>
              <a:gd name="connsiteX7" fmla="*/ 12124007 w 12193149"/>
              <a:gd name="connsiteY7" fmla="*/ 1451765 h 3171710"/>
              <a:gd name="connsiteX8" fmla="*/ 12116854 w 12193149"/>
              <a:gd name="connsiteY8" fmla="*/ 1455579 h 3171710"/>
              <a:gd name="connsiteX9" fmla="*/ 12099497 w 12193149"/>
              <a:gd name="connsiteY9" fmla="*/ 1455110 h 3171710"/>
              <a:gd name="connsiteX10" fmla="*/ 12087073 w 12193149"/>
              <a:gd name="connsiteY10" fmla="*/ 1463312 h 3171710"/>
              <a:gd name="connsiteX11" fmla="*/ 12031073 w 12193149"/>
              <a:gd name="connsiteY11" fmla="*/ 1506980 h 3171710"/>
              <a:gd name="connsiteX12" fmla="*/ 11995833 w 12193149"/>
              <a:gd name="connsiteY12" fmla="*/ 1530429 h 3171710"/>
              <a:gd name="connsiteX13" fmla="*/ 11979717 w 12193149"/>
              <a:gd name="connsiteY13" fmla="*/ 1535132 h 3171710"/>
              <a:gd name="connsiteX14" fmla="*/ 11959046 w 12193149"/>
              <a:gd name="connsiteY14" fmla="*/ 1544529 h 3171710"/>
              <a:gd name="connsiteX15" fmla="*/ 11920454 w 12193149"/>
              <a:gd name="connsiteY15" fmla="*/ 1557854 h 3171710"/>
              <a:gd name="connsiteX16" fmla="*/ 11903656 w 12193149"/>
              <a:gd name="connsiteY16" fmla="*/ 1569397 h 3171710"/>
              <a:gd name="connsiteX17" fmla="*/ 11895048 w 12193149"/>
              <a:gd name="connsiteY17" fmla="*/ 1571762 h 3171710"/>
              <a:gd name="connsiteX18" fmla="*/ 11891968 w 12193149"/>
              <a:gd name="connsiteY18" fmla="*/ 1582700 h 3171710"/>
              <a:gd name="connsiteX19" fmla="*/ 11870776 w 12193149"/>
              <a:gd name="connsiteY19" fmla="*/ 1604787 h 3171710"/>
              <a:gd name="connsiteX20" fmla="*/ 11813376 w 12193149"/>
              <a:gd name="connsiteY20" fmla="*/ 1624630 h 3171710"/>
              <a:gd name="connsiteX21" fmla="*/ 11590693 w 12193149"/>
              <a:gd name="connsiteY21" fmla="*/ 1790748 h 3171710"/>
              <a:gd name="connsiteX22" fmla="*/ 11506817 w 12193149"/>
              <a:gd name="connsiteY22" fmla="*/ 1860594 h 3171710"/>
              <a:gd name="connsiteX23" fmla="*/ 11280332 w 12193149"/>
              <a:gd name="connsiteY23" fmla="*/ 2050542 h 3171710"/>
              <a:gd name="connsiteX24" fmla="*/ 11228309 w 12193149"/>
              <a:gd name="connsiteY24" fmla="*/ 2103207 h 3171710"/>
              <a:gd name="connsiteX25" fmla="*/ 11218087 w 12193149"/>
              <a:gd name="connsiteY25" fmla="*/ 2102932 h 3171710"/>
              <a:gd name="connsiteX26" fmla="*/ 11217184 w 12193149"/>
              <a:gd name="connsiteY26" fmla="*/ 2101989 h 3171710"/>
              <a:gd name="connsiteX27" fmla="*/ 11188885 w 12193149"/>
              <a:gd name="connsiteY27" fmla="*/ 2119354 h 3171710"/>
              <a:gd name="connsiteX28" fmla="*/ 11184501 w 12193149"/>
              <a:gd name="connsiteY28" fmla="*/ 2119496 h 3171710"/>
              <a:gd name="connsiteX29" fmla="*/ 11166854 w 12193149"/>
              <a:gd name="connsiteY29" fmla="*/ 2133583 h 3171710"/>
              <a:gd name="connsiteX30" fmla="*/ 11157311 w 12193149"/>
              <a:gd name="connsiteY30" fmla="*/ 2139385 h 3171710"/>
              <a:gd name="connsiteX31" fmla="*/ 11155496 w 12193149"/>
              <a:gd name="connsiteY31" fmla="*/ 2144068 h 3171710"/>
              <a:gd name="connsiteX32" fmla="*/ 11140961 w 12193149"/>
              <a:gd name="connsiteY32" fmla="*/ 2151086 h 3171710"/>
              <a:gd name="connsiteX33" fmla="*/ 11138961 w 12193149"/>
              <a:gd name="connsiteY33" fmla="*/ 2150743 h 3171710"/>
              <a:gd name="connsiteX34" fmla="*/ 11128208 w 12193149"/>
              <a:gd name="connsiteY34" fmla="*/ 2160803 h 3171710"/>
              <a:gd name="connsiteX35" fmla="*/ 11120691 w 12193149"/>
              <a:gd name="connsiteY35" fmla="*/ 2174395 h 3171710"/>
              <a:gd name="connsiteX36" fmla="*/ 10894683 w 12193149"/>
              <a:gd name="connsiteY36" fmla="*/ 2300370 h 3171710"/>
              <a:gd name="connsiteX37" fmla="*/ 10773300 w 12193149"/>
              <a:gd name="connsiteY37" fmla="*/ 2350162 h 3171710"/>
              <a:gd name="connsiteX38" fmla="*/ 10627668 w 12193149"/>
              <a:gd name="connsiteY38" fmla="*/ 2386200 h 3171710"/>
              <a:gd name="connsiteX39" fmla="*/ 10581895 w 12193149"/>
              <a:gd name="connsiteY39" fmla="*/ 2395660 h 3171710"/>
              <a:gd name="connsiteX40" fmla="*/ 10547790 w 12193149"/>
              <a:gd name="connsiteY40" fmla="*/ 2425394 h 3171710"/>
              <a:gd name="connsiteX41" fmla="*/ 10529643 w 12193149"/>
              <a:gd name="connsiteY41" fmla="*/ 2423878 h 3171710"/>
              <a:gd name="connsiteX42" fmla="*/ 10526446 w 12193149"/>
              <a:gd name="connsiteY42" fmla="*/ 2423382 h 3171710"/>
              <a:gd name="connsiteX43" fmla="*/ 10515129 w 12193149"/>
              <a:gd name="connsiteY43" fmla="*/ 2426508 h 3171710"/>
              <a:gd name="connsiteX44" fmla="*/ 10491735 w 12193149"/>
              <a:gd name="connsiteY44" fmla="*/ 2421127 h 3171710"/>
              <a:gd name="connsiteX45" fmla="*/ 10471418 w 12193149"/>
              <a:gd name="connsiteY45" fmla="*/ 2428664 h 3171710"/>
              <a:gd name="connsiteX46" fmla="*/ 10377042 w 12193149"/>
              <a:gd name="connsiteY46" fmla="*/ 2471569 h 3171710"/>
              <a:gd name="connsiteX47" fmla="*/ 10319338 w 12193149"/>
              <a:gd name="connsiteY47" fmla="*/ 2493192 h 3171710"/>
              <a:gd name="connsiteX48" fmla="*/ 10295467 w 12193149"/>
              <a:gd name="connsiteY48" fmla="*/ 2495050 h 3171710"/>
              <a:gd name="connsiteX49" fmla="*/ 10263443 w 12193149"/>
              <a:gd name="connsiteY49" fmla="*/ 2501919 h 3171710"/>
              <a:gd name="connsiteX50" fmla="*/ 10205418 w 12193149"/>
              <a:gd name="connsiteY50" fmla="*/ 2509120 h 3171710"/>
              <a:gd name="connsiteX51" fmla="*/ 10177759 w 12193149"/>
              <a:gd name="connsiteY51" fmla="*/ 2519914 h 3171710"/>
              <a:gd name="connsiteX52" fmla="*/ 10165070 w 12193149"/>
              <a:gd name="connsiteY52" fmla="*/ 2520710 h 3171710"/>
              <a:gd name="connsiteX53" fmla="*/ 10156308 w 12193149"/>
              <a:gd name="connsiteY53" fmla="*/ 2534458 h 3171710"/>
              <a:gd name="connsiteX54" fmla="*/ 10118267 w 12193149"/>
              <a:gd name="connsiteY54" fmla="*/ 2558113 h 3171710"/>
              <a:gd name="connsiteX55" fmla="*/ 10083317 w 12193149"/>
              <a:gd name="connsiteY55" fmla="*/ 2570267 h 3171710"/>
              <a:gd name="connsiteX56" fmla="*/ 10040388 w 12193149"/>
              <a:gd name="connsiteY56" fmla="*/ 2568603 h 3171710"/>
              <a:gd name="connsiteX57" fmla="*/ 9961167 w 12193149"/>
              <a:gd name="connsiteY57" fmla="*/ 2584118 h 3171710"/>
              <a:gd name="connsiteX58" fmla="*/ 9848940 w 12193149"/>
              <a:gd name="connsiteY58" fmla="*/ 2590886 h 3171710"/>
              <a:gd name="connsiteX59" fmla="*/ 9729457 w 12193149"/>
              <a:gd name="connsiteY59" fmla="*/ 2611093 h 3171710"/>
              <a:gd name="connsiteX60" fmla="*/ 9613704 w 12193149"/>
              <a:gd name="connsiteY60" fmla="*/ 2639342 h 3171710"/>
              <a:gd name="connsiteX61" fmla="*/ 9338590 w 12193149"/>
              <a:gd name="connsiteY61" fmla="*/ 2696264 h 3171710"/>
              <a:gd name="connsiteX62" fmla="*/ 9232518 w 12193149"/>
              <a:gd name="connsiteY62" fmla="*/ 2720120 h 3171710"/>
              <a:gd name="connsiteX63" fmla="*/ 9156690 w 12193149"/>
              <a:gd name="connsiteY63" fmla="*/ 2730199 h 3171710"/>
              <a:gd name="connsiteX64" fmla="*/ 9054601 w 12193149"/>
              <a:gd name="connsiteY64" fmla="*/ 2737726 h 3171710"/>
              <a:gd name="connsiteX65" fmla="*/ 9006634 w 12193149"/>
              <a:gd name="connsiteY65" fmla="*/ 2741011 h 3171710"/>
              <a:gd name="connsiteX66" fmla="*/ 9006349 w 12193149"/>
              <a:gd name="connsiteY66" fmla="*/ 2740771 h 3171710"/>
              <a:gd name="connsiteX67" fmla="*/ 8997380 w 12193149"/>
              <a:gd name="connsiteY67" fmla="*/ 2741982 h 3171710"/>
              <a:gd name="connsiteX68" fmla="*/ 8991542 w 12193149"/>
              <a:gd name="connsiteY68" fmla="*/ 2744043 h 3171710"/>
              <a:gd name="connsiteX69" fmla="*/ 8975485 w 12193149"/>
              <a:gd name="connsiteY69" fmla="*/ 2747269 h 3171710"/>
              <a:gd name="connsiteX70" fmla="*/ 8969159 w 12193149"/>
              <a:gd name="connsiteY70" fmla="*/ 2746569 h 3171710"/>
              <a:gd name="connsiteX71" fmla="*/ 8964196 w 12193149"/>
              <a:gd name="connsiteY71" fmla="*/ 2744344 h 3171710"/>
              <a:gd name="connsiteX72" fmla="*/ 8930136 w 12193149"/>
              <a:gd name="connsiteY72" fmla="*/ 2741156 h 3171710"/>
              <a:gd name="connsiteX73" fmla="*/ 8753592 w 12193149"/>
              <a:gd name="connsiteY73" fmla="*/ 2760388 h 3171710"/>
              <a:gd name="connsiteX74" fmla="*/ 8708995 w 12193149"/>
              <a:gd name="connsiteY74" fmla="*/ 2762489 h 3171710"/>
              <a:gd name="connsiteX75" fmla="*/ 8597219 w 12193149"/>
              <a:gd name="connsiteY75" fmla="*/ 2771061 h 3171710"/>
              <a:gd name="connsiteX76" fmla="*/ 8526378 w 12193149"/>
              <a:gd name="connsiteY76" fmla="*/ 2756219 h 3171710"/>
              <a:gd name="connsiteX77" fmla="*/ 8512131 w 12193149"/>
              <a:gd name="connsiteY77" fmla="*/ 2762134 h 3171710"/>
              <a:gd name="connsiteX78" fmla="*/ 8507315 w 12193149"/>
              <a:gd name="connsiteY78" fmla="*/ 2765135 h 3171710"/>
              <a:gd name="connsiteX79" fmla="*/ 8499116 w 12193149"/>
              <a:gd name="connsiteY79" fmla="*/ 2767873 h 3171710"/>
              <a:gd name="connsiteX80" fmla="*/ 8498742 w 12193149"/>
              <a:gd name="connsiteY80" fmla="*/ 2767694 h 3171710"/>
              <a:gd name="connsiteX81" fmla="*/ 8491397 w 12193149"/>
              <a:gd name="connsiteY81" fmla="*/ 2770744 h 3171710"/>
              <a:gd name="connsiteX82" fmla="*/ 8368330 w 12193149"/>
              <a:gd name="connsiteY82" fmla="*/ 2784786 h 3171710"/>
              <a:gd name="connsiteX83" fmla="*/ 8354947 w 12193149"/>
              <a:gd name="connsiteY83" fmla="*/ 2784980 h 3171710"/>
              <a:gd name="connsiteX84" fmla="*/ 8321252 w 12193149"/>
              <a:gd name="connsiteY84" fmla="*/ 2801558 h 3171710"/>
              <a:gd name="connsiteX85" fmla="*/ 8315581 w 12193149"/>
              <a:gd name="connsiteY85" fmla="*/ 2801884 h 3171710"/>
              <a:gd name="connsiteX86" fmla="*/ 8296322 w 12193149"/>
              <a:gd name="connsiteY86" fmla="*/ 2815779 h 3171710"/>
              <a:gd name="connsiteX87" fmla="*/ 8285424 w 12193149"/>
              <a:gd name="connsiteY87" fmla="*/ 2821602 h 3171710"/>
              <a:gd name="connsiteX88" fmla="*/ 8284298 w 12193149"/>
              <a:gd name="connsiteY88" fmla="*/ 2826045 h 3171710"/>
              <a:gd name="connsiteX89" fmla="*/ 8267224 w 12193149"/>
              <a:gd name="connsiteY89" fmla="*/ 2833220 h 3171710"/>
              <a:gd name="connsiteX90" fmla="*/ 8264525 w 12193149"/>
              <a:gd name="connsiteY90" fmla="*/ 2832990 h 3171710"/>
              <a:gd name="connsiteX91" fmla="*/ 8253181 w 12193149"/>
              <a:gd name="connsiteY91" fmla="*/ 2842833 h 3171710"/>
              <a:gd name="connsiteX92" fmla="*/ 8246982 w 12193149"/>
              <a:gd name="connsiteY92" fmla="*/ 2855825 h 3171710"/>
              <a:gd name="connsiteX93" fmla="*/ 8091420 w 12193149"/>
              <a:gd name="connsiteY93" fmla="*/ 2901986 h 3171710"/>
              <a:gd name="connsiteX94" fmla="*/ 7906555 w 12193149"/>
              <a:gd name="connsiteY94" fmla="*/ 2943959 h 3171710"/>
              <a:gd name="connsiteX95" fmla="*/ 7719893 w 12193149"/>
              <a:gd name="connsiteY95" fmla="*/ 2969674 h 3171710"/>
              <a:gd name="connsiteX96" fmla="*/ 7615495 w 12193149"/>
              <a:gd name="connsiteY96" fmla="*/ 2966203 h 3171710"/>
              <a:gd name="connsiteX97" fmla="*/ 7528691 w 12193149"/>
              <a:gd name="connsiteY97" fmla="*/ 2972031 h 3171710"/>
              <a:gd name="connsiteX98" fmla="*/ 7520719 w 12193149"/>
              <a:gd name="connsiteY98" fmla="*/ 2974584 h 3171710"/>
              <a:gd name="connsiteX99" fmla="*/ 7508559 w 12193149"/>
              <a:gd name="connsiteY99" fmla="*/ 2975919 h 3171710"/>
              <a:gd name="connsiteX100" fmla="*/ 7508188 w 12193149"/>
              <a:gd name="connsiteY100" fmla="*/ 2975592 h 3171710"/>
              <a:gd name="connsiteX101" fmla="*/ 7496943 w 12193149"/>
              <a:gd name="connsiteY101" fmla="*/ 2977544 h 3171710"/>
              <a:gd name="connsiteX102" fmla="*/ 7219707 w 12193149"/>
              <a:gd name="connsiteY102" fmla="*/ 2983651 h 3171710"/>
              <a:gd name="connsiteX103" fmla="*/ 7202249 w 12193149"/>
              <a:gd name="connsiteY103" fmla="*/ 2988201 h 3171710"/>
              <a:gd name="connsiteX104" fmla="*/ 7198152 w 12193149"/>
              <a:gd name="connsiteY104" fmla="*/ 2993559 h 3171710"/>
              <a:gd name="connsiteX105" fmla="*/ 7171956 w 12193149"/>
              <a:gd name="connsiteY105" fmla="*/ 2998207 h 3171710"/>
              <a:gd name="connsiteX106" fmla="*/ 7098136 w 12193149"/>
              <a:gd name="connsiteY106" fmla="*/ 3010435 h 3171710"/>
              <a:gd name="connsiteX107" fmla="*/ 7019644 w 12193149"/>
              <a:gd name="connsiteY107" fmla="*/ 3010061 h 3171710"/>
              <a:gd name="connsiteX108" fmla="*/ 6905294 w 12193149"/>
              <a:gd name="connsiteY108" fmla="*/ 3039567 h 3171710"/>
              <a:gd name="connsiteX109" fmla="*/ 6709370 w 12193149"/>
              <a:gd name="connsiteY109" fmla="*/ 3067522 h 3171710"/>
              <a:gd name="connsiteX110" fmla="*/ 6550602 w 12193149"/>
              <a:gd name="connsiteY110" fmla="*/ 3096298 h 3171710"/>
              <a:gd name="connsiteX111" fmla="*/ 6318708 w 12193149"/>
              <a:gd name="connsiteY111" fmla="*/ 3143098 h 3171710"/>
              <a:gd name="connsiteX112" fmla="*/ 6169822 w 12193149"/>
              <a:gd name="connsiteY112" fmla="*/ 3145185 h 3171710"/>
              <a:gd name="connsiteX113" fmla="*/ 6074996 w 12193149"/>
              <a:gd name="connsiteY113" fmla="*/ 3165647 h 3171710"/>
              <a:gd name="connsiteX114" fmla="*/ 6069677 w 12193149"/>
              <a:gd name="connsiteY114" fmla="*/ 3164110 h 3171710"/>
              <a:gd name="connsiteX115" fmla="*/ 6049786 w 12193149"/>
              <a:gd name="connsiteY115" fmla="*/ 3164793 h 3171710"/>
              <a:gd name="connsiteX116" fmla="*/ 6042433 w 12193149"/>
              <a:gd name="connsiteY116" fmla="*/ 3156444 h 3171710"/>
              <a:gd name="connsiteX117" fmla="*/ 6011238 w 12193149"/>
              <a:gd name="connsiteY117" fmla="*/ 3151351 h 3171710"/>
              <a:gd name="connsiteX118" fmla="*/ 5958523 w 12193149"/>
              <a:gd name="connsiteY118" fmla="*/ 3154995 h 3171710"/>
              <a:gd name="connsiteX119" fmla="*/ 5760067 w 12193149"/>
              <a:gd name="connsiteY119" fmla="*/ 3170687 h 3171710"/>
              <a:gd name="connsiteX120" fmla="*/ 5628108 w 12193149"/>
              <a:gd name="connsiteY120" fmla="*/ 3171710 h 3171710"/>
              <a:gd name="connsiteX121" fmla="*/ 5472054 w 12193149"/>
              <a:gd name="connsiteY121" fmla="*/ 3157690 h 3171710"/>
              <a:gd name="connsiteX122" fmla="*/ 5433909 w 12193149"/>
              <a:gd name="connsiteY122" fmla="*/ 3146437 h 3171710"/>
              <a:gd name="connsiteX123" fmla="*/ 5382817 w 12193149"/>
              <a:gd name="connsiteY123" fmla="*/ 3128735 h 3171710"/>
              <a:gd name="connsiteX124" fmla="*/ 5262912 w 12193149"/>
              <a:gd name="connsiteY124" fmla="*/ 3108318 h 3171710"/>
              <a:gd name="connsiteX125" fmla="*/ 5224109 w 12193149"/>
              <a:gd name="connsiteY125" fmla="*/ 3097194 h 3171710"/>
              <a:gd name="connsiteX126" fmla="*/ 5175808 w 12193149"/>
              <a:gd name="connsiteY126" fmla="*/ 3094204 h 3171710"/>
              <a:gd name="connsiteX127" fmla="*/ 5157702 w 12193149"/>
              <a:gd name="connsiteY127" fmla="*/ 3086981 h 3171710"/>
              <a:gd name="connsiteX128" fmla="*/ 5143747 w 12193149"/>
              <a:gd name="connsiteY128" fmla="*/ 3083581 h 3171710"/>
              <a:gd name="connsiteX129" fmla="*/ 5140744 w 12193149"/>
              <a:gd name="connsiteY129" fmla="*/ 3081480 h 3171710"/>
              <a:gd name="connsiteX130" fmla="*/ 5122807 w 12193149"/>
              <a:gd name="connsiteY130" fmla="*/ 3070627 h 3171710"/>
              <a:gd name="connsiteX131" fmla="*/ 5066938 w 12193149"/>
              <a:gd name="connsiteY131" fmla="*/ 3077198 h 3171710"/>
              <a:gd name="connsiteX132" fmla="*/ 5012662 w 12193149"/>
              <a:gd name="connsiteY132" fmla="*/ 3060817 h 3171710"/>
              <a:gd name="connsiteX133" fmla="*/ 4841589 w 12193149"/>
              <a:gd name="connsiteY133" fmla="*/ 3036800 h 3171710"/>
              <a:gd name="connsiteX134" fmla="*/ 4763595 w 12193149"/>
              <a:gd name="connsiteY134" fmla="*/ 3009032 h 3171710"/>
              <a:gd name="connsiteX135" fmla="*/ 4724334 w 12193149"/>
              <a:gd name="connsiteY135" fmla="*/ 3000018 h 3171710"/>
              <a:gd name="connsiteX136" fmla="*/ 4722324 w 12193149"/>
              <a:gd name="connsiteY136" fmla="*/ 2999269 h 3171710"/>
              <a:gd name="connsiteX137" fmla="*/ 4723259 w 12193149"/>
              <a:gd name="connsiteY137" fmla="*/ 2999058 h 3171710"/>
              <a:gd name="connsiteX138" fmla="*/ 4718350 w 12193149"/>
              <a:gd name="connsiteY138" fmla="*/ 2997788 h 3171710"/>
              <a:gd name="connsiteX139" fmla="*/ 4722324 w 12193149"/>
              <a:gd name="connsiteY139" fmla="*/ 2999269 h 3171710"/>
              <a:gd name="connsiteX140" fmla="*/ 4716674 w 12193149"/>
              <a:gd name="connsiteY140" fmla="*/ 3000544 h 3171710"/>
              <a:gd name="connsiteX141" fmla="*/ 4516962 w 12193149"/>
              <a:gd name="connsiteY141" fmla="*/ 2990642 h 3171710"/>
              <a:gd name="connsiteX142" fmla="*/ 4429691 w 12193149"/>
              <a:gd name="connsiteY142" fmla="*/ 2979991 h 3171710"/>
              <a:gd name="connsiteX143" fmla="*/ 4364023 w 12193149"/>
              <a:gd name="connsiteY143" fmla="*/ 2978645 h 3171710"/>
              <a:gd name="connsiteX144" fmla="*/ 4318114 w 12193149"/>
              <a:gd name="connsiteY144" fmla="*/ 2985260 h 3171710"/>
              <a:gd name="connsiteX145" fmla="*/ 4316258 w 12193149"/>
              <a:gd name="connsiteY145" fmla="*/ 2983919 h 3171710"/>
              <a:gd name="connsiteX146" fmla="*/ 4296292 w 12193149"/>
              <a:gd name="connsiteY146" fmla="*/ 2982040 h 3171710"/>
              <a:gd name="connsiteX147" fmla="*/ 4291212 w 12193149"/>
              <a:gd name="connsiteY147" fmla="*/ 2984957 h 3171710"/>
              <a:gd name="connsiteX148" fmla="*/ 4277290 w 12193149"/>
              <a:gd name="connsiteY148" fmla="*/ 2984711 h 3171710"/>
              <a:gd name="connsiteX149" fmla="*/ 4249265 w 12193149"/>
              <a:gd name="connsiteY149" fmla="*/ 2987035 h 3171710"/>
              <a:gd name="connsiteX150" fmla="*/ 4203199 w 12193149"/>
              <a:gd name="connsiteY150" fmla="*/ 2984240 h 3171710"/>
              <a:gd name="connsiteX151" fmla="*/ 4202893 w 12193149"/>
              <a:gd name="connsiteY151" fmla="*/ 2982981 h 3171710"/>
              <a:gd name="connsiteX152" fmla="*/ 4192396 w 12193149"/>
              <a:gd name="connsiteY152" fmla="*/ 2977347 h 3171710"/>
              <a:gd name="connsiteX153" fmla="*/ 4143893 w 12193149"/>
              <a:gd name="connsiteY153" fmla="*/ 2961482 h 3171710"/>
              <a:gd name="connsiteX154" fmla="*/ 4084245 w 12193149"/>
              <a:gd name="connsiteY154" fmla="*/ 2934949 h 3171710"/>
              <a:gd name="connsiteX155" fmla="*/ 4075694 w 12193149"/>
              <a:gd name="connsiteY155" fmla="*/ 2934114 h 3171710"/>
              <a:gd name="connsiteX156" fmla="*/ 4075575 w 12193149"/>
              <a:gd name="connsiteY156" fmla="*/ 2933815 h 3171710"/>
              <a:gd name="connsiteX157" fmla="*/ 4066658 w 12193149"/>
              <a:gd name="connsiteY157" fmla="*/ 2932371 h 3171710"/>
              <a:gd name="connsiteX158" fmla="*/ 4060102 w 12193149"/>
              <a:gd name="connsiteY158" fmla="*/ 2932589 h 3171710"/>
              <a:gd name="connsiteX159" fmla="*/ 4043512 w 12193149"/>
              <a:gd name="connsiteY159" fmla="*/ 2930968 h 3171710"/>
              <a:gd name="connsiteX160" fmla="*/ 4038145 w 12193149"/>
              <a:gd name="connsiteY160" fmla="*/ 2928534 h 3171710"/>
              <a:gd name="connsiteX161" fmla="*/ 4036511 w 12193149"/>
              <a:gd name="connsiteY161" fmla="*/ 2924867 h 3171710"/>
              <a:gd name="connsiteX162" fmla="*/ 4034926 w 12193149"/>
              <a:gd name="connsiteY162" fmla="*/ 2925102 h 3171710"/>
              <a:gd name="connsiteX163" fmla="*/ 4005686 w 12193149"/>
              <a:gd name="connsiteY163" fmla="*/ 2912534 h 3171710"/>
              <a:gd name="connsiteX164" fmla="*/ 3937994 w 12193149"/>
              <a:gd name="connsiteY164" fmla="*/ 2895077 h 3171710"/>
              <a:gd name="connsiteX165" fmla="*/ 3898423 w 12193149"/>
              <a:gd name="connsiteY165" fmla="*/ 2889422 h 3171710"/>
              <a:gd name="connsiteX166" fmla="*/ 3790908 w 12193149"/>
              <a:gd name="connsiteY166" fmla="*/ 2869184 h 3171710"/>
              <a:gd name="connsiteX167" fmla="*/ 3683661 w 12193149"/>
              <a:gd name="connsiteY167" fmla="*/ 2845261 h 3171710"/>
              <a:gd name="connsiteX168" fmla="*/ 3611183 w 12193149"/>
              <a:gd name="connsiteY168" fmla="*/ 2812990 h 3171710"/>
              <a:gd name="connsiteX169" fmla="*/ 3605003 w 12193149"/>
              <a:gd name="connsiteY169" fmla="*/ 2814352 h 3171710"/>
              <a:gd name="connsiteX170" fmla="*/ 3595884 w 12193149"/>
              <a:gd name="connsiteY170" fmla="*/ 2814516 h 3171710"/>
              <a:gd name="connsiteX171" fmla="*/ 3595649 w 12193149"/>
              <a:gd name="connsiteY171" fmla="*/ 2814247 h 3171710"/>
              <a:gd name="connsiteX172" fmla="*/ 3587126 w 12193149"/>
              <a:gd name="connsiteY172" fmla="*/ 2814937 h 3171710"/>
              <a:gd name="connsiteX173" fmla="*/ 3537283 w 12193149"/>
              <a:gd name="connsiteY173" fmla="*/ 2805238 h 3171710"/>
              <a:gd name="connsiteX174" fmla="*/ 3474371 w 12193149"/>
              <a:gd name="connsiteY174" fmla="*/ 2801577 h 3171710"/>
              <a:gd name="connsiteX175" fmla="*/ 3401876 w 12193149"/>
              <a:gd name="connsiteY175" fmla="*/ 2789529 h 3171710"/>
              <a:gd name="connsiteX176" fmla="*/ 3365036 w 12193149"/>
              <a:gd name="connsiteY176" fmla="*/ 2806481 h 3171710"/>
              <a:gd name="connsiteX177" fmla="*/ 3345174 w 12193149"/>
              <a:gd name="connsiteY177" fmla="*/ 2808163 h 3171710"/>
              <a:gd name="connsiteX178" fmla="*/ 3342846 w 12193149"/>
              <a:gd name="connsiteY178" fmla="*/ 2807188 h 3171710"/>
              <a:gd name="connsiteX179" fmla="*/ 3263504 w 12193149"/>
              <a:gd name="connsiteY179" fmla="*/ 2813065 h 3171710"/>
              <a:gd name="connsiteX180" fmla="*/ 3143704 w 12193149"/>
              <a:gd name="connsiteY180" fmla="*/ 2820840 h 3171710"/>
              <a:gd name="connsiteX181" fmla="*/ 3031439 w 12193149"/>
              <a:gd name="connsiteY181" fmla="*/ 2823483 h 3171710"/>
              <a:gd name="connsiteX182" fmla="*/ 2782717 w 12193149"/>
              <a:gd name="connsiteY182" fmla="*/ 2845304 h 3171710"/>
              <a:gd name="connsiteX183" fmla="*/ 2647675 w 12193149"/>
              <a:gd name="connsiteY183" fmla="*/ 2855840 h 3171710"/>
              <a:gd name="connsiteX184" fmla="*/ 2569176 w 12193149"/>
              <a:gd name="connsiteY184" fmla="*/ 2829599 h 3171710"/>
              <a:gd name="connsiteX185" fmla="*/ 2444403 w 12193149"/>
              <a:gd name="connsiteY185" fmla="*/ 2843500 h 3171710"/>
              <a:gd name="connsiteX186" fmla="*/ 2316260 w 12193149"/>
              <a:gd name="connsiteY186" fmla="*/ 2851967 h 3171710"/>
              <a:gd name="connsiteX187" fmla="*/ 2209726 w 12193149"/>
              <a:gd name="connsiteY187" fmla="*/ 2846734 h 3171710"/>
              <a:gd name="connsiteX188" fmla="*/ 2095813 w 12193149"/>
              <a:gd name="connsiteY188" fmla="*/ 2830023 h 3171710"/>
              <a:gd name="connsiteX189" fmla="*/ 1998504 w 12193149"/>
              <a:gd name="connsiteY189" fmla="*/ 2822003 h 3171710"/>
              <a:gd name="connsiteX190" fmla="*/ 1929320 w 12193149"/>
              <a:gd name="connsiteY190" fmla="*/ 2843948 h 3171710"/>
              <a:gd name="connsiteX191" fmla="*/ 1922798 w 12193149"/>
              <a:gd name="connsiteY191" fmla="*/ 2839117 h 3171710"/>
              <a:gd name="connsiteX192" fmla="*/ 1874228 w 12193149"/>
              <a:gd name="connsiteY192" fmla="*/ 2840712 h 3171710"/>
              <a:gd name="connsiteX193" fmla="*/ 1787803 w 12193149"/>
              <a:gd name="connsiteY193" fmla="*/ 2868334 h 3171710"/>
              <a:gd name="connsiteX194" fmla="*/ 1739352 w 12193149"/>
              <a:gd name="connsiteY194" fmla="*/ 2863283 h 3171710"/>
              <a:gd name="connsiteX195" fmla="*/ 1676219 w 12193149"/>
              <a:gd name="connsiteY195" fmla="*/ 2846934 h 3171710"/>
              <a:gd name="connsiteX196" fmla="*/ 1609817 w 12193149"/>
              <a:gd name="connsiteY196" fmla="*/ 2840037 h 3171710"/>
              <a:gd name="connsiteX197" fmla="*/ 1497258 w 12193149"/>
              <a:gd name="connsiteY197" fmla="*/ 2814447 h 3171710"/>
              <a:gd name="connsiteX198" fmla="*/ 1151127 w 12193149"/>
              <a:gd name="connsiteY198" fmla="*/ 2765012 h 3171710"/>
              <a:gd name="connsiteX199" fmla="*/ 859417 w 12193149"/>
              <a:gd name="connsiteY199" fmla="*/ 2755579 h 3171710"/>
              <a:gd name="connsiteX200" fmla="*/ 838688 w 12193149"/>
              <a:gd name="connsiteY200" fmla="*/ 2756792 h 3171710"/>
              <a:gd name="connsiteX201" fmla="*/ 817957 w 12193149"/>
              <a:gd name="connsiteY201" fmla="*/ 2754828 h 3171710"/>
              <a:gd name="connsiteX202" fmla="*/ 812654 w 12193149"/>
              <a:gd name="connsiteY202" fmla="*/ 2757722 h 3171710"/>
              <a:gd name="connsiteX203" fmla="*/ 721195 w 12193149"/>
              <a:gd name="connsiteY203" fmla="*/ 2756632 h 3171710"/>
              <a:gd name="connsiteX204" fmla="*/ 720890 w 12193149"/>
              <a:gd name="connsiteY204" fmla="*/ 2755370 h 3171710"/>
              <a:gd name="connsiteX205" fmla="*/ 710023 w 12193149"/>
              <a:gd name="connsiteY205" fmla="*/ 2749693 h 3171710"/>
              <a:gd name="connsiteX206" fmla="*/ 597940 w 12193149"/>
              <a:gd name="connsiteY206" fmla="*/ 2706835 h 3171710"/>
              <a:gd name="connsiteX207" fmla="*/ 579683 w 12193149"/>
              <a:gd name="connsiteY207" fmla="*/ 2704183 h 3171710"/>
              <a:gd name="connsiteX208" fmla="*/ 572865 w 12193149"/>
              <a:gd name="connsiteY208" fmla="*/ 2704372 h 3171710"/>
              <a:gd name="connsiteX209" fmla="*/ 446247 w 12193149"/>
              <a:gd name="connsiteY209" fmla="*/ 2666342 h 3171710"/>
              <a:gd name="connsiteX210" fmla="*/ 405163 w 12193149"/>
              <a:gd name="connsiteY210" fmla="*/ 2660519 h 3171710"/>
              <a:gd name="connsiteX211" fmla="*/ 293583 w 12193149"/>
              <a:gd name="connsiteY211" fmla="*/ 2639823 h 3171710"/>
              <a:gd name="connsiteX212" fmla="*/ 119529 w 12193149"/>
              <a:gd name="connsiteY212" fmla="*/ 2588018 h 3171710"/>
              <a:gd name="connsiteX213" fmla="*/ 16674 w 12193149"/>
              <a:gd name="connsiteY213" fmla="*/ 2585162 h 3171710"/>
              <a:gd name="connsiteX214" fmla="*/ 1150 w 12193149"/>
              <a:gd name="connsiteY214" fmla="*/ 2579693 h 3171710"/>
              <a:gd name="connsiteX215" fmla="*/ 1148 w 12193149"/>
              <a:gd name="connsiteY215" fmla="*/ 1049184 h 3171710"/>
              <a:gd name="connsiteX216" fmla="*/ 1148 w 12193149"/>
              <a:gd name="connsiteY216" fmla="*/ 0 h 3171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Lst>
            <a:rect l="l" t="t" r="r" b="b"/>
            <a:pathLst>
              <a:path w="12193149" h="3171710">
                <a:moveTo>
                  <a:pt x="1148" y="0"/>
                </a:moveTo>
                <a:lnTo>
                  <a:pt x="12181789" y="8189"/>
                </a:lnTo>
                <a:cubicBezTo>
                  <a:pt x="12181789" y="201435"/>
                  <a:pt x="12193149" y="1213464"/>
                  <a:pt x="12193149" y="1406710"/>
                </a:cubicBezTo>
                <a:lnTo>
                  <a:pt x="12185986" y="1411160"/>
                </a:lnTo>
                <a:cubicBezTo>
                  <a:pt x="12156393" y="1404401"/>
                  <a:pt x="12176978" y="1415299"/>
                  <a:pt x="12156363" y="1424337"/>
                </a:cubicBezTo>
                <a:cubicBezTo>
                  <a:pt x="12172308" y="1438279"/>
                  <a:pt x="12127905" y="1429847"/>
                  <a:pt x="12139215" y="1450150"/>
                </a:cubicBezTo>
                <a:cubicBezTo>
                  <a:pt x="12135103" y="1451151"/>
                  <a:pt x="12130766" y="1451483"/>
                  <a:pt x="12126327" y="1451661"/>
                </a:cubicBezTo>
                <a:lnTo>
                  <a:pt x="12124007" y="1451765"/>
                </a:lnTo>
                <a:lnTo>
                  <a:pt x="12116854" y="1455579"/>
                </a:lnTo>
                <a:lnTo>
                  <a:pt x="12099497" y="1455110"/>
                </a:lnTo>
                <a:cubicBezTo>
                  <a:pt x="12095162" y="1456775"/>
                  <a:pt x="12090978" y="1459336"/>
                  <a:pt x="12087073" y="1463312"/>
                </a:cubicBezTo>
                <a:cubicBezTo>
                  <a:pt x="12078890" y="1483714"/>
                  <a:pt x="12040481" y="1480817"/>
                  <a:pt x="12031073" y="1506980"/>
                </a:cubicBezTo>
                <a:cubicBezTo>
                  <a:pt x="12026399" y="1515225"/>
                  <a:pt x="12004497" y="1532326"/>
                  <a:pt x="11995833" y="1530429"/>
                </a:cubicBezTo>
                <a:cubicBezTo>
                  <a:pt x="11990333" y="1532938"/>
                  <a:pt x="11986699" y="1539016"/>
                  <a:pt x="11979717" y="1535132"/>
                </a:cubicBezTo>
                <a:cubicBezTo>
                  <a:pt x="11970382" y="1531211"/>
                  <a:pt x="11963763" y="1554233"/>
                  <a:pt x="11959046" y="1544529"/>
                </a:cubicBezTo>
                <a:lnTo>
                  <a:pt x="11920454" y="1557854"/>
                </a:lnTo>
                <a:cubicBezTo>
                  <a:pt x="11919152" y="1564914"/>
                  <a:pt x="11912619" y="1567116"/>
                  <a:pt x="11903656" y="1569397"/>
                </a:cubicBezTo>
                <a:lnTo>
                  <a:pt x="11895048" y="1571762"/>
                </a:lnTo>
                <a:lnTo>
                  <a:pt x="11891968" y="1582700"/>
                </a:lnTo>
                <a:cubicBezTo>
                  <a:pt x="11881074" y="1573372"/>
                  <a:pt x="11884523" y="1604713"/>
                  <a:pt x="11870776" y="1604787"/>
                </a:cubicBezTo>
                <a:lnTo>
                  <a:pt x="11813376" y="1624630"/>
                </a:lnTo>
                <a:lnTo>
                  <a:pt x="11590693" y="1790748"/>
                </a:lnTo>
                <a:cubicBezTo>
                  <a:pt x="11550201" y="1817685"/>
                  <a:pt x="11542649" y="1767741"/>
                  <a:pt x="11506817" y="1860594"/>
                </a:cubicBezTo>
                <a:cubicBezTo>
                  <a:pt x="11450023" y="1916431"/>
                  <a:pt x="11337127" y="2017145"/>
                  <a:pt x="11280332" y="2050542"/>
                </a:cubicBezTo>
                <a:cubicBezTo>
                  <a:pt x="11267547" y="2058142"/>
                  <a:pt x="11229147" y="2123560"/>
                  <a:pt x="11228309" y="2103207"/>
                </a:cubicBezTo>
                <a:cubicBezTo>
                  <a:pt x="11223950" y="2105174"/>
                  <a:pt x="11220761" y="2104651"/>
                  <a:pt x="11218087" y="2102932"/>
                </a:cubicBezTo>
                <a:lnTo>
                  <a:pt x="11217184" y="2101989"/>
                </a:lnTo>
                <a:lnTo>
                  <a:pt x="11188885" y="2119354"/>
                </a:lnTo>
                <a:lnTo>
                  <a:pt x="11184501" y="2119496"/>
                </a:lnTo>
                <a:lnTo>
                  <a:pt x="11166854" y="2133583"/>
                </a:lnTo>
                <a:lnTo>
                  <a:pt x="11157311" y="2139385"/>
                </a:lnTo>
                <a:lnTo>
                  <a:pt x="11155496" y="2144068"/>
                </a:lnTo>
                <a:cubicBezTo>
                  <a:pt x="11153045" y="2147436"/>
                  <a:pt x="11148902" y="2150083"/>
                  <a:pt x="11140961" y="2151086"/>
                </a:cubicBezTo>
                <a:lnTo>
                  <a:pt x="11138961" y="2150743"/>
                </a:lnTo>
                <a:lnTo>
                  <a:pt x="11128208" y="2160803"/>
                </a:lnTo>
                <a:cubicBezTo>
                  <a:pt x="11124962" y="2164785"/>
                  <a:pt x="11122359" y="2169258"/>
                  <a:pt x="11120691" y="2174395"/>
                </a:cubicBezTo>
                <a:cubicBezTo>
                  <a:pt x="11081770" y="2197656"/>
                  <a:pt x="10952581" y="2271077"/>
                  <a:pt x="10894683" y="2300370"/>
                </a:cubicBezTo>
                <a:cubicBezTo>
                  <a:pt x="10861781" y="2315405"/>
                  <a:pt x="10817803" y="2335857"/>
                  <a:pt x="10773300" y="2350162"/>
                </a:cubicBezTo>
                <a:cubicBezTo>
                  <a:pt x="10733414" y="2394390"/>
                  <a:pt x="10677791" y="2353706"/>
                  <a:pt x="10627668" y="2386200"/>
                </a:cubicBezTo>
                <a:cubicBezTo>
                  <a:pt x="10590276" y="2369074"/>
                  <a:pt x="10613693" y="2389253"/>
                  <a:pt x="10581895" y="2395660"/>
                </a:cubicBezTo>
                <a:cubicBezTo>
                  <a:pt x="10597733" y="2418627"/>
                  <a:pt x="10540912" y="2395212"/>
                  <a:pt x="10547790" y="2425394"/>
                </a:cubicBezTo>
                <a:cubicBezTo>
                  <a:pt x="10541784" y="2425603"/>
                  <a:pt x="10535750" y="2424857"/>
                  <a:pt x="10529643" y="2423878"/>
                </a:cubicBezTo>
                <a:lnTo>
                  <a:pt x="10526446" y="2423382"/>
                </a:lnTo>
                <a:lnTo>
                  <a:pt x="10515129" y="2426508"/>
                </a:lnTo>
                <a:lnTo>
                  <a:pt x="10491735" y="2421127"/>
                </a:lnTo>
                <a:cubicBezTo>
                  <a:pt x="10485147" y="2422161"/>
                  <a:pt x="10478389" y="2424430"/>
                  <a:pt x="10471418" y="2428664"/>
                </a:cubicBezTo>
                <a:cubicBezTo>
                  <a:pt x="10451763" y="2453636"/>
                  <a:pt x="10400774" y="2439247"/>
                  <a:pt x="10377042" y="2471569"/>
                </a:cubicBezTo>
                <a:cubicBezTo>
                  <a:pt x="10367240" y="2481286"/>
                  <a:pt x="10330319" y="2498097"/>
                  <a:pt x="10319338" y="2493192"/>
                </a:cubicBezTo>
                <a:cubicBezTo>
                  <a:pt x="10310813" y="2495031"/>
                  <a:pt x="10303331" y="2502144"/>
                  <a:pt x="10295467" y="2495050"/>
                </a:cubicBezTo>
                <a:cubicBezTo>
                  <a:pt x="10284420" y="2487261"/>
                  <a:pt x="10265794" y="2516157"/>
                  <a:pt x="10263443" y="2501919"/>
                </a:cubicBezTo>
                <a:lnTo>
                  <a:pt x="10205418" y="2509120"/>
                </a:lnTo>
                <a:cubicBezTo>
                  <a:pt x="10200696" y="2518180"/>
                  <a:pt x="10190895" y="2519327"/>
                  <a:pt x="10177759" y="2519914"/>
                </a:cubicBezTo>
                <a:lnTo>
                  <a:pt x="10165070" y="2520710"/>
                </a:lnTo>
                <a:lnTo>
                  <a:pt x="10156308" y="2534458"/>
                </a:lnTo>
                <a:cubicBezTo>
                  <a:pt x="10145406" y="2519028"/>
                  <a:pt x="10136981" y="2561781"/>
                  <a:pt x="10118267" y="2558113"/>
                </a:cubicBezTo>
                <a:lnTo>
                  <a:pt x="10083317" y="2570267"/>
                </a:lnTo>
                <a:cubicBezTo>
                  <a:pt x="10075718" y="2568198"/>
                  <a:pt x="10048011" y="2569526"/>
                  <a:pt x="10040388" y="2568603"/>
                </a:cubicBezTo>
                <a:cubicBezTo>
                  <a:pt x="9999609" y="2578704"/>
                  <a:pt x="9985545" y="2579194"/>
                  <a:pt x="9961167" y="2584118"/>
                </a:cubicBezTo>
                <a:cubicBezTo>
                  <a:pt x="9920131" y="2584260"/>
                  <a:pt x="9889892" y="2581061"/>
                  <a:pt x="9848940" y="2590886"/>
                </a:cubicBezTo>
                <a:lnTo>
                  <a:pt x="9729457" y="2611093"/>
                </a:lnTo>
                <a:cubicBezTo>
                  <a:pt x="9676207" y="2601507"/>
                  <a:pt x="9631235" y="2626730"/>
                  <a:pt x="9613704" y="2639342"/>
                </a:cubicBezTo>
                <a:cubicBezTo>
                  <a:pt x="9548152" y="2653618"/>
                  <a:pt x="9410970" y="2690964"/>
                  <a:pt x="9338590" y="2696264"/>
                </a:cubicBezTo>
                <a:lnTo>
                  <a:pt x="9232518" y="2720120"/>
                </a:lnTo>
                <a:lnTo>
                  <a:pt x="9156690" y="2730199"/>
                </a:lnTo>
                <a:lnTo>
                  <a:pt x="9054601" y="2737726"/>
                </a:lnTo>
                <a:lnTo>
                  <a:pt x="9006634" y="2741011"/>
                </a:lnTo>
                <a:lnTo>
                  <a:pt x="9006349" y="2740771"/>
                </a:lnTo>
                <a:cubicBezTo>
                  <a:pt x="9004294" y="2740551"/>
                  <a:pt x="9001475" y="2740879"/>
                  <a:pt x="8997380" y="2741982"/>
                </a:cubicBezTo>
                <a:lnTo>
                  <a:pt x="8991542" y="2744043"/>
                </a:lnTo>
                <a:lnTo>
                  <a:pt x="8975485" y="2747269"/>
                </a:lnTo>
                <a:lnTo>
                  <a:pt x="8969159" y="2746569"/>
                </a:lnTo>
                <a:lnTo>
                  <a:pt x="8964196" y="2744344"/>
                </a:lnTo>
                <a:cubicBezTo>
                  <a:pt x="8955841" y="2752295"/>
                  <a:pt x="8956668" y="2761243"/>
                  <a:pt x="8930136" y="2741156"/>
                </a:cubicBezTo>
                <a:cubicBezTo>
                  <a:pt x="8899182" y="2742176"/>
                  <a:pt x="8790451" y="2756831"/>
                  <a:pt x="8753592" y="2760388"/>
                </a:cubicBezTo>
                <a:cubicBezTo>
                  <a:pt x="8720970" y="2771108"/>
                  <a:pt x="8749345" y="2757447"/>
                  <a:pt x="8708995" y="2762489"/>
                </a:cubicBezTo>
                <a:cubicBezTo>
                  <a:pt x="8672757" y="2782024"/>
                  <a:pt x="8640293" y="2765584"/>
                  <a:pt x="8597219" y="2771061"/>
                </a:cubicBezTo>
                <a:lnTo>
                  <a:pt x="8526378" y="2756219"/>
                </a:lnTo>
                <a:lnTo>
                  <a:pt x="8512131" y="2762134"/>
                </a:lnTo>
                <a:lnTo>
                  <a:pt x="8507315" y="2765135"/>
                </a:lnTo>
                <a:cubicBezTo>
                  <a:pt x="8503797" y="2766912"/>
                  <a:pt x="8501196" y="2767723"/>
                  <a:pt x="8499116" y="2767873"/>
                </a:cubicBezTo>
                <a:lnTo>
                  <a:pt x="8498742" y="2767694"/>
                </a:lnTo>
                <a:lnTo>
                  <a:pt x="8491397" y="2770744"/>
                </a:lnTo>
                <a:lnTo>
                  <a:pt x="8368330" y="2784786"/>
                </a:lnTo>
                <a:cubicBezTo>
                  <a:pt x="8363173" y="2786811"/>
                  <a:pt x="8358881" y="2786463"/>
                  <a:pt x="8354947" y="2784980"/>
                </a:cubicBezTo>
                <a:lnTo>
                  <a:pt x="8321252" y="2801558"/>
                </a:lnTo>
                <a:lnTo>
                  <a:pt x="8315581" y="2801884"/>
                </a:lnTo>
                <a:lnTo>
                  <a:pt x="8296322" y="2815779"/>
                </a:lnTo>
                <a:lnTo>
                  <a:pt x="8285424" y="2821602"/>
                </a:lnTo>
                <a:lnTo>
                  <a:pt x="8284298" y="2826045"/>
                </a:lnTo>
                <a:cubicBezTo>
                  <a:pt x="8281994" y="2829290"/>
                  <a:pt x="8277300" y="2831938"/>
                  <a:pt x="8267224" y="2833220"/>
                </a:cubicBezTo>
                <a:lnTo>
                  <a:pt x="8264525" y="2832990"/>
                </a:lnTo>
                <a:lnTo>
                  <a:pt x="8253181" y="2842833"/>
                </a:lnTo>
                <a:cubicBezTo>
                  <a:pt x="8250007" y="2846683"/>
                  <a:pt x="8247795" y="2850965"/>
                  <a:pt x="8246982" y="2855825"/>
                </a:cubicBezTo>
                <a:cubicBezTo>
                  <a:pt x="8182975" y="2852918"/>
                  <a:pt x="8148279" y="2887040"/>
                  <a:pt x="8091420" y="2901986"/>
                </a:cubicBezTo>
                <a:cubicBezTo>
                  <a:pt x="8026616" y="2925128"/>
                  <a:pt x="7968218" y="2946364"/>
                  <a:pt x="7906555" y="2943959"/>
                </a:cubicBezTo>
                <a:cubicBezTo>
                  <a:pt x="7836267" y="2958871"/>
                  <a:pt x="7782114" y="2961102"/>
                  <a:pt x="7719893" y="2969674"/>
                </a:cubicBezTo>
                <a:lnTo>
                  <a:pt x="7615495" y="2966203"/>
                </a:lnTo>
                <a:lnTo>
                  <a:pt x="7528691" y="2972031"/>
                </a:lnTo>
                <a:lnTo>
                  <a:pt x="7520719" y="2974584"/>
                </a:lnTo>
                <a:cubicBezTo>
                  <a:pt x="7515141" y="2975923"/>
                  <a:pt x="7511320" y="2976273"/>
                  <a:pt x="7508559" y="2975919"/>
                </a:cubicBezTo>
                <a:lnTo>
                  <a:pt x="7508188" y="2975592"/>
                </a:lnTo>
                <a:lnTo>
                  <a:pt x="7496943" y="2977544"/>
                </a:lnTo>
                <a:lnTo>
                  <a:pt x="7219707" y="2983651"/>
                </a:lnTo>
                <a:lnTo>
                  <a:pt x="7202249" y="2988201"/>
                </a:lnTo>
                <a:lnTo>
                  <a:pt x="7198152" y="2993559"/>
                </a:lnTo>
                <a:cubicBezTo>
                  <a:pt x="7193259" y="2997082"/>
                  <a:pt x="7185654" y="2999221"/>
                  <a:pt x="7171956" y="2998207"/>
                </a:cubicBezTo>
                <a:lnTo>
                  <a:pt x="7098136" y="3010435"/>
                </a:lnTo>
                <a:cubicBezTo>
                  <a:pt x="7062296" y="3011413"/>
                  <a:pt x="7051336" y="3012390"/>
                  <a:pt x="7019644" y="3010061"/>
                </a:cubicBezTo>
                <a:cubicBezTo>
                  <a:pt x="6938675" y="3020999"/>
                  <a:pt x="6944793" y="3045165"/>
                  <a:pt x="6905294" y="3039567"/>
                </a:cubicBezTo>
                <a:cubicBezTo>
                  <a:pt x="6873070" y="3034359"/>
                  <a:pt x="6789137" y="3053433"/>
                  <a:pt x="6709370" y="3067522"/>
                </a:cubicBezTo>
                <a:cubicBezTo>
                  <a:pt x="6650254" y="3076977"/>
                  <a:pt x="6629253" y="3091078"/>
                  <a:pt x="6550602" y="3096298"/>
                </a:cubicBezTo>
                <a:cubicBezTo>
                  <a:pt x="6473302" y="3140388"/>
                  <a:pt x="6410843" y="3116665"/>
                  <a:pt x="6318708" y="3143098"/>
                </a:cubicBezTo>
                <a:cubicBezTo>
                  <a:pt x="6298698" y="3158620"/>
                  <a:pt x="6210439" y="3141427"/>
                  <a:pt x="6169822" y="3145185"/>
                </a:cubicBezTo>
                <a:cubicBezTo>
                  <a:pt x="6129203" y="3148943"/>
                  <a:pt x="6091688" y="3162491"/>
                  <a:pt x="6074996" y="3165647"/>
                </a:cubicBezTo>
                <a:lnTo>
                  <a:pt x="6069677" y="3164110"/>
                </a:lnTo>
                <a:lnTo>
                  <a:pt x="6049786" y="3164793"/>
                </a:lnTo>
                <a:lnTo>
                  <a:pt x="6042433" y="3156444"/>
                </a:lnTo>
                <a:lnTo>
                  <a:pt x="6011238" y="3151351"/>
                </a:lnTo>
                <a:cubicBezTo>
                  <a:pt x="5999830" y="3150764"/>
                  <a:pt x="5971276" y="3151677"/>
                  <a:pt x="5958523" y="3154995"/>
                </a:cubicBezTo>
                <a:lnTo>
                  <a:pt x="5760067" y="3170687"/>
                </a:lnTo>
                <a:lnTo>
                  <a:pt x="5628108" y="3171710"/>
                </a:lnTo>
                <a:lnTo>
                  <a:pt x="5472054" y="3157690"/>
                </a:lnTo>
                <a:cubicBezTo>
                  <a:pt x="5479284" y="3144662"/>
                  <a:pt x="5440157" y="3158728"/>
                  <a:pt x="5433909" y="3146437"/>
                </a:cubicBezTo>
                <a:cubicBezTo>
                  <a:pt x="5430517" y="3136405"/>
                  <a:pt x="5392976" y="3131721"/>
                  <a:pt x="5382817" y="3128735"/>
                </a:cubicBezTo>
                <a:lnTo>
                  <a:pt x="5262912" y="3108318"/>
                </a:lnTo>
                <a:cubicBezTo>
                  <a:pt x="5252746" y="3108134"/>
                  <a:pt x="5231699" y="3099824"/>
                  <a:pt x="5224109" y="3097194"/>
                </a:cubicBezTo>
                <a:lnTo>
                  <a:pt x="5175808" y="3094204"/>
                </a:lnTo>
                <a:lnTo>
                  <a:pt x="5157702" y="3086981"/>
                </a:lnTo>
                <a:lnTo>
                  <a:pt x="5143747" y="3083581"/>
                </a:lnTo>
                <a:lnTo>
                  <a:pt x="5140744" y="3081480"/>
                </a:lnTo>
                <a:cubicBezTo>
                  <a:pt x="5135026" y="3077440"/>
                  <a:pt x="5129229" y="3073629"/>
                  <a:pt x="5122807" y="3070627"/>
                </a:cubicBezTo>
                <a:cubicBezTo>
                  <a:pt x="5109467" y="3099246"/>
                  <a:pt x="5066004" y="3049810"/>
                  <a:pt x="5066938" y="3077198"/>
                </a:cubicBezTo>
                <a:cubicBezTo>
                  <a:pt x="5029345" y="3065682"/>
                  <a:pt x="5040096" y="3094771"/>
                  <a:pt x="5012662" y="3060817"/>
                </a:cubicBezTo>
                <a:cubicBezTo>
                  <a:pt x="4938174" y="3061200"/>
                  <a:pt x="4917504" y="3074207"/>
                  <a:pt x="4841589" y="3036800"/>
                </a:cubicBezTo>
                <a:cubicBezTo>
                  <a:pt x="4807890" y="3020158"/>
                  <a:pt x="4785258" y="3009012"/>
                  <a:pt x="4763595" y="3009032"/>
                </a:cubicBezTo>
                <a:cubicBezTo>
                  <a:pt x="4742475" y="3004532"/>
                  <a:pt x="4730631" y="3001709"/>
                  <a:pt x="4724334" y="3000018"/>
                </a:cubicBezTo>
                <a:lnTo>
                  <a:pt x="4722324" y="2999269"/>
                </a:lnTo>
                <a:lnTo>
                  <a:pt x="4723259" y="2999058"/>
                </a:lnTo>
                <a:cubicBezTo>
                  <a:pt x="4722296" y="2998416"/>
                  <a:pt x="4719415" y="2997810"/>
                  <a:pt x="4718350" y="2997788"/>
                </a:cubicBezTo>
                <a:lnTo>
                  <a:pt x="4722324" y="2999269"/>
                </a:lnTo>
                <a:lnTo>
                  <a:pt x="4716674" y="3000544"/>
                </a:lnTo>
                <a:cubicBezTo>
                  <a:pt x="4681300" y="2993588"/>
                  <a:pt x="4525895" y="2992780"/>
                  <a:pt x="4516962" y="2990642"/>
                </a:cubicBezTo>
                <a:cubicBezTo>
                  <a:pt x="4458971" y="2977530"/>
                  <a:pt x="4463810" y="2976789"/>
                  <a:pt x="4429691" y="2979991"/>
                </a:cubicBezTo>
                <a:cubicBezTo>
                  <a:pt x="4424455" y="2983362"/>
                  <a:pt x="4370126" y="2977068"/>
                  <a:pt x="4364023" y="2978645"/>
                </a:cubicBezTo>
                <a:lnTo>
                  <a:pt x="4318114" y="2985260"/>
                </a:lnTo>
                <a:lnTo>
                  <a:pt x="4316258" y="2983919"/>
                </a:lnTo>
                <a:cubicBezTo>
                  <a:pt x="4307275" y="2980548"/>
                  <a:pt x="4301145" y="2980549"/>
                  <a:pt x="4296292" y="2982040"/>
                </a:cubicBezTo>
                <a:lnTo>
                  <a:pt x="4291212" y="2984957"/>
                </a:lnTo>
                <a:lnTo>
                  <a:pt x="4277290" y="2984711"/>
                </a:lnTo>
                <a:lnTo>
                  <a:pt x="4249265" y="2987035"/>
                </a:lnTo>
                <a:lnTo>
                  <a:pt x="4203199" y="2984240"/>
                </a:lnTo>
                <a:cubicBezTo>
                  <a:pt x="4203096" y="2983820"/>
                  <a:pt x="4202995" y="2983401"/>
                  <a:pt x="4202893" y="2982981"/>
                </a:cubicBezTo>
                <a:cubicBezTo>
                  <a:pt x="4201267" y="2980144"/>
                  <a:pt x="4198292" y="2978025"/>
                  <a:pt x="4192396" y="2977347"/>
                </a:cubicBezTo>
                <a:cubicBezTo>
                  <a:pt x="4205365" y="2960058"/>
                  <a:pt x="4162425" y="2961953"/>
                  <a:pt x="4143893" y="2961482"/>
                </a:cubicBezTo>
                <a:cubicBezTo>
                  <a:pt x="4125868" y="2954416"/>
                  <a:pt x="4100250" y="2940836"/>
                  <a:pt x="4084245" y="2934949"/>
                </a:cubicBezTo>
                <a:lnTo>
                  <a:pt x="4075694" y="2934114"/>
                </a:lnTo>
                <a:cubicBezTo>
                  <a:pt x="4075655" y="2934013"/>
                  <a:pt x="4075614" y="2933914"/>
                  <a:pt x="4075575" y="2933815"/>
                </a:cubicBezTo>
                <a:cubicBezTo>
                  <a:pt x="4073829" y="2933031"/>
                  <a:pt x="4071057" y="2932530"/>
                  <a:pt x="4066658" y="2932371"/>
                </a:cubicBezTo>
                <a:lnTo>
                  <a:pt x="4060102" y="2932589"/>
                </a:lnTo>
                <a:lnTo>
                  <a:pt x="4043512" y="2930968"/>
                </a:lnTo>
                <a:lnTo>
                  <a:pt x="4038145" y="2928534"/>
                </a:lnTo>
                <a:lnTo>
                  <a:pt x="4036511" y="2924867"/>
                </a:lnTo>
                <a:lnTo>
                  <a:pt x="4034926" y="2925102"/>
                </a:lnTo>
                <a:cubicBezTo>
                  <a:pt x="4022576" y="2929966"/>
                  <a:pt x="4018025" y="2938342"/>
                  <a:pt x="4005686" y="2912534"/>
                </a:cubicBezTo>
                <a:lnTo>
                  <a:pt x="3937994" y="2895077"/>
                </a:lnTo>
                <a:cubicBezTo>
                  <a:pt x="3921658" y="2902801"/>
                  <a:pt x="3909686" y="2898112"/>
                  <a:pt x="3898423" y="2889422"/>
                </a:cubicBezTo>
                <a:cubicBezTo>
                  <a:pt x="3862243" y="2889918"/>
                  <a:pt x="3830779" y="2876048"/>
                  <a:pt x="3790908" y="2869184"/>
                </a:cubicBezTo>
                <a:cubicBezTo>
                  <a:pt x="3742158" y="2854478"/>
                  <a:pt x="3726280" y="2852501"/>
                  <a:pt x="3683661" y="2845261"/>
                </a:cubicBezTo>
                <a:lnTo>
                  <a:pt x="3611183" y="2812990"/>
                </a:lnTo>
                <a:lnTo>
                  <a:pt x="3605003" y="2814352"/>
                </a:lnTo>
                <a:cubicBezTo>
                  <a:pt x="3600731" y="2814971"/>
                  <a:pt x="3597877" y="2814971"/>
                  <a:pt x="3595884" y="2814516"/>
                </a:cubicBezTo>
                <a:lnTo>
                  <a:pt x="3595649" y="2814247"/>
                </a:lnTo>
                <a:lnTo>
                  <a:pt x="3587126" y="2814937"/>
                </a:lnTo>
                <a:cubicBezTo>
                  <a:pt x="3572774" y="2816728"/>
                  <a:pt x="3550540" y="2802529"/>
                  <a:pt x="3537283" y="2805238"/>
                </a:cubicBezTo>
                <a:cubicBezTo>
                  <a:pt x="3515092" y="2800942"/>
                  <a:pt x="3489773" y="2807207"/>
                  <a:pt x="3474371" y="2801577"/>
                </a:cubicBezTo>
                <a:lnTo>
                  <a:pt x="3401876" y="2789529"/>
                </a:lnTo>
                <a:lnTo>
                  <a:pt x="3365036" y="2806481"/>
                </a:lnTo>
                <a:cubicBezTo>
                  <a:pt x="3361007" y="2808779"/>
                  <a:pt x="3355145" y="2809857"/>
                  <a:pt x="3345174" y="2808163"/>
                </a:cubicBezTo>
                <a:lnTo>
                  <a:pt x="3342846" y="2807188"/>
                </a:lnTo>
                <a:cubicBezTo>
                  <a:pt x="3337528" y="2809659"/>
                  <a:pt x="3296694" y="2810789"/>
                  <a:pt x="3263504" y="2813065"/>
                </a:cubicBezTo>
                <a:cubicBezTo>
                  <a:pt x="3210873" y="2815406"/>
                  <a:pt x="3204538" y="2823378"/>
                  <a:pt x="3143704" y="2820840"/>
                </a:cubicBezTo>
                <a:cubicBezTo>
                  <a:pt x="3083839" y="2822069"/>
                  <a:pt x="3073438" y="2828075"/>
                  <a:pt x="3031439" y="2823483"/>
                </a:cubicBezTo>
                <a:lnTo>
                  <a:pt x="2782717" y="2845304"/>
                </a:lnTo>
                <a:cubicBezTo>
                  <a:pt x="2720447" y="2872959"/>
                  <a:pt x="2718750" y="2842390"/>
                  <a:pt x="2647675" y="2855840"/>
                </a:cubicBezTo>
                <a:cubicBezTo>
                  <a:pt x="2583664" y="2795905"/>
                  <a:pt x="2609849" y="2834173"/>
                  <a:pt x="2569176" y="2829599"/>
                </a:cubicBezTo>
                <a:lnTo>
                  <a:pt x="2444403" y="2843500"/>
                </a:lnTo>
                <a:cubicBezTo>
                  <a:pt x="2412730" y="2860060"/>
                  <a:pt x="2355175" y="2829971"/>
                  <a:pt x="2316260" y="2851967"/>
                </a:cubicBezTo>
                <a:cubicBezTo>
                  <a:pt x="2277148" y="2852505"/>
                  <a:pt x="2234330" y="2848310"/>
                  <a:pt x="2209726" y="2846734"/>
                </a:cubicBezTo>
                <a:cubicBezTo>
                  <a:pt x="2172984" y="2843077"/>
                  <a:pt x="2131016" y="2834145"/>
                  <a:pt x="2095813" y="2830023"/>
                </a:cubicBezTo>
                <a:cubicBezTo>
                  <a:pt x="2078687" y="2843632"/>
                  <a:pt x="2046700" y="2821328"/>
                  <a:pt x="1998504" y="2822003"/>
                </a:cubicBezTo>
                <a:cubicBezTo>
                  <a:pt x="1979851" y="2837650"/>
                  <a:pt x="1965997" y="2822267"/>
                  <a:pt x="1929320" y="2843948"/>
                </a:cubicBezTo>
                <a:cubicBezTo>
                  <a:pt x="1927506" y="2842156"/>
                  <a:pt x="1925308" y="2840529"/>
                  <a:pt x="1922798" y="2839117"/>
                </a:cubicBezTo>
                <a:cubicBezTo>
                  <a:pt x="1908224" y="2830923"/>
                  <a:pt x="1886476" y="2831636"/>
                  <a:pt x="1874228" y="2840712"/>
                </a:cubicBezTo>
                <a:cubicBezTo>
                  <a:pt x="1844711" y="2855471"/>
                  <a:pt x="1815838" y="2863248"/>
                  <a:pt x="1787803" y="2868334"/>
                </a:cubicBezTo>
                <a:lnTo>
                  <a:pt x="1739352" y="2863283"/>
                </a:lnTo>
                <a:cubicBezTo>
                  <a:pt x="1720756" y="2859717"/>
                  <a:pt x="1697809" y="2850808"/>
                  <a:pt x="1676219" y="2846934"/>
                </a:cubicBezTo>
                <a:cubicBezTo>
                  <a:pt x="1653856" y="2845729"/>
                  <a:pt x="1629782" y="2852334"/>
                  <a:pt x="1609817" y="2840037"/>
                </a:cubicBezTo>
                <a:cubicBezTo>
                  <a:pt x="1570834" y="2828361"/>
                  <a:pt x="1525521" y="2848516"/>
                  <a:pt x="1497258" y="2814447"/>
                </a:cubicBezTo>
                <a:cubicBezTo>
                  <a:pt x="1419429" y="2799738"/>
                  <a:pt x="1265224" y="2779725"/>
                  <a:pt x="1151127" y="2765012"/>
                </a:cubicBezTo>
                <a:cubicBezTo>
                  <a:pt x="1044820" y="2755201"/>
                  <a:pt x="911490" y="2756949"/>
                  <a:pt x="859417" y="2755579"/>
                </a:cubicBezTo>
                <a:lnTo>
                  <a:pt x="838688" y="2756792"/>
                </a:lnTo>
                <a:cubicBezTo>
                  <a:pt x="829380" y="2753383"/>
                  <a:pt x="823010" y="2753358"/>
                  <a:pt x="817957" y="2754828"/>
                </a:cubicBezTo>
                <a:lnTo>
                  <a:pt x="812654" y="2757722"/>
                </a:lnTo>
                <a:lnTo>
                  <a:pt x="721195" y="2756632"/>
                </a:lnTo>
                <a:cubicBezTo>
                  <a:pt x="721095" y="2756212"/>
                  <a:pt x="720991" y="2755791"/>
                  <a:pt x="720890" y="2755370"/>
                </a:cubicBezTo>
                <a:cubicBezTo>
                  <a:pt x="719222" y="2752527"/>
                  <a:pt x="716144" y="2750395"/>
                  <a:pt x="710023" y="2749693"/>
                </a:cubicBezTo>
                <a:cubicBezTo>
                  <a:pt x="689532" y="2741604"/>
                  <a:pt x="619665" y="2714421"/>
                  <a:pt x="597940" y="2706835"/>
                </a:cubicBezTo>
                <a:cubicBezTo>
                  <a:pt x="587430" y="2706236"/>
                  <a:pt x="583862" y="2704593"/>
                  <a:pt x="579683" y="2704183"/>
                </a:cubicBezTo>
                <a:lnTo>
                  <a:pt x="572865" y="2704372"/>
                </a:lnTo>
                <a:cubicBezTo>
                  <a:pt x="550627" y="2698066"/>
                  <a:pt x="474197" y="2673651"/>
                  <a:pt x="446247" y="2666342"/>
                </a:cubicBezTo>
                <a:cubicBezTo>
                  <a:pt x="429213" y="2673994"/>
                  <a:pt x="416808" y="2669256"/>
                  <a:pt x="405163" y="2660519"/>
                </a:cubicBezTo>
                <a:cubicBezTo>
                  <a:pt x="367566" y="2660861"/>
                  <a:pt x="334968" y="2646856"/>
                  <a:pt x="293583" y="2639823"/>
                </a:cubicBezTo>
                <a:lnTo>
                  <a:pt x="119529" y="2588018"/>
                </a:lnTo>
                <a:cubicBezTo>
                  <a:pt x="73377" y="2578908"/>
                  <a:pt x="36403" y="2586550"/>
                  <a:pt x="16674" y="2585162"/>
                </a:cubicBezTo>
                <a:lnTo>
                  <a:pt x="1150" y="2579693"/>
                </a:lnTo>
                <a:cubicBezTo>
                  <a:pt x="-1438" y="2323697"/>
                  <a:pt x="1148" y="1341304"/>
                  <a:pt x="1148" y="1049184"/>
                </a:cubicBezTo>
                <a:lnTo>
                  <a:pt x="1148" y="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F0A44960-2E1C-E476-D23B-EDBBD2FC27D2}"/>
              </a:ext>
            </a:extLst>
          </p:cNvPr>
          <p:cNvSpPr>
            <a:spLocks noGrp="1"/>
          </p:cNvSpPr>
          <p:nvPr>
            <p:ph type="title"/>
          </p:nvPr>
        </p:nvSpPr>
        <p:spPr>
          <a:xfrm>
            <a:off x="1137036" y="548640"/>
            <a:ext cx="9916632" cy="1188720"/>
          </a:xfrm>
        </p:spPr>
        <p:txBody>
          <a:bodyPr vert="horz" lIns="91440" tIns="45720" rIns="91440" bIns="45720" rtlCol="0">
            <a:normAutofit/>
          </a:bodyPr>
          <a:lstStyle/>
          <a:p>
            <a:r>
              <a:rPr lang="en-US" sz="3700" i="1" dirty="0" err="1">
                <a:solidFill>
                  <a:schemeClr val="tx1">
                    <a:lumMod val="85000"/>
                    <a:lumOff val="15000"/>
                  </a:schemeClr>
                </a:solidFill>
              </a:rPr>
              <a:t>Werkstuk</a:t>
            </a:r>
            <a:br>
              <a:rPr lang="en-US" sz="3700" dirty="0">
                <a:solidFill>
                  <a:schemeClr val="tx1">
                    <a:lumMod val="85000"/>
                    <a:lumOff val="15000"/>
                  </a:schemeClr>
                </a:solidFill>
              </a:rPr>
            </a:br>
            <a:r>
              <a:rPr lang="en-US" sz="3700" dirty="0" err="1">
                <a:solidFill>
                  <a:schemeClr val="tx1">
                    <a:lumMod val="85000"/>
                    <a:lumOff val="15000"/>
                  </a:schemeClr>
                </a:solidFill>
              </a:rPr>
              <a:t>Mensfiguur</a:t>
            </a:r>
            <a:r>
              <a:rPr lang="en-US" sz="3700" dirty="0">
                <a:solidFill>
                  <a:schemeClr val="tx1">
                    <a:lumMod val="85000"/>
                    <a:lumOff val="15000"/>
                  </a:schemeClr>
                </a:solidFill>
              </a:rPr>
              <a:t> in 3D </a:t>
            </a:r>
          </a:p>
        </p:txBody>
      </p:sp>
      <p:sp>
        <p:nvSpPr>
          <p:cNvPr id="4" name="Tijdelijke aanduiding voor inhoud 3">
            <a:extLst>
              <a:ext uri="{FF2B5EF4-FFF2-40B4-BE49-F238E27FC236}">
                <a16:creationId xmlns:a16="http://schemas.microsoft.com/office/drawing/2014/main" id="{9966D1C2-49BA-8D85-D192-0B4406BA1A44}"/>
              </a:ext>
            </a:extLst>
          </p:cNvPr>
          <p:cNvSpPr>
            <a:spLocks noGrp="1"/>
          </p:cNvSpPr>
          <p:nvPr>
            <p:ph idx="1"/>
          </p:nvPr>
        </p:nvSpPr>
        <p:spPr>
          <a:xfrm>
            <a:off x="1137036" y="2285999"/>
            <a:ext cx="9601848" cy="4242391"/>
          </a:xfrm>
        </p:spPr>
        <p:txBody>
          <a:bodyPr vert="horz" lIns="91440" tIns="45720" rIns="91440" bIns="45720" rtlCol="0" anchor="ctr">
            <a:normAutofit fontScale="92500" lnSpcReduction="10000"/>
          </a:bodyPr>
          <a:lstStyle/>
          <a:p>
            <a:pPr marL="0" indent="0">
              <a:lnSpc>
                <a:spcPct val="110000"/>
              </a:lnSpc>
              <a:buNone/>
            </a:pPr>
            <a:r>
              <a:rPr lang="en-US" sz="1400" dirty="0">
                <a:solidFill>
                  <a:schemeClr val="tx1">
                    <a:lumMod val="85000"/>
                    <a:lumOff val="15000"/>
                  </a:schemeClr>
                </a:solidFill>
              </a:rPr>
              <a:t>Het </a:t>
            </a:r>
            <a:r>
              <a:rPr lang="en-US" sz="1400" dirty="0" err="1">
                <a:solidFill>
                  <a:schemeClr val="tx1">
                    <a:lumMod val="85000"/>
                    <a:lumOff val="15000"/>
                  </a:schemeClr>
                </a:solidFill>
              </a:rPr>
              <a:t>laatste</a:t>
            </a:r>
            <a:r>
              <a:rPr lang="en-US" sz="1400" dirty="0">
                <a:solidFill>
                  <a:schemeClr val="tx1">
                    <a:lumMod val="85000"/>
                    <a:lumOff val="15000"/>
                  </a:schemeClr>
                </a:solidFill>
              </a:rPr>
              <a:t> </a:t>
            </a:r>
            <a:r>
              <a:rPr lang="en-US" sz="1400" dirty="0" err="1">
                <a:solidFill>
                  <a:schemeClr val="tx1">
                    <a:lumMod val="85000"/>
                    <a:lumOff val="15000"/>
                  </a:schemeClr>
                </a:solidFill>
              </a:rPr>
              <a:t>werkstuk</a:t>
            </a:r>
            <a:r>
              <a:rPr lang="en-US" sz="1400" dirty="0">
                <a:solidFill>
                  <a:schemeClr val="tx1">
                    <a:lumMod val="85000"/>
                    <a:lumOff val="15000"/>
                  </a:schemeClr>
                </a:solidFill>
              </a:rPr>
              <a:t> </a:t>
            </a:r>
            <a:r>
              <a:rPr lang="en-US" sz="1400" dirty="0" err="1">
                <a:solidFill>
                  <a:schemeClr val="tx1">
                    <a:lumMod val="85000"/>
                    <a:lumOff val="15000"/>
                  </a:schemeClr>
                </a:solidFill>
              </a:rPr>
              <a:t>dat</a:t>
            </a:r>
            <a:r>
              <a:rPr lang="en-US" sz="1400" dirty="0">
                <a:solidFill>
                  <a:schemeClr val="tx1">
                    <a:lumMod val="85000"/>
                    <a:lumOff val="15000"/>
                  </a:schemeClr>
                </a:solidFill>
              </a:rPr>
              <a:t> je </a:t>
            </a:r>
            <a:r>
              <a:rPr lang="en-US" sz="1400" dirty="0" err="1">
                <a:solidFill>
                  <a:schemeClr val="tx1">
                    <a:lumMod val="85000"/>
                    <a:lumOff val="15000"/>
                  </a:schemeClr>
                </a:solidFill>
              </a:rPr>
              <a:t>maakt</a:t>
            </a:r>
            <a:r>
              <a:rPr lang="en-US" sz="1400" dirty="0">
                <a:solidFill>
                  <a:schemeClr val="tx1">
                    <a:lumMod val="85000"/>
                    <a:lumOff val="15000"/>
                  </a:schemeClr>
                </a:solidFill>
              </a:rPr>
              <a:t> </a:t>
            </a:r>
            <a:r>
              <a:rPr lang="en-US" sz="1400" dirty="0" err="1">
                <a:solidFill>
                  <a:schemeClr val="tx1">
                    <a:lumMod val="85000"/>
                    <a:lumOff val="15000"/>
                  </a:schemeClr>
                </a:solidFill>
              </a:rPr>
              <a:t>bij</a:t>
            </a:r>
            <a:r>
              <a:rPr lang="en-US" sz="1400" dirty="0">
                <a:solidFill>
                  <a:schemeClr val="tx1">
                    <a:lumMod val="85000"/>
                    <a:lumOff val="15000"/>
                  </a:schemeClr>
                </a:solidFill>
              </a:rPr>
              <a:t> </a:t>
            </a:r>
            <a:r>
              <a:rPr lang="en-US" sz="1400" dirty="0" err="1">
                <a:solidFill>
                  <a:schemeClr val="tx1">
                    <a:lumMod val="85000"/>
                    <a:lumOff val="15000"/>
                  </a:schemeClr>
                </a:solidFill>
              </a:rPr>
              <a:t>dit</a:t>
            </a:r>
            <a:r>
              <a:rPr lang="en-US" sz="1400" dirty="0">
                <a:solidFill>
                  <a:schemeClr val="tx1">
                    <a:lumMod val="85000"/>
                    <a:lumOff val="15000"/>
                  </a:schemeClr>
                </a:solidFill>
              </a:rPr>
              <a:t> </a:t>
            </a:r>
            <a:r>
              <a:rPr lang="en-US" sz="1400" dirty="0" err="1">
                <a:solidFill>
                  <a:schemeClr val="tx1">
                    <a:lumMod val="85000"/>
                    <a:lumOff val="15000"/>
                  </a:schemeClr>
                </a:solidFill>
              </a:rPr>
              <a:t>plusproject</a:t>
            </a:r>
            <a:r>
              <a:rPr lang="en-US" sz="1400" dirty="0">
                <a:solidFill>
                  <a:schemeClr val="tx1">
                    <a:lumMod val="85000"/>
                    <a:lumOff val="15000"/>
                  </a:schemeClr>
                </a:solidFill>
              </a:rPr>
              <a:t> is </a:t>
            </a:r>
            <a:r>
              <a:rPr lang="en-US" sz="1400" dirty="0" err="1">
                <a:solidFill>
                  <a:schemeClr val="tx1">
                    <a:lumMod val="85000"/>
                    <a:lumOff val="15000"/>
                  </a:schemeClr>
                </a:solidFill>
              </a:rPr>
              <a:t>een</a:t>
            </a:r>
            <a:r>
              <a:rPr lang="en-US" sz="1400" dirty="0">
                <a:solidFill>
                  <a:schemeClr val="tx1">
                    <a:lumMod val="85000"/>
                    <a:lumOff val="15000"/>
                  </a:schemeClr>
                </a:solidFill>
              </a:rPr>
              <a:t> </a:t>
            </a:r>
            <a:r>
              <a:rPr lang="en-US" sz="1400" dirty="0" err="1">
                <a:solidFill>
                  <a:schemeClr val="tx1">
                    <a:lumMod val="85000"/>
                    <a:lumOff val="15000"/>
                  </a:schemeClr>
                </a:solidFill>
              </a:rPr>
              <a:t>mensfiguur</a:t>
            </a:r>
            <a:r>
              <a:rPr lang="en-US" sz="1400" dirty="0">
                <a:solidFill>
                  <a:schemeClr val="tx1">
                    <a:lumMod val="85000"/>
                    <a:lumOff val="15000"/>
                  </a:schemeClr>
                </a:solidFill>
              </a:rPr>
              <a:t> in 3D. Je </a:t>
            </a:r>
            <a:r>
              <a:rPr lang="en-US" sz="1400" dirty="0" err="1">
                <a:solidFill>
                  <a:schemeClr val="tx1">
                    <a:lumMod val="85000"/>
                    <a:lumOff val="15000"/>
                  </a:schemeClr>
                </a:solidFill>
              </a:rPr>
              <a:t>kunt</a:t>
            </a:r>
            <a:r>
              <a:rPr lang="en-US" sz="1400" dirty="0">
                <a:solidFill>
                  <a:schemeClr val="tx1">
                    <a:lumMod val="85000"/>
                    <a:lumOff val="15000"/>
                  </a:schemeClr>
                </a:solidFill>
              </a:rPr>
              <a:t> </a:t>
            </a:r>
            <a:r>
              <a:rPr lang="en-US" sz="1400" dirty="0" err="1">
                <a:solidFill>
                  <a:schemeClr val="tx1">
                    <a:lumMod val="85000"/>
                    <a:lumOff val="15000"/>
                  </a:schemeClr>
                </a:solidFill>
              </a:rPr>
              <a:t>kiezen</a:t>
            </a:r>
            <a:r>
              <a:rPr lang="en-US" sz="1400" dirty="0">
                <a:solidFill>
                  <a:schemeClr val="tx1">
                    <a:lumMod val="85000"/>
                    <a:lumOff val="15000"/>
                  </a:schemeClr>
                </a:solidFill>
              </a:rPr>
              <a:t> </a:t>
            </a:r>
            <a:r>
              <a:rPr lang="en-US" sz="1400" dirty="0" err="1">
                <a:solidFill>
                  <a:schemeClr val="tx1">
                    <a:lumMod val="85000"/>
                    <a:lumOff val="15000"/>
                  </a:schemeClr>
                </a:solidFill>
              </a:rPr>
              <a:t>voor</a:t>
            </a:r>
            <a:r>
              <a:rPr lang="en-US" sz="1400" dirty="0">
                <a:solidFill>
                  <a:schemeClr val="tx1">
                    <a:lumMod val="85000"/>
                    <a:lumOff val="15000"/>
                  </a:schemeClr>
                </a:solidFill>
              </a:rPr>
              <a:t> </a:t>
            </a:r>
            <a:r>
              <a:rPr lang="en-US" sz="1400" dirty="0" err="1">
                <a:solidFill>
                  <a:schemeClr val="tx1">
                    <a:lumMod val="85000"/>
                    <a:lumOff val="15000"/>
                  </a:schemeClr>
                </a:solidFill>
              </a:rPr>
              <a:t>een</a:t>
            </a:r>
            <a:r>
              <a:rPr lang="en-US" sz="1400" dirty="0">
                <a:solidFill>
                  <a:schemeClr val="tx1">
                    <a:lumMod val="85000"/>
                    <a:lumOff val="15000"/>
                  </a:schemeClr>
                </a:solidFill>
              </a:rPr>
              <a:t> </a:t>
            </a:r>
            <a:r>
              <a:rPr lang="en-US" sz="1400" dirty="0" err="1">
                <a:solidFill>
                  <a:schemeClr val="tx1">
                    <a:lumMod val="85000"/>
                    <a:lumOff val="15000"/>
                  </a:schemeClr>
                </a:solidFill>
              </a:rPr>
              <a:t>figuur</a:t>
            </a:r>
            <a:r>
              <a:rPr lang="en-US" sz="1400" dirty="0">
                <a:solidFill>
                  <a:schemeClr val="tx1">
                    <a:lumMod val="85000"/>
                    <a:lumOff val="15000"/>
                  </a:schemeClr>
                </a:solidFill>
              </a:rPr>
              <a:t> </a:t>
            </a:r>
            <a:r>
              <a:rPr lang="en-US" sz="1400" dirty="0" err="1">
                <a:solidFill>
                  <a:schemeClr val="tx1">
                    <a:lumMod val="85000"/>
                    <a:lumOff val="15000"/>
                  </a:schemeClr>
                </a:solidFill>
              </a:rPr>
              <a:t>dat</a:t>
            </a:r>
            <a:r>
              <a:rPr lang="en-US" sz="1400" dirty="0">
                <a:solidFill>
                  <a:schemeClr val="tx1">
                    <a:lumMod val="85000"/>
                    <a:lumOff val="15000"/>
                  </a:schemeClr>
                </a:solidFill>
              </a:rPr>
              <a:t> ‘</a:t>
            </a:r>
            <a:r>
              <a:rPr lang="en-US" sz="1400" dirty="0" err="1">
                <a:solidFill>
                  <a:schemeClr val="tx1">
                    <a:lumMod val="85000"/>
                    <a:lumOff val="15000"/>
                  </a:schemeClr>
                </a:solidFill>
              </a:rPr>
              <a:t>vrij</a:t>
            </a:r>
            <a:r>
              <a:rPr lang="en-US" sz="1400" dirty="0">
                <a:solidFill>
                  <a:schemeClr val="tx1">
                    <a:lumMod val="85000"/>
                    <a:lumOff val="15000"/>
                  </a:schemeClr>
                </a:solidFill>
              </a:rPr>
              <a:t> in de </a:t>
            </a:r>
            <a:r>
              <a:rPr lang="en-US" sz="1400" dirty="0" err="1">
                <a:solidFill>
                  <a:schemeClr val="tx1">
                    <a:lumMod val="85000"/>
                    <a:lumOff val="15000"/>
                  </a:schemeClr>
                </a:solidFill>
              </a:rPr>
              <a:t>ruimte</a:t>
            </a:r>
            <a:r>
              <a:rPr lang="en-US" sz="1400" dirty="0">
                <a:solidFill>
                  <a:schemeClr val="tx1">
                    <a:lumMod val="85000"/>
                    <a:lumOff val="15000"/>
                  </a:schemeClr>
                </a:solidFill>
              </a:rPr>
              <a:t>’ </a:t>
            </a:r>
            <a:r>
              <a:rPr lang="en-US" sz="1400" dirty="0" err="1">
                <a:solidFill>
                  <a:schemeClr val="tx1">
                    <a:lumMod val="85000"/>
                    <a:lumOff val="15000"/>
                  </a:schemeClr>
                </a:solidFill>
              </a:rPr>
              <a:t>staat</a:t>
            </a:r>
            <a:r>
              <a:rPr lang="en-US" sz="1400" dirty="0">
                <a:solidFill>
                  <a:schemeClr val="tx1">
                    <a:lumMod val="85000"/>
                    <a:lumOff val="15000"/>
                  </a:schemeClr>
                </a:solidFill>
              </a:rPr>
              <a:t> of </a:t>
            </a:r>
            <a:r>
              <a:rPr lang="en-US" sz="1400" dirty="0" err="1">
                <a:solidFill>
                  <a:schemeClr val="tx1">
                    <a:lumMod val="85000"/>
                    <a:lumOff val="15000"/>
                  </a:schemeClr>
                </a:solidFill>
              </a:rPr>
              <a:t>een</a:t>
            </a:r>
            <a:r>
              <a:rPr lang="en-US" sz="1400" dirty="0">
                <a:solidFill>
                  <a:schemeClr val="tx1">
                    <a:lumMod val="85000"/>
                    <a:lumOff val="15000"/>
                  </a:schemeClr>
                </a:solidFill>
              </a:rPr>
              <a:t> </a:t>
            </a:r>
            <a:r>
              <a:rPr lang="en-US" sz="1400" dirty="0" err="1">
                <a:solidFill>
                  <a:schemeClr val="tx1">
                    <a:lumMod val="85000"/>
                    <a:lumOff val="15000"/>
                  </a:schemeClr>
                </a:solidFill>
              </a:rPr>
              <a:t>figuur</a:t>
            </a:r>
            <a:r>
              <a:rPr lang="en-US" sz="1400" dirty="0">
                <a:solidFill>
                  <a:schemeClr val="tx1">
                    <a:lumMod val="85000"/>
                    <a:lumOff val="15000"/>
                  </a:schemeClr>
                </a:solidFill>
              </a:rPr>
              <a:t> op </a:t>
            </a:r>
            <a:r>
              <a:rPr lang="en-US" sz="1400" dirty="0" err="1">
                <a:solidFill>
                  <a:schemeClr val="tx1">
                    <a:lumMod val="85000"/>
                    <a:lumOff val="15000"/>
                  </a:schemeClr>
                </a:solidFill>
              </a:rPr>
              <a:t>een</a:t>
            </a:r>
            <a:r>
              <a:rPr lang="en-US" sz="1400" dirty="0">
                <a:solidFill>
                  <a:schemeClr val="tx1">
                    <a:lumMod val="85000"/>
                    <a:lumOff val="15000"/>
                  </a:schemeClr>
                </a:solidFill>
              </a:rPr>
              <a:t> </a:t>
            </a:r>
            <a:r>
              <a:rPr lang="en-US" sz="1400" dirty="0" err="1">
                <a:solidFill>
                  <a:schemeClr val="tx1">
                    <a:lumMod val="85000"/>
                    <a:lumOff val="15000"/>
                  </a:schemeClr>
                </a:solidFill>
              </a:rPr>
              <a:t>sokkel</a:t>
            </a:r>
            <a:r>
              <a:rPr lang="en-US" sz="1400" dirty="0">
                <a:solidFill>
                  <a:schemeClr val="tx1">
                    <a:lumMod val="85000"/>
                    <a:lumOff val="15000"/>
                  </a:schemeClr>
                </a:solidFill>
              </a:rPr>
              <a:t>. De basis van het </a:t>
            </a:r>
            <a:r>
              <a:rPr lang="en-US" sz="1400" dirty="0" err="1">
                <a:solidFill>
                  <a:schemeClr val="tx1">
                    <a:lumMod val="85000"/>
                    <a:lumOff val="15000"/>
                  </a:schemeClr>
                </a:solidFill>
              </a:rPr>
              <a:t>figuur</a:t>
            </a:r>
            <a:r>
              <a:rPr lang="en-US" sz="1400" dirty="0">
                <a:solidFill>
                  <a:schemeClr val="tx1">
                    <a:lumMod val="85000"/>
                    <a:lumOff val="15000"/>
                  </a:schemeClr>
                </a:solidFill>
              </a:rPr>
              <a:t> is </a:t>
            </a:r>
            <a:r>
              <a:rPr lang="en-US" sz="1400" dirty="0" err="1">
                <a:solidFill>
                  <a:schemeClr val="tx1">
                    <a:lumMod val="85000"/>
                    <a:lumOff val="15000"/>
                  </a:schemeClr>
                </a:solidFill>
              </a:rPr>
              <a:t>gemaakt</a:t>
            </a:r>
            <a:r>
              <a:rPr lang="en-US" sz="1400" dirty="0">
                <a:solidFill>
                  <a:schemeClr val="tx1">
                    <a:lumMod val="85000"/>
                    <a:lumOff val="15000"/>
                  </a:schemeClr>
                </a:solidFill>
              </a:rPr>
              <a:t> van </a:t>
            </a:r>
            <a:r>
              <a:rPr lang="en-US" sz="1400" dirty="0" err="1">
                <a:solidFill>
                  <a:schemeClr val="tx1">
                    <a:lumMod val="85000"/>
                    <a:lumOff val="15000"/>
                  </a:schemeClr>
                </a:solidFill>
              </a:rPr>
              <a:t>ijzerdraad</a:t>
            </a:r>
            <a:r>
              <a:rPr lang="en-US" sz="1400" dirty="0">
                <a:solidFill>
                  <a:schemeClr val="tx1">
                    <a:lumMod val="85000"/>
                    <a:lumOff val="15000"/>
                  </a:schemeClr>
                </a:solidFill>
              </a:rPr>
              <a:t>, </a:t>
            </a:r>
            <a:r>
              <a:rPr lang="en-US" sz="1400" dirty="0" err="1">
                <a:solidFill>
                  <a:schemeClr val="tx1">
                    <a:lumMod val="85000"/>
                    <a:lumOff val="15000"/>
                  </a:schemeClr>
                </a:solidFill>
              </a:rPr>
              <a:t>vergelijkbaar</a:t>
            </a:r>
            <a:r>
              <a:rPr lang="en-US" sz="1400" dirty="0">
                <a:solidFill>
                  <a:schemeClr val="tx1">
                    <a:lumMod val="85000"/>
                    <a:lumOff val="15000"/>
                  </a:schemeClr>
                </a:solidFill>
              </a:rPr>
              <a:t> met het ‘</a:t>
            </a:r>
            <a:r>
              <a:rPr lang="en-US" sz="1400" dirty="0" err="1">
                <a:solidFill>
                  <a:schemeClr val="tx1">
                    <a:lumMod val="85000"/>
                    <a:lumOff val="15000"/>
                  </a:schemeClr>
                </a:solidFill>
              </a:rPr>
              <a:t>draad-poppetje</a:t>
            </a:r>
            <a:r>
              <a:rPr lang="en-US" sz="1400" dirty="0">
                <a:solidFill>
                  <a:schemeClr val="tx1">
                    <a:lumMod val="85000"/>
                    <a:lumOff val="15000"/>
                  </a:schemeClr>
                </a:solidFill>
              </a:rPr>
              <a:t>’ </a:t>
            </a:r>
            <a:r>
              <a:rPr lang="en-US" sz="1400" dirty="0" err="1">
                <a:solidFill>
                  <a:schemeClr val="tx1">
                    <a:lumMod val="85000"/>
                    <a:lumOff val="15000"/>
                  </a:schemeClr>
                </a:solidFill>
              </a:rPr>
              <a:t>bij</a:t>
            </a:r>
            <a:r>
              <a:rPr lang="en-US" sz="1400" dirty="0">
                <a:solidFill>
                  <a:schemeClr val="tx1">
                    <a:lumMod val="85000"/>
                    <a:lumOff val="15000"/>
                  </a:schemeClr>
                </a:solidFill>
              </a:rPr>
              <a:t> </a:t>
            </a:r>
            <a:r>
              <a:rPr lang="en-US" sz="1400" dirty="0" err="1">
                <a:solidFill>
                  <a:schemeClr val="tx1">
                    <a:lumMod val="85000"/>
                    <a:lumOff val="15000"/>
                  </a:schemeClr>
                </a:solidFill>
              </a:rPr>
              <a:t>een</a:t>
            </a:r>
            <a:r>
              <a:rPr lang="en-US" sz="1400" dirty="0">
                <a:solidFill>
                  <a:schemeClr val="tx1">
                    <a:lumMod val="85000"/>
                    <a:lumOff val="15000"/>
                  </a:schemeClr>
                </a:solidFill>
              </a:rPr>
              <a:t> </a:t>
            </a:r>
            <a:r>
              <a:rPr lang="en-US" sz="1400" dirty="0" err="1">
                <a:solidFill>
                  <a:schemeClr val="tx1">
                    <a:lumMod val="85000"/>
                    <a:lumOff val="15000"/>
                  </a:schemeClr>
                </a:solidFill>
              </a:rPr>
              <a:t>tekening</a:t>
            </a:r>
            <a:r>
              <a:rPr lang="en-US" sz="1400" dirty="0">
                <a:solidFill>
                  <a:schemeClr val="tx1">
                    <a:lumMod val="85000"/>
                    <a:lumOff val="15000"/>
                  </a:schemeClr>
                </a:solidFill>
              </a:rPr>
              <a:t>. </a:t>
            </a:r>
            <a:r>
              <a:rPr lang="en-US" sz="1400" dirty="0" err="1">
                <a:solidFill>
                  <a:schemeClr val="tx1">
                    <a:lumMod val="85000"/>
                    <a:lumOff val="15000"/>
                  </a:schemeClr>
                </a:solidFill>
              </a:rPr>
              <a:t>Dit</a:t>
            </a:r>
            <a:r>
              <a:rPr lang="en-US" sz="1400" dirty="0">
                <a:solidFill>
                  <a:schemeClr val="tx1">
                    <a:lumMod val="85000"/>
                    <a:lumOff val="15000"/>
                  </a:schemeClr>
                </a:solidFill>
              </a:rPr>
              <a:t> frame </a:t>
            </a:r>
            <a:r>
              <a:rPr lang="en-US" sz="1400" dirty="0" err="1">
                <a:solidFill>
                  <a:schemeClr val="tx1">
                    <a:lumMod val="85000"/>
                    <a:lumOff val="15000"/>
                  </a:schemeClr>
                </a:solidFill>
              </a:rPr>
              <a:t>bepaalt</a:t>
            </a:r>
            <a:r>
              <a:rPr lang="en-US" sz="1400" dirty="0">
                <a:solidFill>
                  <a:schemeClr val="tx1">
                    <a:lumMod val="85000"/>
                    <a:lumOff val="15000"/>
                  </a:schemeClr>
                </a:solidFill>
              </a:rPr>
              <a:t> de </a:t>
            </a:r>
            <a:r>
              <a:rPr lang="en-US" sz="1400" dirty="0" err="1">
                <a:solidFill>
                  <a:schemeClr val="tx1">
                    <a:lumMod val="85000"/>
                    <a:lumOff val="15000"/>
                  </a:schemeClr>
                </a:solidFill>
              </a:rPr>
              <a:t>vormen</a:t>
            </a:r>
            <a:r>
              <a:rPr lang="en-US" sz="1400" dirty="0">
                <a:solidFill>
                  <a:schemeClr val="tx1">
                    <a:lumMod val="85000"/>
                    <a:lumOff val="15000"/>
                  </a:schemeClr>
                </a:solidFill>
              </a:rPr>
              <a:t> en </a:t>
            </a:r>
            <a:r>
              <a:rPr lang="en-US" sz="1400" dirty="0" err="1">
                <a:solidFill>
                  <a:schemeClr val="tx1">
                    <a:lumMod val="85000"/>
                    <a:lumOff val="15000"/>
                  </a:schemeClr>
                </a:solidFill>
              </a:rPr>
              <a:t>houding</a:t>
            </a:r>
            <a:r>
              <a:rPr lang="en-US" sz="1400" dirty="0">
                <a:solidFill>
                  <a:schemeClr val="tx1">
                    <a:lumMod val="85000"/>
                    <a:lumOff val="15000"/>
                  </a:schemeClr>
                </a:solidFill>
              </a:rPr>
              <a:t> van het </a:t>
            </a:r>
            <a:r>
              <a:rPr lang="en-US" sz="1400" dirty="0" err="1">
                <a:solidFill>
                  <a:schemeClr val="tx1">
                    <a:lumMod val="85000"/>
                    <a:lumOff val="15000"/>
                  </a:schemeClr>
                </a:solidFill>
              </a:rPr>
              <a:t>uiteindelijke</a:t>
            </a:r>
            <a:r>
              <a:rPr lang="en-US" sz="1400" dirty="0">
                <a:solidFill>
                  <a:schemeClr val="tx1">
                    <a:lumMod val="85000"/>
                    <a:lumOff val="15000"/>
                  </a:schemeClr>
                </a:solidFill>
              </a:rPr>
              <a:t> </a:t>
            </a:r>
            <a:r>
              <a:rPr lang="en-US" sz="1400" dirty="0" err="1">
                <a:solidFill>
                  <a:schemeClr val="tx1">
                    <a:lumMod val="85000"/>
                    <a:lumOff val="15000"/>
                  </a:schemeClr>
                </a:solidFill>
              </a:rPr>
              <a:t>beeld</a:t>
            </a:r>
            <a:r>
              <a:rPr lang="en-US" sz="1400" dirty="0">
                <a:solidFill>
                  <a:schemeClr val="tx1">
                    <a:lumMod val="85000"/>
                    <a:lumOff val="15000"/>
                  </a:schemeClr>
                </a:solidFill>
              </a:rPr>
              <a:t>. Het is </a:t>
            </a:r>
            <a:r>
              <a:rPr lang="en-US" sz="1400" dirty="0" err="1">
                <a:solidFill>
                  <a:schemeClr val="tx1">
                    <a:lumMod val="85000"/>
                    <a:lumOff val="15000"/>
                  </a:schemeClr>
                </a:solidFill>
              </a:rPr>
              <a:t>dus</a:t>
            </a:r>
            <a:r>
              <a:rPr lang="en-US" sz="1400" dirty="0">
                <a:solidFill>
                  <a:schemeClr val="tx1">
                    <a:lumMod val="85000"/>
                    <a:lumOff val="15000"/>
                  </a:schemeClr>
                </a:solidFill>
              </a:rPr>
              <a:t> </a:t>
            </a:r>
            <a:r>
              <a:rPr lang="en-US" sz="1400" dirty="0" err="1">
                <a:solidFill>
                  <a:schemeClr val="tx1">
                    <a:lumMod val="85000"/>
                    <a:lumOff val="15000"/>
                  </a:schemeClr>
                </a:solidFill>
              </a:rPr>
              <a:t>belangrijk</a:t>
            </a:r>
            <a:r>
              <a:rPr lang="en-US" sz="1400" dirty="0">
                <a:solidFill>
                  <a:schemeClr val="tx1">
                    <a:lumMod val="85000"/>
                    <a:lumOff val="15000"/>
                  </a:schemeClr>
                </a:solidFill>
              </a:rPr>
              <a:t> </a:t>
            </a:r>
            <a:r>
              <a:rPr lang="en-US" sz="1400" dirty="0" err="1">
                <a:solidFill>
                  <a:schemeClr val="tx1">
                    <a:lumMod val="85000"/>
                    <a:lumOff val="15000"/>
                  </a:schemeClr>
                </a:solidFill>
              </a:rPr>
              <a:t>dit</a:t>
            </a:r>
            <a:r>
              <a:rPr lang="en-US" sz="1400" dirty="0">
                <a:solidFill>
                  <a:schemeClr val="tx1">
                    <a:lumMod val="85000"/>
                    <a:lumOff val="15000"/>
                  </a:schemeClr>
                </a:solidFill>
              </a:rPr>
              <a:t> </a:t>
            </a:r>
            <a:r>
              <a:rPr lang="en-US" sz="1400" dirty="0" err="1">
                <a:solidFill>
                  <a:schemeClr val="tx1">
                    <a:lumMod val="85000"/>
                    <a:lumOff val="15000"/>
                  </a:schemeClr>
                </a:solidFill>
              </a:rPr>
              <a:t>zorgvuldig</a:t>
            </a:r>
            <a:r>
              <a:rPr lang="en-US" sz="1400" dirty="0">
                <a:solidFill>
                  <a:schemeClr val="tx1">
                    <a:lumMod val="85000"/>
                    <a:lumOff val="15000"/>
                  </a:schemeClr>
                </a:solidFill>
              </a:rPr>
              <a:t> </a:t>
            </a:r>
            <a:r>
              <a:rPr lang="en-US" sz="1400" dirty="0" err="1">
                <a:solidFill>
                  <a:schemeClr val="tx1">
                    <a:lumMod val="85000"/>
                    <a:lumOff val="15000"/>
                  </a:schemeClr>
                </a:solidFill>
              </a:rPr>
              <a:t>te</a:t>
            </a:r>
            <a:r>
              <a:rPr lang="en-US" sz="1400" dirty="0">
                <a:solidFill>
                  <a:schemeClr val="tx1">
                    <a:lumMod val="85000"/>
                    <a:lumOff val="15000"/>
                  </a:schemeClr>
                </a:solidFill>
              </a:rPr>
              <a:t> </a:t>
            </a:r>
            <a:r>
              <a:rPr lang="en-US" sz="1400" dirty="0" err="1">
                <a:solidFill>
                  <a:schemeClr val="tx1">
                    <a:lumMod val="85000"/>
                    <a:lumOff val="15000"/>
                  </a:schemeClr>
                </a:solidFill>
              </a:rPr>
              <a:t>construeren</a:t>
            </a:r>
            <a:r>
              <a:rPr lang="en-US" sz="1400" dirty="0">
                <a:solidFill>
                  <a:schemeClr val="tx1">
                    <a:lumMod val="85000"/>
                    <a:lumOff val="15000"/>
                  </a:schemeClr>
                </a:solidFill>
              </a:rPr>
              <a:t>.  Het frame </a:t>
            </a:r>
            <a:r>
              <a:rPr lang="en-US" sz="1400" dirty="0" err="1">
                <a:solidFill>
                  <a:schemeClr val="tx1">
                    <a:lumMod val="85000"/>
                    <a:lumOff val="15000"/>
                  </a:schemeClr>
                </a:solidFill>
              </a:rPr>
              <a:t>wordt</a:t>
            </a:r>
            <a:r>
              <a:rPr lang="en-US" sz="1400" dirty="0">
                <a:solidFill>
                  <a:schemeClr val="tx1">
                    <a:lumMod val="85000"/>
                    <a:lumOff val="15000"/>
                  </a:schemeClr>
                </a:solidFill>
              </a:rPr>
              <a:t> </a:t>
            </a:r>
            <a:r>
              <a:rPr lang="en-US" sz="1400" dirty="0" err="1">
                <a:solidFill>
                  <a:schemeClr val="tx1">
                    <a:lumMod val="85000"/>
                    <a:lumOff val="15000"/>
                  </a:schemeClr>
                </a:solidFill>
              </a:rPr>
              <a:t>bekleed</a:t>
            </a:r>
            <a:r>
              <a:rPr lang="en-US" sz="1400" dirty="0">
                <a:solidFill>
                  <a:schemeClr val="tx1">
                    <a:lumMod val="85000"/>
                    <a:lumOff val="15000"/>
                  </a:schemeClr>
                </a:solidFill>
              </a:rPr>
              <a:t> met </a:t>
            </a:r>
            <a:r>
              <a:rPr lang="en-US" sz="1400" dirty="0" err="1">
                <a:solidFill>
                  <a:schemeClr val="tx1">
                    <a:lumMod val="85000"/>
                    <a:lumOff val="15000"/>
                  </a:schemeClr>
                </a:solidFill>
              </a:rPr>
              <a:t>vulmateriaal</a:t>
            </a:r>
            <a:r>
              <a:rPr lang="en-US" sz="1400" dirty="0">
                <a:solidFill>
                  <a:schemeClr val="tx1">
                    <a:lumMod val="85000"/>
                    <a:lumOff val="15000"/>
                  </a:schemeClr>
                </a:solidFill>
              </a:rPr>
              <a:t>, </a:t>
            </a:r>
            <a:r>
              <a:rPr lang="en-US" sz="1400" dirty="0" err="1">
                <a:solidFill>
                  <a:schemeClr val="tx1">
                    <a:lumMod val="85000"/>
                    <a:lumOff val="15000"/>
                  </a:schemeClr>
                </a:solidFill>
              </a:rPr>
              <a:t>bijvoorbeeld</a:t>
            </a:r>
            <a:r>
              <a:rPr lang="en-US" sz="1400" dirty="0">
                <a:solidFill>
                  <a:schemeClr val="tx1">
                    <a:lumMod val="85000"/>
                    <a:lumOff val="15000"/>
                  </a:schemeClr>
                </a:solidFill>
              </a:rPr>
              <a:t> </a:t>
            </a:r>
            <a:r>
              <a:rPr lang="en-US" sz="1400" dirty="0" err="1">
                <a:solidFill>
                  <a:schemeClr val="tx1">
                    <a:lumMod val="85000"/>
                    <a:lumOff val="15000"/>
                  </a:schemeClr>
                </a:solidFill>
              </a:rPr>
              <a:t>kranten</a:t>
            </a:r>
            <a:r>
              <a:rPr lang="en-US" sz="1400" dirty="0">
                <a:solidFill>
                  <a:schemeClr val="tx1">
                    <a:lumMod val="85000"/>
                    <a:lumOff val="15000"/>
                  </a:schemeClr>
                </a:solidFill>
              </a:rPr>
              <a:t>, </a:t>
            </a:r>
            <a:r>
              <a:rPr lang="en-US" sz="1400" dirty="0" err="1">
                <a:solidFill>
                  <a:schemeClr val="tx1">
                    <a:lumMod val="85000"/>
                    <a:lumOff val="15000"/>
                  </a:schemeClr>
                </a:solidFill>
              </a:rPr>
              <a:t>schilderstape</a:t>
            </a:r>
            <a:r>
              <a:rPr lang="en-US" sz="1400" dirty="0">
                <a:solidFill>
                  <a:schemeClr val="tx1">
                    <a:lumMod val="85000"/>
                    <a:lumOff val="15000"/>
                  </a:schemeClr>
                </a:solidFill>
              </a:rPr>
              <a:t>, </a:t>
            </a:r>
            <a:r>
              <a:rPr lang="en-US" sz="1400" dirty="0" err="1">
                <a:solidFill>
                  <a:schemeClr val="tx1">
                    <a:lumMod val="85000"/>
                    <a:lumOff val="15000"/>
                  </a:schemeClr>
                </a:solidFill>
              </a:rPr>
              <a:t>klei</a:t>
            </a:r>
            <a:r>
              <a:rPr lang="en-US" sz="1400" dirty="0">
                <a:solidFill>
                  <a:schemeClr val="tx1">
                    <a:lumMod val="85000"/>
                    <a:lumOff val="15000"/>
                  </a:schemeClr>
                </a:solidFill>
              </a:rPr>
              <a:t>, …  Als </a:t>
            </a:r>
            <a:r>
              <a:rPr lang="en-US" sz="1400" dirty="0" err="1">
                <a:solidFill>
                  <a:schemeClr val="tx1">
                    <a:lumMod val="85000"/>
                    <a:lumOff val="15000"/>
                  </a:schemeClr>
                </a:solidFill>
              </a:rPr>
              <a:t>afwerking</a:t>
            </a:r>
            <a:r>
              <a:rPr lang="en-US" sz="1400" dirty="0">
                <a:solidFill>
                  <a:schemeClr val="tx1">
                    <a:lumMod val="85000"/>
                    <a:lumOff val="15000"/>
                  </a:schemeClr>
                </a:solidFill>
              </a:rPr>
              <a:t> </a:t>
            </a:r>
            <a:r>
              <a:rPr lang="en-US" sz="1400" dirty="0" err="1">
                <a:solidFill>
                  <a:schemeClr val="tx1">
                    <a:lumMod val="85000"/>
                    <a:lumOff val="15000"/>
                  </a:schemeClr>
                </a:solidFill>
              </a:rPr>
              <a:t>breng</a:t>
            </a:r>
            <a:r>
              <a:rPr lang="en-US" sz="1400" dirty="0">
                <a:solidFill>
                  <a:schemeClr val="tx1">
                    <a:lumMod val="85000"/>
                    <a:lumOff val="15000"/>
                  </a:schemeClr>
                </a:solidFill>
              </a:rPr>
              <a:t> je </a:t>
            </a:r>
            <a:r>
              <a:rPr lang="en-US" sz="1400" dirty="0" err="1">
                <a:solidFill>
                  <a:schemeClr val="tx1">
                    <a:lumMod val="85000"/>
                    <a:lumOff val="15000"/>
                  </a:schemeClr>
                </a:solidFill>
              </a:rPr>
              <a:t>gipsverband</a:t>
            </a:r>
            <a:r>
              <a:rPr lang="en-US" sz="1400" dirty="0">
                <a:solidFill>
                  <a:schemeClr val="tx1">
                    <a:lumMod val="85000"/>
                    <a:lumOff val="15000"/>
                  </a:schemeClr>
                </a:solidFill>
              </a:rPr>
              <a:t> </a:t>
            </a:r>
            <a:r>
              <a:rPr lang="en-US" sz="1400" dirty="0" err="1">
                <a:solidFill>
                  <a:schemeClr val="tx1">
                    <a:lumMod val="85000"/>
                    <a:lumOff val="15000"/>
                  </a:schemeClr>
                </a:solidFill>
              </a:rPr>
              <a:t>aan</a:t>
            </a:r>
            <a:r>
              <a:rPr lang="en-US" sz="1400" dirty="0">
                <a:solidFill>
                  <a:schemeClr val="tx1">
                    <a:lumMod val="85000"/>
                    <a:lumOff val="15000"/>
                  </a:schemeClr>
                </a:solidFill>
              </a:rPr>
              <a:t>. </a:t>
            </a:r>
            <a:r>
              <a:rPr lang="en-US" sz="1400" dirty="0" err="1">
                <a:solidFill>
                  <a:schemeClr val="tx1">
                    <a:lumMod val="85000"/>
                    <a:lumOff val="15000"/>
                  </a:schemeClr>
                </a:solidFill>
              </a:rPr>
              <a:t>Dit</a:t>
            </a:r>
            <a:r>
              <a:rPr lang="en-US" sz="1400" dirty="0">
                <a:solidFill>
                  <a:schemeClr val="tx1">
                    <a:lumMod val="85000"/>
                    <a:lumOff val="15000"/>
                  </a:schemeClr>
                </a:solidFill>
              </a:rPr>
              <a:t> </a:t>
            </a:r>
            <a:r>
              <a:rPr lang="en-US" sz="1400" dirty="0" err="1">
                <a:solidFill>
                  <a:schemeClr val="tx1">
                    <a:lumMod val="85000"/>
                    <a:lumOff val="15000"/>
                  </a:schemeClr>
                </a:solidFill>
              </a:rPr>
              <a:t>vormt</a:t>
            </a:r>
            <a:r>
              <a:rPr lang="en-US" sz="1400" dirty="0">
                <a:solidFill>
                  <a:schemeClr val="tx1">
                    <a:lumMod val="85000"/>
                    <a:lumOff val="15000"/>
                  </a:schemeClr>
                </a:solidFill>
              </a:rPr>
              <a:t> </a:t>
            </a:r>
            <a:r>
              <a:rPr lang="en-US" sz="1400" dirty="0" err="1">
                <a:solidFill>
                  <a:schemeClr val="tx1">
                    <a:lumMod val="85000"/>
                    <a:lumOff val="15000"/>
                  </a:schemeClr>
                </a:solidFill>
              </a:rPr>
              <a:t>een</a:t>
            </a:r>
            <a:r>
              <a:rPr lang="en-US" sz="1400" dirty="0">
                <a:solidFill>
                  <a:schemeClr val="tx1">
                    <a:lumMod val="85000"/>
                    <a:lumOff val="15000"/>
                  </a:schemeClr>
                </a:solidFill>
              </a:rPr>
              <a:t> </a:t>
            </a:r>
            <a:r>
              <a:rPr lang="en-US" sz="1400" dirty="0" err="1">
                <a:solidFill>
                  <a:schemeClr val="tx1">
                    <a:lumMod val="85000"/>
                    <a:lumOff val="15000"/>
                  </a:schemeClr>
                </a:solidFill>
              </a:rPr>
              <a:t>harde</a:t>
            </a:r>
            <a:r>
              <a:rPr lang="en-US" sz="1400" dirty="0">
                <a:solidFill>
                  <a:schemeClr val="tx1">
                    <a:lumMod val="85000"/>
                    <a:lumOff val="15000"/>
                  </a:schemeClr>
                </a:solidFill>
              </a:rPr>
              <a:t> </a:t>
            </a:r>
            <a:r>
              <a:rPr lang="en-US" sz="1400" dirty="0" err="1">
                <a:solidFill>
                  <a:schemeClr val="tx1">
                    <a:lumMod val="85000"/>
                    <a:lumOff val="15000"/>
                  </a:schemeClr>
                </a:solidFill>
              </a:rPr>
              <a:t>toplaag</a:t>
            </a:r>
            <a:r>
              <a:rPr lang="en-US" sz="1400" dirty="0">
                <a:solidFill>
                  <a:schemeClr val="tx1">
                    <a:lumMod val="85000"/>
                    <a:lumOff val="15000"/>
                  </a:schemeClr>
                </a:solidFill>
              </a:rPr>
              <a:t>. Na </a:t>
            </a:r>
            <a:r>
              <a:rPr lang="en-US" sz="1400" dirty="0" err="1">
                <a:solidFill>
                  <a:schemeClr val="tx1">
                    <a:lumMod val="85000"/>
                    <a:lumOff val="15000"/>
                  </a:schemeClr>
                </a:solidFill>
              </a:rPr>
              <a:t>droging</a:t>
            </a:r>
            <a:r>
              <a:rPr lang="en-US" sz="1400" dirty="0">
                <a:solidFill>
                  <a:schemeClr val="tx1">
                    <a:lumMod val="85000"/>
                    <a:lumOff val="15000"/>
                  </a:schemeClr>
                </a:solidFill>
              </a:rPr>
              <a:t> </a:t>
            </a:r>
            <a:r>
              <a:rPr lang="en-US" sz="1400" dirty="0" err="1">
                <a:solidFill>
                  <a:schemeClr val="tx1">
                    <a:lumMod val="85000"/>
                    <a:lumOff val="15000"/>
                  </a:schemeClr>
                </a:solidFill>
              </a:rPr>
              <a:t>kun</a:t>
            </a:r>
            <a:r>
              <a:rPr lang="en-US" sz="1400" dirty="0">
                <a:solidFill>
                  <a:schemeClr val="tx1">
                    <a:lumMod val="85000"/>
                    <a:lumOff val="15000"/>
                  </a:schemeClr>
                </a:solidFill>
              </a:rPr>
              <a:t> je </a:t>
            </a:r>
            <a:r>
              <a:rPr lang="en-US" sz="1400" dirty="0" err="1">
                <a:solidFill>
                  <a:schemeClr val="tx1">
                    <a:lumMod val="85000"/>
                    <a:lumOff val="15000"/>
                  </a:schemeClr>
                </a:solidFill>
              </a:rPr>
              <a:t>ervoor</a:t>
            </a:r>
            <a:r>
              <a:rPr lang="en-US" sz="1400" dirty="0">
                <a:solidFill>
                  <a:schemeClr val="tx1">
                    <a:lumMod val="85000"/>
                    <a:lumOff val="15000"/>
                  </a:schemeClr>
                </a:solidFill>
              </a:rPr>
              <a:t> </a:t>
            </a:r>
            <a:r>
              <a:rPr lang="en-US" sz="1400" dirty="0" err="1">
                <a:solidFill>
                  <a:schemeClr val="tx1">
                    <a:lumMod val="85000"/>
                    <a:lumOff val="15000"/>
                  </a:schemeClr>
                </a:solidFill>
              </a:rPr>
              <a:t>kiezen</a:t>
            </a:r>
            <a:r>
              <a:rPr lang="en-US" sz="1400" dirty="0">
                <a:solidFill>
                  <a:schemeClr val="tx1">
                    <a:lumMod val="85000"/>
                    <a:lumOff val="15000"/>
                  </a:schemeClr>
                </a:solidFill>
              </a:rPr>
              <a:t> het </a:t>
            </a:r>
            <a:r>
              <a:rPr lang="en-US" sz="1400" dirty="0" err="1">
                <a:solidFill>
                  <a:schemeClr val="tx1">
                    <a:lumMod val="85000"/>
                    <a:lumOff val="15000"/>
                  </a:schemeClr>
                </a:solidFill>
              </a:rPr>
              <a:t>gips</a:t>
            </a:r>
            <a:r>
              <a:rPr lang="en-US" sz="1400" dirty="0">
                <a:solidFill>
                  <a:schemeClr val="tx1">
                    <a:lumMod val="85000"/>
                    <a:lumOff val="15000"/>
                  </a:schemeClr>
                </a:solidFill>
              </a:rPr>
              <a:t> </a:t>
            </a:r>
            <a:r>
              <a:rPr lang="en-US" sz="1400" dirty="0" err="1">
                <a:solidFill>
                  <a:schemeClr val="tx1">
                    <a:lumMod val="85000"/>
                    <a:lumOff val="15000"/>
                  </a:schemeClr>
                </a:solidFill>
              </a:rPr>
              <a:t>te</a:t>
            </a:r>
            <a:r>
              <a:rPr lang="en-US" sz="1400" dirty="0">
                <a:solidFill>
                  <a:schemeClr val="tx1">
                    <a:lumMod val="85000"/>
                    <a:lumOff val="15000"/>
                  </a:schemeClr>
                </a:solidFill>
              </a:rPr>
              <a:t> </a:t>
            </a:r>
            <a:r>
              <a:rPr lang="en-US" sz="1400" dirty="0" err="1">
                <a:solidFill>
                  <a:schemeClr val="tx1">
                    <a:lumMod val="85000"/>
                    <a:lumOff val="15000"/>
                  </a:schemeClr>
                </a:solidFill>
              </a:rPr>
              <a:t>beschilderen</a:t>
            </a:r>
            <a:r>
              <a:rPr lang="en-US" sz="1400" dirty="0">
                <a:solidFill>
                  <a:schemeClr val="tx1">
                    <a:lumMod val="85000"/>
                    <a:lumOff val="15000"/>
                  </a:schemeClr>
                </a:solidFill>
              </a:rPr>
              <a:t>. </a:t>
            </a:r>
          </a:p>
          <a:p>
            <a:pPr marL="0" indent="0">
              <a:lnSpc>
                <a:spcPct val="110000"/>
              </a:lnSpc>
              <a:buNone/>
            </a:pPr>
            <a:r>
              <a:rPr lang="en-US" sz="1400" dirty="0" err="1">
                <a:solidFill>
                  <a:schemeClr val="tx1">
                    <a:lumMod val="85000"/>
                    <a:lumOff val="15000"/>
                  </a:schemeClr>
                </a:solidFill>
              </a:rPr>
              <a:t>Stappenplan</a:t>
            </a:r>
            <a:endParaRPr lang="en-US" sz="1400" dirty="0">
              <a:solidFill>
                <a:schemeClr val="tx1">
                  <a:lumMod val="85000"/>
                  <a:lumOff val="15000"/>
                </a:schemeClr>
              </a:solidFill>
            </a:endParaRPr>
          </a:p>
          <a:p>
            <a:pPr marL="342900" indent="-342900">
              <a:lnSpc>
                <a:spcPct val="110000"/>
              </a:lnSpc>
              <a:buAutoNum type="arabicPeriod"/>
            </a:pPr>
            <a:r>
              <a:rPr lang="en-US" sz="1400" dirty="0" err="1">
                <a:solidFill>
                  <a:schemeClr val="tx1">
                    <a:lumMod val="85000"/>
                    <a:lumOff val="15000"/>
                  </a:schemeClr>
                </a:solidFill>
              </a:rPr>
              <a:t>Kies</a:t>
            </a:r>
            <a:r>
              <a:rPr lang="en-US" sz="1400" dirty="0">
                <a:solidFill>
                  <a:schemeClr val="tx1">
                    <a:lumMod val="85000"/>
                    <a:lumOff val="15000"/>
                  </a:schemeClr>
                </a:solidFill>
              </a:rPr>
              <a:t> </a:t>
            </a:r>
            <a:r>
              <a:rPr lang="en-US" sz="1400" dirty="0" err="1">
                <a:solidFill>
                  <a:schemeClr val="tx1">
                    <a:lumMod val="85000"/>
                    <a:lumOff val="15000"/>
                  </a:schemeClr>
                </a:solidFill>
              </a:rPr>
              <a:t>een</a:t>
            </a:r>
            <a:r>
              <a:rPr lang="en-US" sz="1400" dirty="0">
                <a:solidFill>
                  <a:schemeClr val="tx1">
                    <a:lumMod val="85000"/>
                    <a:lumOff val="15000"/>
                  </a:schemeClr>
                </a:solidFill>
              </a:rPr>
              <a:t> </a:t>
            </a:r>
            <a:r>
              <a:rPr lang="en-US" sz="1400" dirty="0" err="1">
                <a:solidFill>
                  <a:schemeClr val="tx1">
                    <a:lumMod val="85000"/>
                    <a:lumOff val="15000"/>
                  </a:schemeClr>
                </a:solidFill>
              </a:rPr>
              <a:t>houding</a:t>
            </a:r>
            <a:r>
              <a:rPr lang="en-US" sz="1400" dirty="0">
                <a:solidFill>
                  <a:schemeClr val="tx1">
                    <a:lumMod val="85000"/>
                    <a:lumOff val="15000"/>
                  </a:schemeClr>
                </a:solidFill>
              </a:rPr>
              <a:t> </a:t>
            </a:r>
            <a:r>
              <a:rPr lang="en-US" sz="1400" dirty="0" err="1">
                <a:solidFill>
                  <a:schemeClr val="tx1">
                    <a:lumMod val="85000"/>
                    <a:lumOff val="15000"/>
                  </a:schemeClr>
                </a:solidFill>
              </a:rPr>
              <a:t>waarin</a:t>
            </a:r>
            <a:r>
              <a:rPr lang="en-US" sz="1400" dirty="0">
                <a:solidFill>
                  <a:schemeClr val="tx1">
                    <a:lumMod val="85000"/>
                    <a:lumOff val="15000"/>
                  </a:schemeClr>
                </a:solidFill>
              </a:rPr>
              <a:t> je </a:t>
            </a:r>
            <a:r>
              <a:rPr lang="en-US" sz="1400" dirty="0" err="1">
                <a:solidFill>
                  <a:schemeClr val="tx1">
                    <a:lumMod val="85000"/>
                    <a:lumOff val="15000"/>
                  </a:schemeClr>
                </a:solidFill>
              </a:rPr>
              <a:t>je</a:t>
            </a:r>
            <a:r>
              <a:rPr lang="en-US" sz="1400" dirty="0">
                <a:solidFill>
                  <a:schemeClr val="tx1">
                    <a:lumMod val="85000"/>
                    <a:lumOff val="15000"/>
                  </a:schemeClr>
                </a:solidFill>
              </a:rPr>
              <a:t> </a:t>
            </a:r>
            <a:r>
              <a:rPr lang="en-US" sz="1400" dirty="0" err="1">
                <a:solidFill>
                  <a:schemeClr val="tx1">
                    <a:lumMod val="85000"/>
                    <a:lumOff val="15000"/>
                  </a:schemeClr>
                </a:solidFill>
              </a:rPr>
              <a:t>mensfiguur</a:t>
            </a:r>
            <a:r>
              <a:rPr lang="en-US" sz="1400" dirty="0">
                <a:solidFill>
                  <a:schemeClr val="tx1">
                    <a:lumMod val="85000"/>
                    <a:lumOff val="15000"/>
                  </a:schemeClr>
                </a:solidFill>
              </a:rPr>
              <a:t> wilt </a:t>
            </a:r>
            <a:r>
              <a:rPr lang="en-US" sz="1400" dirty="0" err="1">
                <a:solidFill>
                  <a:schemeClr val="tx1">
                    <a:lumMod val="85000"/>
                    <a:lumOff val="15000"/>
                  </a:schemeClr>
                </a:solidFill>
              </a:rPr>
              <a:t>plaatsen</a:t>
            </a:r>
            <a:r>
              <a:rPr lang="en-US" sz="1400" dirty="0">
                <a:solidFill>
                  <a:schemeClr val="tx1">
                    <a:lumMod val="85000"/>
                    <a:lumOff val="15000"/>
                  </a:schemeClr>
                </a:solidFill>
              </a:rPr>
              <a:t>. Maak </a:t>
            </a:r>
            <a:r>
              <a:rPr lang="en-US" sz="1400" dirty="0" err="1">
                <a:solidFill>
                  <a:schemeClr val="tx1">
                    <a:lumMod val="85000"/>
                    <a:lumOff val="15000"/>
                  </a:schemeClr>
                </a:solidFill>
              </a:rPr>
              <a:t>schetsjes</a:t>
            </a:r>
            <a:r>
              <a:rPr lang="en-US" sz="1400" dirty="0">
                <a:solidFill>
                  <a:schemeClr val="tx1">
                    <a:lumMod val="85000"/>
                    <a:lumOff val="15000"/>
                  </a:schemeClr>
                </a:solidFill>
              </a:rPr>
              <a:t> om </a:t>
            </a:r>
            <a:r>
              <a:rPr lang="en-US" sz="1400" dirty="0" err="1">
                <a:solidFill>
                  <a:schemeClr val="tx1">
                    <a:lumMod val="85000"/>
                    <a:lumOff val="15000"/>
                  </a:schemeClr>
                </a:solidFill>
              </a:rPr>
              <a:t>deze</a:t>
            </a:r>
            <a:r>
              <a:rPr lang="en-US" sz="1400" dirty="0">
                <a:solidFill>
                  <a:schemeClr val="tx1">
                    <a:lumMod val="85000"/>
                    <a:lumOff val="15000"/>
                  </a:schemeClr>
                </a:solidFill>
              </a:rPr>
              <a:t> </a:t>
            </a:r>
            <a:r>
              <a:rPr lang="en-US" sz="1400" dirty="0" err="1">
                <a:solidFill>
                  <a:schemeClr val="tx1">
                    <a:lumMod val="85000"/>
                    <a:lumOff val="15000"/>
                  </a:schemeClr>
                </a:solidFill>
              </a:rPr>
              <a:t>houding</a:t>
            </a:r>
            <a:r>
              <a:rPr lang="en-US" sz="1400" dirty="0">
                <a:solidFill>
                  <a:schemeClr val="tx1">
                    <a:lumMod val="85000"/>
                    <a:lumOff val="15000"/>
                  </a:schemeClr>
                </a:solidFill>
              </a:rPr>
              <a:t> ‘</a:t>
            </a:r>
            <a:r>
              <a:rPr lang="en-US" sz="1400" dirty="0" err="1">
                <a:solidFill>
                  <a:schemeClr val="tx1">
                    <a:lumMod val="85000"/>
                    <a:lumOff val="15000"/>
                  </a:schemeClr>
                </a:solidFill>
              </a:rPr>
              <a:t>te</a:t>
            </a:r>
            <a:r>
              <a:rPr lang="en-US" sz="1400" dirty="0">
                <a:solidFill>
                  <a:schemeClr val="tx1">
                    <a:lumMod val="85000"/>
                    <a:lumOff val="15000"/>
                  </a:schemeClr>
                </a:solidFill>
              </a:rPr>
              <a:t> </a:t>
            </a:r>
            <a:r>
              <a:rPr lang="en-US" sz="1400" dirty="0" err="1">
                <a:solidFill>
                  <a:schemeClr val="tx1">
                    <a:lumMod val="85000"/>
                    <a:lumOff val="15000"/>
                  </a:schemeClr>
                </a:solidFill>
              </a:rPr>
              <a:t>ontdekken</a:t>
            </a:r>
            <a:r>
              <a:rPr lang="en-US" sz="1400" dirty="0">
                <a:solidFill>
                  <a:schemeClr val="tx1">
                    <a:lumMod val="85000"/>
                    <a:lumOff val="15000"/>
                  </a:schemeClr>
                </a:solidFill>
              </a:rPr>
              <a:t>’ en </a:t>
            </a:r>
            <a:r>
              <a:rPr lang="en-US" sz="1400" dirty="0" err="1">
                <a:solidFill>
                  <a:schemeClr val="tx1">
                    <a:lumMod val="85000"/>
                    <a:lumOff val="15000"/>
                  </a:schemeClr>
                </a:solidFill>
              </a:rPr>
              <a:t>goed</a:t>
            </a:r>
            <a:r>
              <a:rPr lang="en-US" sz="1400" dirty="0">
                <a:solidFill>
                  <a:schemeClr val="tx1">
                    <a:lumMod val="85000"/>
                    <a:lumOff val="15000"/>
                  </a:schemeClr>
                </a:solidFill>
              </a:rPr>
              <a:t> </a:t>
            </a:r>
            <a:r>
              <a:rPr lang="en-US" sz="1400" dirty="0" err="1">
                <a:solidFill>
                  <a:schemeClr val="tx1">
                    <a:lumMod val="85000"/>
                    <a:lumOff val="15000"/>
                  </a:schemeClr>
                </a:solidFill>
              </a:rPr>
              <a:t>weer</a:t>
            </a:r>
            <a:r>
              <a:rPr lang="en-US" sz="1400" dirty="0">
                <a:solidFill>
                  <a:schemeClr val="tx1">
                    <a:lumMod val="85000"/>
                    <a:lumOff val="15000"/>
                  </a:schemeClr>
                </a:solidFill>
              </a:rPr>
              <a:t> </a:t>
            </a:r>
            <a:r>
              <a:rPr lang="en-US" sz="1400" dirty="0" err="1">
                <a:solidFill>
                  <a:schemeClr val="tx1">
                    <a:lumMod val="85000"/>
                    <a:lumOff val="15000"/>
                  </a:schemeClr>
                </a:solidFill>
              </a:rPr>
              <a:t>te</a:t>
            </a:r>
            <a:r>
              <a:rPr lang="en-US" sz="1400" dirty="0">
                <a:solidFill>
                  <a:schemeClr val="tx1">
                    <a:lumMod val="85000"/>
                    <a:lumOff val="15000"/>
                  </a:schemeClr>
                </a:solidFill>
              </a:rPr>
              <a:t> </a:t>
            </a:r>
            <a:r>
              <a:rPr lang="en-US" sz="1400" dirty="0" err="1">
                <a:solidFill>
                  <a:schemeClr val="tx1">
                    <a:lumMod val="85000"/>
                    <a:lumOff val="15000"/>
                  </a:schemeClr>
                </a:solidFill>
              </a:rPr>
              <a:t>geven</a:t>
            </a:r>
            <a:r>
              <a:rPr lang="en-US" sz="1400" dirty="0">
                <a:solidFill>
                  <a:schemeClr val="tx1">
                    <a:lumMod val="85000"/>
                    <a:lumOff val="15000"/>
                  </a:schemeClr>
                </a:solidFill>
              </a:rPr>
              <a:t>. </a:t>
            </a:r>
          </a:p>
          <a:p>
            <a:pPr marL="342900" indent="-342900">
              <a:lnSpc>
                <a:spcPct val="110000"/>
              </a:lnSpc>
              <a:buAutoNum type="arabicPeriod"/>
            </a:pPr>
            <a:r>
              <a:rPr lang="en-US" sz="1400" dirty="0" err="1">
                <a:solidFill>
                  <a:schemeClr val="tx1">
                    <a:lumMod val="85000"/>
                    <a:lumOff val="15000"/>
                  </a:schemeClr>
                </a:solidFill>
              </a:rPr>
              <a:t>Wanneer</a:t>
            </a:r>
            <a:r>
              <a:rPr lang="en-US" sz="1400" dirty="0">
                <a:solidFill>
                  <a:schemeClr val="tx1">
                    <a:lumMod val="85000"/>
                    <a:lumOff val="15000"/>
                  </a:schemeClr>
                </a:solidFill>
              </a:rPr>
              <a:t> je </a:t>
            </a:r>
            <a:r>
              <a:rPr lang="en-US" sz="1400" dirty="0" err="1">
                <a:solidFill>
                  <a:schemeClr val="tx1">
                    <a:lumMod val="85000"/>
                    <a:lumOff val="15000"/>
                  </a:schemeClr>
                </a:solidFill>
              </a:rPr>
              <a:t>tevreden</a:t>
            </a:r>
            <a:r>
              <a:rPr lang="en-US" sz="1400" dirty="0">
                <a:solidFill>
                  <a:schemeClr val="tx1">
                    <a:lumMod val="85000"/>
                    <a:lumOff val="15000"/>
                  </a:schemeClr>
                </a:solidFill>
              </a:rPr>
              <a:t> bent met je </a:t>
            </a:r>
            <a:r>
              <a:rPr lang="en-US" sz="1400" dirty="0" err="1">
                <a:solidFill>
                  <a:schemeClr val="tx1">
                    <a:lumMod val="85000"/>
                    <a:lumOff val="15000"/>
                  </a:schemeClr>
                </a:solidFill>
              </a:rPr>
              <a:t>ontwerp</a:t>
            </a:r>
            <a:r>
              <a:rPr lang="en-US" sz="1400" dirty="0">
                <a:solidFill>
                  <a:schemeClr val="tx1">
                    <a:lumMod val="85000"/>
                    <a:lumOff val="15000"/>
                  </a:schemeClr>
                </a:solidFill>
              </a:rPr>
              <a:t> </a:t>
            </a:r>
            <a:r>
              <a:rPr lang="en-US" sz="1400" dirty="0" err="1">
                <a:solidFill>
                  <a:schemeClr val="tx1">
                    <a:lumMod val="85000"/>
                    <a:lumOff val="15000"/>
                  </a:schemeClr>
                </a:solidFill>
              </a:rPr>
              <a:t>kun</a:t>
            </a:r>
            <a:r>
              <a:rPr lang="en-US" sz="1400" dirty="0">
                <a:solidFill>
                  <a:schemeClr val="tx1">
                    <a:lumMod val="85000"/>
                    <a:lumOff val="15000"/>
                  </a:schemeClr>
                </a:solidFill>
              </a:rPr>
              <a:t> je </a:t>
            </a:r>
            <a:r>
              <a:rPr lang="en-US" sz="1400" dirty="0" err="1">
                <a:solidFill>
                  <a:schemeClr val="tx1">
                    <a:lumMod val="85000"/>
                    <a:lumOff val="15000"/>
                  </a:schemeClr>
                </a:solidFill>
              </a:rPr>
              <a:t>starten</a:t>
            </a:r>
            <a:r>
              <a:rPr lang="en-US" sz="1400" dirty="0">
                <a:solidFill>
                  <a:schemeClr val="tx1">
                    <a:lumMod val="85000"/>
                    <a:lumOff val="15000"/>
                  </a:schemeClr>
                </a:solidFill>
              </a:rPr>
              <a:t> met het </a:t>
            </a:r>
            <a:r>
              <a:rPr lang="en-US" sz="1400" dirty="0" err="1">
                <a:solidFill>
                  <a:schemeClr val="tx1">
                    <a:lumMod val="85000"/>
                    <a:lumOff val="15000"/>
                  </a:schemeClr>
                </a:solidFill>
              </a:rPr>
              <a:t>maken</a:t>
            </a:r>
            <a:r>
              <a:rPr lang="en-US" sz="1400" dirty="0">
                <a:solidFill>
                  <a:schemeClr val="tx1">
                    <a:lumMod val="85000"/>
                    <a:lumOff val="15000"/>
                  </a:schemeClr>
                </a:solidFill>
              </a:rPr>
              <a:t> van </a:t>
            </a:r>
            <a:r>
              <a:rPr lang="en-US" sz="1400" dirty="0" err="1">
                <a:solidFill>
                  <a:schemeClr val="tx1">
                    <a:lumMod val="85000"/>
                    <a:lumOff val="15000"/>
                  </a:schemeClr>
                </a:solidFill>
              </a:rPr>
              <a:t>een</a:t>
            </a:r>
            <a:r>
              <a:rPr lang="en-US" sz="1400" dirty="0">
                <a:solidFill>
                  <a:schemeClr val="tx1">
                    <a:lumMod val="85000"/>
                    <a:lumOff val="15000"/>
                  </a:schemeClr>
                </a:solidFill>
              </a:rPr>
              <a:t> frame van </a:t>
            </a:r>
            <a:r>
              <a:rPr lang="en-US" sz="1400" dirty="0" err="1">
                <a:solidFill>
                  <a:schemeClr val="tx1">
                    <a:lumMod val="85000"/>
                    <a:lumOff val="15000"/>
                  </a:schemeClr>
                </a:solidFill>
              </a:rPr>
              <a:t>ijzerdraad</a:t>
            </a:r>
            <a:r>
              <a:rPr lang="en-US" sz="1400" dirty="0">
                <a:solidFill>
                  <a:schemeClr val="tx1">
                    <a:lumMod val="85000"/>
                    <a:lumOff val="15000"/>
                  </a:schemeClr>
                </a:solidFill>
              </a:rPr>
              <a:t>. In de </a:t>
            </a:r>
            <a:r>
              <a:rPr lang="en-US" sz="1400" dirty="0" err="1">
                <a:solidFill>
                  <a:schemeClr val="tx1">
                    <a:lumMod val="85000"/>
                    <a:lumOff val="15000"/>
                  </a:schemeClr>
                </a:solidFill>
              </a:rPr>
              <a:t>volgende</a:t>
            </a:r>
            <a:r>
              <a:rPr lang="en-US" sz="1400" dirty="0">
                <a:solidFill>
                  <a:schemeClr val="tx1">
                    <a:lumMod val="85000"/>
                    <a:lumOff val="15000"/>
                  </a:schemeClr>
                </a:solidFill>
              </a:rPr>
              <a:t> </a:t>
            </a:r>
            <a:r>
              <a:rPr lang="en-US" sz="1400" dirty="0" err="1">
                <a:solidFill>
                  <a:schemeClr val="tx1">
                    <a:lumMod val="85000"/>
                    <a:lumOff val="15000"/>
                  </a:schemeClr>
                </a:solidFill>
              </a:rPr>
              <a:t>dia’s</a:t>
            </a:r>
            <a:r>
              <a:rPr lang="en-US" sz="1400" dirty="0">
                <a:solidFill>
                  <a:schemeClr val="tx1">
                    <a:lumMod val="85000"/>
                    <a:lumOff val="15000"/>
                  </a:schemeClr>
                </a:solidFill>
              </a:rPr>
              <a:t> </a:t>
            </a:r>
            <a:r>
              <a:rPr lang="en-US" sz="1400" dirty="0" err="1">
                <a:solidFill>
                  <a:schemeClr val="tx1">
                    <a:lumMod val="85000"/>
                    <a:lumOff val="15000"/>
                  </a:schemeClr>
                </a:solidFill>
              </a:rPr>
              <a:t>zie</a:t>
            </a:r>
            <a:r>
              <a:rPr lang="en-US" sz="1400" dirty="0">
                <a:solidFill>
                  <a:schemeClr val="tx1">
                    <a:lumMod val="85000"/>
                    <a:lumOff val="15000"/>
                  </a:schemeClr>
                </a:solidFill>
              </a:rPr>
              <a:t> je hoe je </a:t>
            </a:r>
            <a:r>
              <a:rPr lang="en-US" sz="1400" dirty="0" err="1">
                <a:solidFill>
                  <a:schemeClr val="tx1">
                    <a:lumMod val="85000"/>
                    <a:lumOff val="15000"/>
                  </a:schemeClr>
                </a:solidFill>
              </a:rPr>
              <a:t>dit</a:t>
            </a:r>
            <a:r>
              <a:rPr lang="en-US" sz="1400" dirty="0">
                <a:solidFill>
                  <a:schemeClr val="tx1">
                    <a:lumMod val="85000"/>
                    <a:lumOff val="15000"/>
                  </a:schemeClr>
                </a:solidFill>
              </a:rPr>
              <a:t> </a:t>
            </a:r>
            <a:r>
              <a:rPr lang="en-US" sz="1400" dirty="0" err="1">
                <a:solidFill>
                  <a:schemeClr val="tx1">
                    <a:lumMod val="85000"/>
                    <a:lumOff val="15000"/>
                  </a:schemeClr>
                </a:solidFill>
              </a:rPr>
              <a:t>kunt</a:t>
            </a:r>
            <a:r>
              <a:rPr lang="en-US" sz="1400" dirty="0">
                <a:solidFill>
                  <a:schemeClr val="tx1">
                    <a:lumMod val="85000"/>
                    <a:lumOff val="15000"/>
                  </a:schemeClr>
                </a:solidFill>
              </a:rPr>
              <a:t> </a:t>
            </a:r>
            <a:r>
              <a:rPr lang="en-US" sz="1400" dirty="0" err="1">
                <a:solidFill>
                  <a:schemeClr val="tx1">
                    <a:lumMod val="85000"/>
                    <a:lumOff val="15000"/>
                  </a:schemeClr>
                </a:solidFill>
              </a:rPr>
              <a:t>doen</a:t>
            </a:r>
            <a:r>
              <a:rPr lang="en-US" sz="1400" dirty="0">
                <a:solidFill>
                  <a:schemeClr val="tx1">
                    <a:lumMod val="85000"/>
                    <a:lumOff val="15000"/>
                  </a:schemeClr>
                </a:solidFill>
              </a:rPr>
              <a:t>. </a:t>
            </a:r>
          </a:p>
          <a:p>
            <a:pPr marL="342900" indent="-342900">
              <a:lnSpc>
                <a:spcPct val="110000"/>
              </a:lnSpc>
              <a:buAutoNum type="arabicPeriod"/>
            </a:pPr>
            <a:r>
              <a:rPr lang="en-US" sz="1400" dirty="0" err="1">
                <a:solidFill>
                  <a:schemeClr val="tx1">
                    <a:lumMod val="85000"/>
                    <a:lumOff val="15000"/>
                  </a:schemeClr>
                </a:solidFill>
              </a:rPr>
              <a:t>Wanneer</a:t>
            </a:r>
            <a:r>
              <a:rPr lang="en-US" sz="1400" dirty="0">
                <a:solidFill>
                  <a:schemeClr val="tx1">
                    <a:lumMod val="85000"/>
                    <a:lumOff val="15000"/>
                  </a:schemeClr>
                </a:solidFill>
              </a:rPr>
              <a:t> je </a:t>
            </a:r>
            <a:r>
              <a:rPr lang="en-US" sz="1400" dirty="0" err="1">
                <a:solidFill>
                  <a:schemeClr val="tx1">
                    <a:lumMod val="85000"/>
                    <a:lumOff val="15000"/>
                  </a:schemeClr>
                </a:solidFill>
              </a:rPr>
              <a:t>tevreden</a:t>
            </a:r>
            <a:r>
              <a:rPr lang="en-US" sz="1400" dirty="0">
                <a:solidFill>
                  <a:schemeClr val="tx1">
                    <a:lumMod val="85000"/>
                    <a:lumOff val="15000"/>
                  </a:schemeClr>
                </a:solidFill>
              </a:rPr>
              <a:t> bent over het frame </a:t>
            </a:r>
            <a:r>
              <a:rPr lang="en-US" sz="1400" dirty="0" err="1">
                <a:solidFill>
                  <a:schemeClr val="tx1">
                    <a:lumMod val="85000"/>
                    <a:lumOff val="15000"/>
                  </a:schemeClr>
                </a:solidFill>
              </a:rPr>
              <a:t>bekleed</a:t>
            </a:r>
            <a:r>
              <a:rPr lang="en-US" sz="1400" dirty="0">
                <a:solidFill>
                  <a:schemeClr val="tx1">
                    <a:lumMod val="85000"/>
                    <a:lumOff val="15000"/>
                  </a:schemeClr>
                </a:solidFill>
              </a:rPr>
              <a:t> je </a:t>
            </a:r>
            <a:r>
              <a:rPr lang="en-US" sz="1400" dirty="0" err="1">
                <a:solidFill>
                  <a:schemeClr val="tx1">
                    <a:lumMod val="85000"/>
                    <a:lumOff val="15000"/>
                  </a:schemeClr>
                </a:solidFill>
              </a:rPr>
              <a:t>dit</a:t>
            </a:r>
            <a:r>
              <a:rPr lang="en-US" sz="1400" dirty="0">
                <a:solidFill>
                  <a:schemeClr val="tx1">
                    <a:lumMod val="85000"/>
                    <a:lumOff val="15000"/>
                  </a:schemeClr>
                </a:solidFill>
              </a:rPr>
              <a:t> met </a:t>
            </a:r>
            <a:r>
              <a:rPr lang="en-US" sz="1400" dirty="0" err="1">
                <a:solidFill>
                  <a:schemeClr val="tx1">
                    <a:lumMod val="85000"/>
                    <a:lumOff val="15000"/>
                  </a:schemeClr>
                </a:solidFill>
              </a:rPr>
              <a:t>bijvoorbeeld</a:t>
            </a:r>
            <a:r>
              <a:rPr lang="en-US" sz="1400" dirty="0">
                <a:solidFill>
                  <a:schemeClr val="tx1">
                    <a:lumMod val="85000"/>
                    <a:lumOff val="15000"/>
                  </a:schemeClr>
                </a:solidFill>
              </a:rPr>
              <a:t> </a:t>
            </a:r>
            <a:r>
              <a:rPr lang="en-US" sz="1400" dirty="0" err="1">
                <a:solidFill>
                  <a:schemeClr val="tx1">
                    <a:lumMod val="85000"/>
                    <a:lumOff val="15000"/>
                  </a:schemeClr>
                </a:solidFill>
              </a:rPr>
              <a:t>klei</a:t>
            </a:r>
            <a:r>
              <a:rPr lang="en-US" sz="1400" dirty="0">
                <a:solidFill>
                  <a:schemeClr val="tx1">
                    <a:lumMod val="85000"/>
                    <a:lumOff val="15000"/>
                  </a:schemeClr>
                </a:solidFill>
              </a:rPr>
              <a:t> of </a:t>
            </a:r>
            <a:r>
              <a:rPr lang="en-US" sz="1400" dirty="0" err="1">
                <a:solidFill>
                  <a:schemeClr val="tx1">
                    <a:lumMod val="85000"/>
                    <a:lumOff val="15000"/>
                  </a:schemeClr>
                </a:solidFill>
              </a:rPr>
              <a:t>kranten</a:t>
            </a:r>
            <a:r>
              <a:rPr lang="en-US" sz="1400" dirty="0">
                <a:solidFill>
                  <a:schemeClr val="tx1">
                    <a:lumMod val="85000"/>
                    <a:lumOff val="15000"/>
                  </a:schemeClr>
                </a:solidFill>
              </a:rPr>
              <a:t> + tape. Je </a:t>
            </a:r>
            <a:r>
              <a:rPr lang="en-US" sz="1400" dirty="0" err="1">
                <a:solidFill>
                  <a:schemeClr val="tx1">
                    <a:lumMod val="85000"/>
                    <a:lumOff val="15000"/>
                  </a:schemeClr>
                </a:solidFill>
              </a:rPr>
              <a:t>geeft</a:t>
            </a:r>
            <a:r>
              <a:rPr lang="en-US" sz="1400" dirty="0">
                <a:solidFill>
                  <a:schemeClr val="tx1">
                    <a:lumMod val="85000"/>
                    <a:lumOff val="15000"/>
                  </a:schemeClr>
                </a:solidFill>
              </a:rPr>
              <a:t> je </a:t>
            </a:r>
            <a:r>
              <a:rPr lang="en-US" sz="1400" dirty="0" err="1">
                <a:solidFill>
                  <a:schemeClr val="tx1">
                    <a:lumMod val="85000"/>
                    <a:lumOff val="15000"/>
                  </a:schemeClr>
                </a:solidFill>
              </a:rPr>
              <a:t>mensfiguur</a:t>
            </a:r>
            <a:r>
              <a:rPr lang="en-US" sz="1400" dirty="0">
                <a:solidFill>
                  <a:schemeClr val="tx1">
                    <a:lumMod val="85000"/>
                    <a:lumOff val="15000"/>
                  </a:schemeClr>
                </a:solidFill>
              </a:rPr>
              <a:t> </a:t>
            </a:r>
            <a:r>
              <a:rPr lang="en-US" sz="1400" dirty="0" err="1">
                <a:solidFill>
                  <a:schemeClr val="tx1">
                    <a:lumMod val="85000"/>
                    <a:lumOff val="15000"/>
                  </a:schemeClr>
                </a:solidFill>
              </a:rPr>
              <a:t>daarmee</a:t>
            </a:r>
            <a:r>
              <a:rPr lang="en-US" sz="1400" dirty="0">
                <a:solidFill>
                  <a:schemeClr val="tx1">
                    <a:lumMod val="85000"/>
                    <a:lumOff val="15000"/>
                  </a:schemeClr>
                </a:solidFill>
              </a:rPr>
              <a:t> </a:t>
            </a:r>
            <a:r>
              <a:rPr lang="en-US" sz="1400" dirty="0" err="1">
                <a:solidFill>
                  <a:schemeClr val="tx1">
                    <a:lumMod val="85000"/>
                    <a:lumOff val="15000"/>
                  </a:schemeClr>
                </a:solidFill>
              </a:rPr>
              <a:t>zijn</a:t>
            </a:r>
            <a:r>
              <a:rPr lang="en-US" sz="1400" dirty="0">
                <a:solidFill>
                  <a:schemeClr val="tx1">
                    <a:lumMod val="85000"/>
                    <a:lumOff val="15000"/>
                  </a:schemeClr>
                </a:solidFill>
              </a:rPr>
              <a:t> </a:t>
            </a:r>
            <a:r>
              <a:rPr lang="en-US" sz="1400" dirty="0" err="1">
                <a:solidFill>
                  <a:schemeClr val="tx1">
                    <a:lumMod val="85000"/>
                    <a:lumOff val="15000"/>
                  </a:schemeClr>
                </a:solidFill>
              </a:rPr>
              <a:t>lichaamsvormen</a:t>
            </a:r>
            <a:r>
              <a:rPr lang="en-US" sz="1400" dirty="0">
                <a:solidFill>
                  <a:schemeClr val="tx1">
                    <a:lumMod val="85000"/>
                    <a:lumOff val="15000"/>
                  </a:schemeClr>
                </a:solidFill>
              </a:rPr>
              <a:t>. </a:t>
            </a:r>
            <a:r>
              <a:rPr lang="en-US" sz="1400" dirty="0" err="1">
                <a:solidFill>
                  <a:schemeClr val="tx1">
                    <a:lumMod val="85000"/>
                    <a:lumOff val="15000"/>
                  </a:schemeClr>
                </a:solidFill>
              </a:rPr>
              <a:t>Probeer</a:t>
            </a:r>
            <a:r>
              <a:rPr lang="en-US" sz="1400" dirty="0">
                <a:solidFill>
                  <a:schemeClr val="tx1">
                    <a:lumMod val="85000"/>
                    <a:lumOff val="15000"/>
                  </a:schemeClr>
                </a:solidFill>
              </a:rPr>
              <a:t> </a:t>
            </a:r>
            <a:r>
              <a:rPr lang="en-US" sz="1400" dirty="0" err="1">
                <a:solidFill>
                  <a:schemeClr val="tx1">
                    <a:lumMod val="85000"/>
                    <a:lumOff val="15000"/>
                  </a:schemeClr>
                </a:solidFill>
              </a:rPr>
              <a:t>dus</a:t>
            </a:r>
            <a:r>
              <a:rPr lang="en-US" sz="1400" dirty="0">
                <a:solidFill>
                  <a:schemeClr val="tx1">
                    <a:lumMod val="85000"/>
                    <a:lumOff val="15000"/>
                  </a:schemeClr>
                </a:solidFill>
              </a:rPr>
              <a:t> de </a:t>
            </a:r>
            <a:r>
              <a:rPr lang="en-US" sz="1400" dirty="0" err="1">
                <a:solidFill>
                  <a:schemeClr val="tx1">
                    <a:lumMod val="85000"/>
                    <a:lumOff val="15000"/>
                  </a:schemeClr>
                </a:solidFill>
              </a:rPr>
              <a:t>juiste</a:t>
            </a:r>
            <a:r>
              <a:rPr lang="en-US" sz="1400" dirty="0">
                <a:solidFill>
                  <a:schemeClr val="tx1">
                    <a:lumMod val="85000"/>
                    <a:lumOff val="15000"/>
                  </a:schemeClr>
                </a:solidFill>
              </a:rPr>
              <a:t> </a:t>
            </a:r>
            <a:r>
              <a:rPr lang="en-US" sz="1400" dirty="0" err="1">
                <a:solidFill>
                  <a:schemeClr val="tx1">
                    <a:lumMod val="85000"/>
                    <a:lumOff val="15000"/>
                  </a:schemeClr>
                </a:solidFill>
              </a:rPr>
              <a:t>verhoudingen</a:t>
            </a:r>
            <a:r>
              <a:rPr lang="en-US" sz="1400" dirty="0">
                <a:solidFill>
                  <a:schemeClr val="tx1">
                    <a:lumMod val="85000"/>
                    <a:lumOff val="15000"/>
                  </a:schemeClr>
                </a:solidFill>
              </a:rPr>
              <a:t> </a:t>
            </a:r>
            <a:r>
              <a:rPr lang="en-US" sz="1400" dirty="0" err="1">
                <a:solidFill>
                  <a:schemeClr val="tx1">
                    <a:lumMod val="85000"/>
                    <a:lumOff val="15000"/>
                  </a:schemeClr>
                </a:solidFill>
              </a:rPr>
              <a:t>aan</a:t>
            </a:r>
            <a:r>
              <a:rPr lang="en-US" sz="1400" dirty="0">
                <a:solidFill>
                  <a:schemeClr val="tx1">
                    <a:lumMod val="85000"/>
                    <a:lumOff val="15000"/>
                  </a:schemeClr>
                </a:solidFill>
              </a:rPr>
              <a:t> </a:t>
            </a:r>
            <a:r>
              <a:rPr lang="en-US" sz="1400" dirty="0" err="1">
                <a:solidFill>
                  <a:schemeClr val="tx1">
                    <a:lumMod val="85000"/>
                    <a:lumOff val="15000"/>
                  </a:schemeClr>
                </a:solidFill>
              </a:rPr>
              <a:t>te</a:t>
            </a:r>
            <a:r>
              <a:rPr lang="en-US" sz="1400" dirty="0">
                <a:solidFill>
                  <a:schemeClr val="tx1">
                    <a:lumMod val="85000"/>
                    <a:lumOff val="15000"/>
                  </a:schemeClr>
                </a:solidFill>
              </a:rPr>
              <a:t> </a:t>
            </a:r>
            <a:r>
              <a:rPr lang="en-US" sz="1400" dirty="0" err="1">
                <a:solidFill>
                  <a:schemeClr val="tx1">
                    <a:lumMod val="85000"/>
                    <a:lumOff val="15000"/>
                  </a:schemeClr>
                </a:solidFill>
              </a:rPr>
              <a:t>brengen</a:t>
            </a:r>
            <a:r>
              <a:rPr lang="en-US" sz="1400" dirty="0">
                <a:solidFill>
                  <a:schemeClr val="tx1">
                    <a:lumMod val="85000"/>
                    <a:lumOff val="15000"/>
                  </a:schemeClr>
                </a:solidFill>
              </a:rPr>
              <a:t> in de </a:t>
            </a:r>
            <a:r>
              <a:rPr lang="en-US" sz="1400" dirty="0" err="1">
                <a:solidFill>
                  <a:schemeClr val="tx1">
                    <a:lumMod val="85000"/>
                    <a:lumOff val="15000"/>
                  </a:schemeClr>
                </a:solidFill>
              </a:rPr>
              <a:t>omvang</a:t>
            </a:r>
            <a:r>
              <a:rPr lang="en-US" sz="1400" dirty="0">
                <a:solidFill>
                  <a:schemeClr val="tx1">
                    <a:lumMod val="85000"/>
                    <a:lumOff val="15000"/>
                  </a:schemeClr>
                </a:solidFill>
              </a:rPr>
              <a:t> van </a:t>
            </a:r>
            <a:r>
              <a:rPr lang="en-US" sz="1400" dirty="0" err="1">
                <a:solidFill>
                  <a:schemeClr val="tx1">
                    <a:lumMod val="85000"/>
                    <a:lumOff val="15000"/>
                  </a:schemeClr>
                </a:solidFill>
              </a:rPr>
              <a:t>hoofd</a:t>
            </a:r>
            <a:r>
              <a:rPr lang="en-US" sz="1400" dirty="0">
                <a:solidFill>
                  <a:schemeClr val="tx1">
                    <a:lumMod val="85000"/>
                    <a:lumOff val="15000"/>
                  </a:schemeClr>
                </a:solidFill>
              </a:rPr>
              <a:t>, </a:t>
            </a:r>
            <a:r>
              <a:rPr lang="en-US" sz="1400" dirty="0" err="1">
                <a:solidFill>
                  <a:schemeClr val="tx1">
                    <a:lumMod val="85000"/>
                    <a:lumOff val="15000"/>
                  </a:schemeClr>
                </a:solidFill>
              </a:rPr>
              <a:t>armen</a:t>
            </a:r>
            <a:r>
              <a:rPr lang="en-US" sz="1400" dirty="0">
                <a:solidFill>
                  <a:schemeClr val="tx1">
                    <a:lumMod val="85000"/>
                    <a:lumOff val="15000"/>
                  </a:schemeClr>
                </a:solidFill>
              </a:rPr>
              <a:t>, </a:t>
            </a:r>
            <a:r>
              <a:rPr lang="en-US" sz="1400" dirty="0" err="1">
                <a:solidFill>
                  <a:schemeClr val="tx1">
                    <a:lumMod val="85000"/>
                    <a:lumOff val="15000"/>
                  </a:schemeClr>
                </a:solidFill>
              </a:rPr>
              <a:t>benen</a:t>
            </a:r>
            <a:r>
              <a:rPr lang="en-US" sz="1400" dirty="0">
                <a:solidFill>
                  <a:schemeClr val="tx1">
                    <a:lumMod val="85000"/>
                    <a:lumOff val="15000"/>
                  </a:schemeClr>
                </a:solidFill>
              </a:rPr>
              <a:t>, </a:t>
            </a:r>
            <a:r>
              <a:rPr lang="en-US" sz="1400" dirty="0" err="1">
                <a:solidFill>
                  <a:schemeClr val="tx1">
                    <a:lumMod val="85000"/>
                    <a:lumOff val="15000"/>
                  </a:schemeClr>
                </a:solidFill>
              </a:rPr>
              <a:t>enz</a:t>
            </a:r>
            <a:r>
              <a:rPr lang="en-US" sz="1400" dirty="0">
                <a:solidFill>
                  <a:schemeClr val="tx1">
                    <a:lumMod val="85000"/>
                    <a:lumOff val="15000"/>
                  </a:schemeClr>
                </a:solidFill>
              </a:rPr>
              <a:t>.</a:t>
            </a:r>
          </a:p>
          <a:p>
            <a:pPr marL="342900" indent="-342900">
              <a:lnSpc>
                <a:spcPct val="110000"/>
              </a:lnSpc>
              <a:buAutoNum type="arabicPeriod"/>
            </a:pPr>
            <a:r>
              <a:rPr lang="en-US" sz="1400" dirty="0" err="1">
                <a:solidFill>
                  <a:schemeClr val="tx1">
                    <a:lumMod val="85000"/>
                    <a:lumOff val="15000"/>
                  </a:schemeClr>
                </a:solidFill>
              </a:rPr>
              <a:t>Breng</a:t>
            </a:r>
            <a:r>
              <a:rPr lang="en-US" sz="1400" dirty="0">
                <a:solidFill>
                  <a:schemeClr val="tx1">
                    <a:lumMod val="85000"/>
                    <a:lumOff val="15000"/>
                  </a:schemeClr>
                </a:solidFill>
              </a:rPr>
              <a:t> met </a:t>
            </a:r>
            <a:r>
              <a:rPr lang="en-US" sz="1400" dirty="0" err="1">
                <a:solidFill>
                  <a:schemeClr val="tx1">
                    <a:lumMod val="85000"/>
                    <a:lumOff val="15000"/>
                  </a:schemeClr>
                </a:solidFill>
              </a:rPr>
              <a:t>gipsverband</a:t>
            </a:r>
            <a:r>
              <a:rPr lang="en-US" sz="1400" dirty="0">
                <a:solidFill>
                  <a:schemeClr val="tx1">
                    <a:lumMod val="85000"/>
                    <a:lumOff val="15000"/>
                  </a:schemeClr>
                </a:solidFill>
              </a:rPr>
              <a:t> de </a:t>
            </a:r>
            <a:r>
              <a:rPr lang="en-US" sz="1400" dirty="0" err="1">
                <a:solidFill>
                  <a:schemeClr val="tx1">
                    <a:lumMod val="85000"/>
                    <a:lumOff val="15000"/>
                  </a:schemeClr>
                </a:solidFill>
              </a:rPr>
              <a:t>toplaag</a:t>
            </a:r>
            <a:r>
              <a:rPr lang="en-US" sz="1400" dirty="0">
                <a:solidFill>
                  <a:schemeClr val="tx1">
                    <a:lumMod val="85000"/>
                    <a:lumOff val="15000"/>
                  </a:schemeClr>
                </a:solidFill>
              </a:rPr>
              <a:t> </a:t>
            </a:r>
            <a:r>
              <a:rPr lang="en-US" sz="1400" dirty="0" err="1">
                <a:solidFill>
                  <a:schemeClr val="tx1">
                    <a:lumMod val="85000"/>
                    <a:lumOff val="15000"/>
                  </a:schemeClr>
                </a:solidFill>
              </a:rPr>
              <a:t>aan</a:t>
            </a:r>
            <a:r>
              <a:rPr lang="en-US" sz="1400" dirty="0">
                <a:solidFill>
                  <a:schemeClr val="tx1">
                    <a:lumMod val="85000"/>
                    <a:lumOff val="15000"/>
                  </a:schemeClr>
                </a:solidFill>
              </a:rPr>
              <a:t>. </a:t>
            </a:r>
            <a:r>
              <a:rPr lang="en-US" sz="1400" dirty="0" err="1">
                <a:solidFill>
                  <a:schemeClr val="tx1">
                    <a:lumMod val="85000"/>
                    <a:lumOff val="15000"/>
                  </a:schemeClr>
                </a:solidFill>
              </a:rPr>
              <a:t>Knip</a:t>
            </a:r>
            <a:r>
              <a:rPr lang="en-US" sz="1400" dirty="0">
                <a:solidFill>
                  <a:schemeClr val="tx1">
                    <a:lumMod val="85000"/>
                    <a:lumOff val="15000"/>
                  </a:schemeClr>
                </a:solidFill>
              </a:rPr>
              <a:t> </a:t>
            </a:r>
            <a:r>
              <a:rPr lang="en-US" sz="1400" dirty="0" err="1">
                <a:solidFill>
                  <a:schemeClr val="tx1">
                    <a:lumMod val="85000"/>
                    <a:lumOff val="15000"/>
                  </a:schemeClr>
                </a:solidFill>
              </a:rPr>
              <a:t>strookjes</a:t>
            </a:r>
            <a:r>
              <a:rPr lang="en-US" sz="1400" dirty="0">
                <a:solidFill>
                  <a:schemeClr val="tx1">
                    <a:lumMod val="85000"/>
                    <a:lumOff val="15000"/>
                  </a:schemeClr>
                </a:solidFill>
              </a:rPr>
              <a:t> </a:t>
            </a:r>
            <a:r>
              <a:rPr lang="en-US" sz="1400" dirty="0" err="1">
                <a:solidFill>
                  <a:schemeClr val="tx1">
                    <a:lumMod val="85000"/>
                    <a:lumOff val="15000"/>
                  </a:schemeClr>
                </a:solidFill>
              </a:rPr>
              <a:t>gipsverband</a:t>
            </a:r>
            <a:r>
              <a:rPr lang="en-US" sz="1400" dirty="0">
                <a:solidFill>
                  <a:schemeClr val="tx1">
                    <a:lumMod val="85000"/>
                    <a:lumOff val="15000"/>
                  </a:schemeClr>
                </a:solidFill>
              </a:rPr>
              <a:t> en </a:t>
            </a:r>
            <a:r>
              <a:rPr lang="en-US" sz="1400" dirty="0" err="1">
                <a:solidFill>
                  <a:schemeClr val="tx1">
                    <a:lumMod val="85000"/>
                    <a:lumOff val="15000"/>
                  </a:schemeClr>
                </a:solidFill>
              </a:rPr>
              <a:t>dompel</a:t>
            </a:r>
            <a:r>
              <a:rPr lang="en-US" sz="1400" dirty="0">
                <a:solidFill>
                  <a:schemeClr val="tx1">
                    <a:lumMod val="85000"/>
                    <a:lumOff val="15000"/>
                  </a:schemeClr>
                </a:solidFill>
              </a:rPr>
              <a:t> die even </a:t>
            </a:r>
            <a:r>
              <a:rPr lang="en-US" sz="1400" dirty="0" err="1">
                <a:solidFill>
                  <a:schemeClr val="tx1">
                    <a:lumMod val="85000"/>
                    <a:lumOff val="15000"/>
                  </a:schemeClr>
                </a:solidFill>
              </a:rPr>
              <a:t>onder</a:t>
            </a:r>
            <a:r>
              <a:rPr lang="en-US" sz="1400" dirty="0">
                <a:solidFill>
                  <a:schemeClr val="tx1">
                    <a:lumMod val="85000"/>
                    <a:lumOff val="15000"/>
                  </a:schemeClr>
                </a:solidFill>
              </a:rPr>
              <a:t> in water. </a:t>
            </a:r>
            <a:r>
              <a:rPr lang="en-US" sz="1400" dirty="0" err="1">
                <a:solidFill>
                  <a:schemeClr val="tx1">
                    <a:lumMod val="85000"/>
                    <a:lumOff val="15000"/>
                  </a:schemeClr>
                </a:solidFill>
              </a:rPr>
              <a:t>Vervolgens</a:t>
            </a:r>
            <a:r>
              <a:rPr lang="en-US" sz="1400" dirty="0">
                <a:solidFill>
                  <a:schemeClr val="tx1">
                    <a:lumMod val="85000"/>
                    <a:lumOff val="15000"/>
                  </a:schemeClr>
                </a:solidFill>
              </a:rPr>
              <a:t> </a:t>
            </a:r>
            <a:r>
              <a:rPr lang="en-US" sz="1400" dirty="0" err="1">
                <a:solidFill>
                  <a:schemeClr val="tx1">
                    <a:lumMod val="85000"/>
                    <a:lumOff val="15000"/>
                  </a:schemeClr>
                </a:solidFill>
              </a:rPr>
              <a:t>wikkel</a:t>
            </a:r>
            <a:r>
              <a:rPr lang="en-US" sz="1400" dirty="0">
                <a:solidFill>
                  <a:schemeClr val="tx1">
                    <a:lumMod val="85000"/>
                    <a:lumOff val="15000"/>
                  </a:schemeClr>
                </a:solidFill>
              </a:rPr>
              <a:t> je het om de </a:t>
            </a:r>
            <a:r>
              <a:rPr lang="en-US" sz="1400" dirty="0" err="1">
                <a:solidFill>
                  <a:schemeClr val="tx1">
                    <a:lumMod val="85000"/>
                    <a:lumOff val="15000"/>
                  </a:schemeClr>
                </a:solidFill>
              </a:rPr>
              <a:t>vormen</a:t>
            </a:r>
            <a:r>
              <a:rPr lang="en-US" sz="1400" dirty="0">
                <a:solidFill>
                  <a:schemeClr val="tx1">
                    <a:lumMod val="85000"/>
                    <a:lumOff val="15000"/>
                  </a:schemeClr>
                </a:solidFill>
              </a:rPr>
              <a:t> van je </a:t>
            </a:r>
            <a:r>
              <a:rPr lang="en-US" sz="1400" dirty="0" err="1">
                <a:solidFill>
                  <a:schemeClr val="tx1">
                    <a:lumMod val="85000"/>
                    <a:lumOff val="15000"/>
                  </a:schemeClr>
                </a:solidFill>
              </a:rPr>
              <a:t>mensfiguur</a:t>
            </a:r>
            <a:r>
              <a:rPr lang="en-US" sz="1400" dirty="0">
                <a:solidFill>
                  <a:schemeClr val="tx1">
                    <a:lumMod val="85000"/>
                    <a:lumOff val="15000"/>
                  </a:schemeClr>
                </a:solidFill>
              </a:rPr>
              <a:t>. Overlap steeds </a:t>
            </a:r>
            <a:r>
              <a:rPr lang="en-US" sz="1400" dirty="0" err="1">
                <a:solidFill>
                  <a:schemeClr val="tx1">
                    <a:lumMod val="85000"/>
                    <a:lumOff val="15000"/>
                  </a:schemeClr>
                </a:solidFill>
              </a:rPr>
              <a:t>een</a:t>
            </a:r>
            <a:r>
              <a:rPr lang="en-US" sz="1400" dirty="0">
                <a:solidFill>
                  <a:schemeClr val="tx1">
                    <a:lumMod val="85000"/>
                    <a:lumOff val="15000"/>
                  </a:schemeClr>
                </a:solidFill>
              </a:rPr>
              <a:t> </a:t>
            </a:r>
            <a:r>
              <a:rPr lang="en-US" sz="1400" dirty="0" err="1">
                <a:solidFill>
                  <a:schemeClr val="tx1">
                    <a:lumMod val="85000"/>
                    <a:lumOff val="15000"/>
                  </a:schemeClr>
                </a:solidFill>
              </a:rPr>
              <a:t>stukje</a:t>
            </a:r>
            <a:r>
              <a:rPr lang="en-US" sz="1400" dirty="0">
                <a:solidFill>
                  <a:schemeClr val="tx1">
                    <a:lumMod val="85000"/>
                    <a:lumOff val="15000"/>
                  </a:schemeClr>
                </a:solidFill>
              </a:rPr>
              <a:t> van het </a:t>
            </a:r>
            <a:r>
              <a:rPr lang="en-US" sz="1400" dirty="0" err="1">
                <a:solidFill>
                  <a:schemeClr val="tx1">
                    <a:lumMod val="85000"/>
                    <a:lumOff val="15000"/>
                  </a:schemeClr>
                </a:solidFill>
              </a:rPr>
              <a:t>vorige</a:t>
            </a:r>
            <a:r>
              <a:rPr lang="en-US" sz="1400" dirty="0">
                <a:solidFill>
                  <a:schemeClr val="tx1">
                    <a:lumMod val="85000"/>
                    <a:lumOff val="15000"/>
                  </a:schemeClr>
                </a:solidFill>
              </a:rPr>
              <a:t> </a:t>
            </a:r>
            <a:r>
              <a:rPr lang="en-US" sz="1400" dirty="0" err="1">
                <a:solidFill>
                  <a:schemeClr val="tx1">
                    <a:lumMod val="85000"/>
                    <a:lumOff val="15000"/>
                  </a:schemeClr>
                </a:solidFill>
              </a:rPr>
              <a:t>strookje</a:t>
            </a:r>
            <a:r>
              <a:rPr lang="en-US" sz="1400" dirty="0">
                <a:solidFill>
                  <a:schemeClr val="tx1">
                    <a:lumMod val="85000"/>
                    <a:lumOff val="15000"/>
                  </a:schemeClr>
                </a:solidFill>
              </a:rPr>
              <a:t> </a:t>
            </a:r>
            <a:r>
              <a:rPr lang="en-US" sz="1400" dirty="0" err="1">
                <a:solidFill>
                  <a:schemeClr val="tx1">
                    <a:lumMod val="85000"/>
                    <a:lumOff val="15000"/>
                  </a:schemeClr>
                </a:solidFill>
              </a:rPr>
              <a:t>dat</a:t>
            </a:r>
            <a:r>
              <a:rPr lang="en-US" sz="1400" dirty="0">
                <a:solidFill>
                  <a:schemeClr val="tx1">
                    <a:lumMod val="85000"/>
                    <a:lumOff val="15000"/>
                  </a:schemeClr>
                </a:solidFill>
              </a:rPr>
              <a:t> je </a:t>
            </a:r>
            <a:r>
              <a:rPr lang="en-US" sz="1400" dirty="0" err="1">
                <a:solidFill>
                  <a:schemeClr val="tx1">
                    <a:lumMod val="85000"/>
                    <a:lumOff val="15000"/>
                  </a:schemeClr>
                </a:solidFill>
              </a:rPr>
              <a:t>aanbracht</a:t>
            </a:r>
            <a:r>
              <a:rPr lang="en-US" sz="1400" dirty="0">
                <a:solidFill>
                  <a:schemeClr val="tx1">
                    <a:lumMod val="85000"/>
                    <a:lumOff val="15000"/>
                  </a:schemeClr>
                </a:solidFill>
              </a:rPr>
              <a:t>. Zo </a:t>
            </a:r>
            <a:r>
              <a:rPr lang="en-US" sz="1400" dirty="0" err="1">
                <a:solidFill>
                  <a:schemeClr val="tx1">
                    <a:lumMod val="85000"/>
                    <a:lumOff val="15000"/>
                  </a:schemeClr>
                </a:solidFill>
              </a:rPr>
              <a:t>bereik</a:t>
            </a:r>
            <a:r>
              <a:rPr lang="en-US" sz="1400" dirty="0">
                <a:solidFill>
                  <a:schemeClr val="tx1">
                    <a:lumMod val="85000"/>
                    <a:lumOff val="15000"/>
                  </a:schemeClr>
                </a:solidFill>
              </a:rPr>
              <a:t> je </a:t>
            </a:r>
            <a:r>
              <a:rPr lang="en-US" sz="1400" dirty="0" err="1">
                <a:solidFill>
                  <a:schemeClr val="tx1">
                    <a:lumMod val="85000"/>
                    <a:lumOff val="15000"/>
                  </a:schemeClr>
                </a:solidFill>
              </a:rPr>
              <a:t>een</a:t>
            </a:r>
            <a:r>
              <a:rPr lang="en-US" sz="1400" dirty="0">
                <a:solidFill>
                  <a:schemeClr val="tx1">
                    <a:lumMod val="85000"/>
                    <a:lumOff val="15000"/>
                  </a:schemeClr>
                </a:solidFill>
              </a:rPr>
              <a:t> </a:t>
            </a:r>
            <a:r>
              <a:rPr lang="en-US" sz="1400" dirty="0" err="1">
                <a:solidFill>
                  <a:schemeClr val="tx1">
                    <a:lumMod val="85000"/>
                    <a:lumOff val="15000"/>
                  </a:schemeClr>
                </a:solidFill>
              </a:rPr>
              <a:t>mooie</a:t>
            </a:r>
            <a:r>
              <a:rPr lang="en-US" sz="1400" dirty="0">
                <a:solidFill>
                  <a:schemeClr val="tx1">
                    <a:lumMod val="85000"/>
                    <a:lumOff val="15000"/>
                  </a:schemeClr>
                </a:solidFill>
              </a:rPr>
              <a:t> </a:t>
            </a:r>
            <a:r>
              <a:rPr lang="en-US" sz="1400" dirty="0" err="1">
                <a:solidFill>
                  <a:schemeClr val="tx1">
                    <a:lumMod val="85000"/>
                    <a:lumOff val="15000"/>
                  </a:schemeClr>
                </a:solidFill>
              </a:rPr>
              <a:t>verbinding</a:t>
            </a:r>
            <a:r>
              <a:rPr lang="en-US" sz="1400" dirty="0">
                <a:solidFill>
                  <a:schemeClr val="tx1">
                    <a:lumMod val="85000"/>
                    <a:lumOff val="15000"/>
                  </a:schemeClr>
                </a:solidFill>
              </a:rPr>
              <a:t> en </a:t>
            </a:r>
            <a:r>
              <a:rPr lang="en-US" sz="1400" dirty="0" err="1">
                <a:solidFill>
                  <a:schemeClr val="tx1">
                    <a:lumMod val="85000"/>
                    <a:lumOff val="15000"/>
                  </a:schemeClr>
                </a:solidFill>
              </a:rPr>
              <a:t>stevigheid</a:t>
            </a:r>
            <a:r>
              <a:rPr lang="en-US" sz="1400" dirty="0">
                <a:solidFill>
                  <a:schemeClr val="tx1">
                    <a:lumMod val="85000"/>
                    <a:lumOff val="15000"/>
                  </a:schemeClr>
                </a:solidFill>
              </a:rPr>
              <a:t>.  </a:t>
            </a:r>
          </a:p>
          <a:p>
            <a:pPr marL="342900" indent="-342900">
              <a:lnSpc>
                <a:spcPct val="110000"/>
              </a:lnSpc>
              <a:buAutoNum type="arabicPeriod"/>
            </a:pPr>
            <a:r>
              <a:rPr lang="en-US" sz="1400" dirty="0" err="1">
                <a:solidFill>
                  <a:schemeClr val="tx1">
                    <a:lumMod val="85000"/>
                    <a:lumOff val="15000"/>
                  </a:schemeClr>
                </a:solidFill>
              </a:rPr>
              <a:t>Beschilder</a:t>
            </a:r>
            <a:r>
              <a:rPr lang="en-US" sz="1400" dirty="0">
                <a:solidFill>
                  <a:schemeClr val="tx1">
                    <a:lumMod val="85000"/>
                    <a:lumOff val="15000"/>
                  </a:schemeClr>
                </a:solidFill>
              </a:rPr>
              <a:t> het </a:t>
            </a:r>
            <a:r>
              <a:rPr lang="en-US" sz="1400" dirty="0" err="1">
                <a:solidFill>
                  <a:schemeClr val="tx1">
                    <a:lumMod val="85000"/>
                    <a:lumOff val="15000"/>
                  </a:schemeClr>
                </a:solidFill>
              </a:rPr>
              <a:t>mensfiguur</a:t>
            </a:r>
            <a:r>
              <a:rPr lang="en-US" sz="1400" dirty="0">
                <a:solidFill>
                  <a:schemeClr val="tx1">
                    <a:lumMod val="85000"/>
                    <a:lumOff val="15000"/>
                  </a:schemeClr>
                </a:solidFill>
              </a:rPr>
              <a:t>, </a:t>
            </a:r>
            <a:r>
              <a:rPr lang="en-US" sz="1400" dirty="0" err="1">
                <a:solidFill>
                  <a:schemeClr val="tx1">
                    <a:lumMod val="85000"/>
                    <a:lumOff val="15000"/>
                  </a:schemeClr>
                </a:solidFill>
              </a:rPr>
              <a:t>wanneer</a:t>
            </a:r>
            <a:r>
              <a:rPr lang="en-US" sz="1400" dirty="0">
                <a:solidFill>
                  <a:schemeClr val="tx1">
                    <a:lumMod val="85000"/>
                    <a:lumOff val="15000"/>
                  </a:schemeClr>
                </a:solidFill>
              </a:rPr>
              <a:t> je </a:t>
            </a:r>
            <a:r>
              <a:rPr lang="en-US" sz="1400" dirty="0" err="1">
                <a:solidFill>
                  <a:schemeClr val="tx1">
                    <a:lumMod val="85000"/>
                    <a:lumOff val="15000"/>
                  </a:schemeClr>
                </a:solidFill>
              </a:rPr>
              <a:t>dit</a:t>
            </a:r>
            <a:r>
              <a:rPr lang="en-US" sz="1400" dirty="0">
                <a:solidFill>
                  <a:schemeClr val="tx1">
                    <a:lumMod val="85000"/>
                    <a:lumOff val="15000"/>
                  </a:schemeClr>
                </a:solidFill>
              </a:rPr>
              <a:t> wilt. </a:t>
            </a:r>
            <a:r>
              <a:rPr lang="en-US" sz="1400" dirty="0" err="1">
                <a:solidFill>
                  <a:schemeClr val="tx1">
                    <a:lumMod val="85000"/>
                    <a:lumOff val="15000"/>
                  </a:schemeClr>
                </a:solidFill>
              </a:rPr>
              <a:t>Plaats</a:t>
            </a:r>
            <a:r>
              <a:rPr lang="en-US" sz="1400" dirty="0">
                <a:solidFill>
                  <a:schemeClr val="tx1">
                    <a:lumMod val="85000"/>
                    <a:lumOff val="15000"/>
                  </a:schemeClr>
                </a:solidFill>
              </a:rPr>
              <a:t> het </a:t>
            </a:r>
            <a:r>
              <a:rPr lang="en-US" sz="1400" dirty="0" err="1">
                <a:solidFill>
                  <a:schemeClr val="tx1">
                    <a:lumMod val="85000"/>
                    <a:lumOff val="15000"/>
                  </a:schemeClr>
                </a:solidFill>
              </a:rPr>
              <a:t>eventueel</a:t>
            </a:r>
            <a:r>
              <a:rPr lang="en-US" sz="1400" dirty="0">
                <a:solidFill>
                  <a:schemeClr val="tx1">
                    <a:lumMod val="85000"/>
                    <a:lumOff val="15000"/>
                  </a:schemeClr>
                </a:solidFill>
              </a:rPr>
              <a:t> op </a:t>
            </a:r>
            <a:r>
              <a:rPr lang="en-US" sz="1400" dirty="0" err="1">
                <a:solidFill>
                  <a:schemeClr val="tx1">
                    <a:lumMod val="85000"/>
                    <a:lumOff val="15000"/>
                  </a:schemeClr>
                </a:solidFill>
              </a:rPr>
              <a:t>een</a:t>
            </a:r>
            <a:r>
              <a:rPr lang="en-US" sz="1400" dirty="0">
                <a:solidFill>
                  <a:schemeClr val="tx1">
                    <a:lumMod val="85000"/>
                    <a:lumOff val="15000"/>
                  </a:schemeClr>
                </a:solidFill>
              </a:rPr>
              <a:t> </a:t>
            </a:r>
            <a:r>
              <a:rPr lang="en-US" sz="1400" dirty="0" err="1">
                <a:solidFill>
                  <a:schemeClr val="tx1">
                    <a:lumMod val="85000"/>
                    <a:lumOff val="15000"/>
                  </a:schemeClr>
                </a:solidFill>
              </a:rPr>
              <a:t>sokkel</a:t>
            </a:r>
            <a:r>
              <a:rPr lang="en-US" sz="1400" dirty="0">
                <a:solidFill>
                  <a:schemeClr val="tx1">
                    <a:lumMod val="85000"/>
                    <a:lumOff val="15000"/>
                  </a:schemeClr>
                </a:solidFill>
              </a:rPr>
              <a:t>. </a:t>
            </a:r>
          </a:p>
          <a:p>
            <a:pPr marL="342900" indent="-342900">
              <a:lnSpc>
                <a:spcPct val="110000"/>
              </a:lnSpc>
              <a:buAutoNum type="arabicPeriod"/>
            </a:pPr>
            <a:r>
              <a:rPr lang="en-US" sz="1400" dirty="0" err="1">
                <a:solidFill>
                  <a:schemeClr val="tx1">
                    <a:lumMod val="85000"/>
                    <a:lumOff val="15000"/>
                  </a:schemeClr>
                </a:solidFill>
              </a:rPr>
              <a:t>Bewaar</a:t>
            </a:r>
            <a:r>
              <a:rPr lang="en-US" sz="1400" dirty="0">
                <a:solidFill>
                  <a:schemeClr val="tx1">
                    <a:lumMod val="85000"/>
                    <a:lumOff val="15000"/>
                  </a:schemeClr>
                </a:solidFill>
              </a:rPr>
              <a:t> </a:t>
            </a:r>
            <a:r>
              <a:rPr lang="en-US" sz="1400" dirty="0" err="1">
                <a:solidFill>
                  <a:schemeClr val="tx1">
                    <a:lumMod val="85000"/>
                    <a:lumOff val="15000"/>
                  </a:schemeClr>
                </a:solidFill>
              </a:rPr>
              <a:t>ook</a:t>
            </a:r>
            <a:r>
              <a:rPr lang="en-US" sz="1400" dirty="0">
                <a:solidFill>
                  <a:schemeClr val="tx1">
                    <a:lumMod val="85000"/>
                    <a:lumOff val="15000"/>
                  </a:schemeClr>
                </a:solidFill>
              </a:rPr>
              <a:t> je </a:t>
            </a:r>
            <a:r>
              <a:rPr lang="en-US" sz="1400" dirty="0" err="1">
                <a:solidFill>
                  <a:schemeClr val="tx1">
                    <a:lumMod val="85000"/>
                    <a:lumOff val="15000"/>
                  </a:schemeClr>
                </a:solidFill>
              </a:rPr>
              <a:t>schetsen</a:t>
            </a:r>
            <a:endParaRPr lang="en-US" sz="1400" dirty="0">
              <a:solidFill>
                <a:schemeClr val="tx1">
                  <a:lumMod val="85000"/>
                  <a:lumOff val="15000"/>
                </a:schemeClr>
              </a:solidFill>
            </a:endParaRPr>
          </a:p>
        </p:txBody>
      </p:sp>
    </p:spTree>
    <p:extLst>
      <p:ext uri="{BB962C8B-B14F-4D97-AF65-F5344CB8AC3E}">
        <p14:creationId xmlns:p14="http://schemas.microsoft.com/office/powerpoint/2010/main" val="37954433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393" name="Rectangle 16392">
            <a:extLst>
              <a:ext uri="{FF2B5EF4-FFF2-40B4-BE49-F238E27FC236}">
                <a16:creationId xmlns:a16="http://schemas.microsoft.com/office/drawing/2014/main" id="{78BA5F19-D5E1-4ECC-BEC2-DF7AEDFD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95" name="Freeform: Shape 16394">
            <a:extLst>
              <a:ext uri="{FF2B5EF4-FFF2-40B4-BE49-F238E27FC236}">
                <a16:creationId xmlns:a16="http://schemas.microsoft.com/office/drawing/2014/main" id="{50CC88A9-A661-4C48-866E-8734E511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1269336" cy="2008639"/>
          </a:xfrm>
          <a:custGeom>
            <a:avLst/>
            <a:gdLst>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296127 w 11269336"/>
              <a:gd name="connsiteY139" fmla="*/ 2023208 h 2323145"/>
              <a:gd name="connsiteX140" fmla="*/ 5174645 w 11269336"/>
              <a:gd name="connsiteY140" fmla="*/ 2088358 h 2323145"/>
              <a:gd name="connsiteX141" fmla="*/ 5092476 w 11269336"/>
              <a:gd name="connsiteY141" fmla="*/ 2100737 h 2323145"/>
              <a:gd name="connsiteX142" fmla="*/ 5060738 w 11269336"/>
              <a:gd name="connsiteY142" fmla="*/ 2083274 h 2323145"/>
              <a:gd name="connsiteX143" fmla="*/ 4860988 w 11269336"/>
              <a:gd name="connsiteY143" fmla="*/ 2135698 h 2323145"/>
              <a:gd name="connsiteX144" fmla="*/ 4807902 w 11269336"/>
              <a:gd name="connsiteY144" fmla="*/ 2138894 h 2323145"/>
              <a:gd name="connsiteX145" fmla="*/ 4765388 w 11269336"/>
              <a:gd name="connsiteY145" fmla="*/ 2162525 h 2323145"/>
              <a:gd name="connsiteX146" fmla="*/ 4745033 w 11269336"/>
              <a:gd name="connsiteY146" fmla="*/ 2158859 h 2323145"/>
              <a:gd name="connsiteX147" fmla="*/ 4741475 w 11269336"/>
              <a:gd name="connsiteY147" fmla="*/ 2157998 h 2323145"/>
              <a:gd name="connsiteX148" fmla="*/ 4728247 w 11269336"/>
              <a:gd name="connsiteY148" fmla="*/ 2159526 h 2323145"/>
              <a:gd name="connsiteX149" fmla="*/ 4723263 w 11269336"/>
              <a:gd name="connsiteY149" fmla="*/ 2153742 h 2323145"/>
              <a:gd name="connsiteX150" fmla="*/ 4702453 w 11269336"/>
              <a:gd name="connsiteY150" fmla="*/ 2151586 h 2323145"/>
              <a:gd name="connsiteX151" fmla="*/ 4678455 w 11269336"/>
              <a:gd name="connsiteY151" fmla="*/ 2156131 h 2323145"/>
              <a:gd name="connsiteX152" fmla="*/ 4593061 w 11269336"/>
              <a:gd name="connsiteY152" fmla="*/ 2171597 h 2323145"/>
              <a:gd name="connsiteX153" fmla="*/ 4579902 w 11269336"/>
              <a:gd name="connsiteY153" fmla="*/ 2177927 h 2323145"/>
              <a:gd name="connsiteX154" fmla="*/ 4533444 w 11269336"/>
              <a:gd name="connsiteY154" fmla="*/ 2181200 h 2323145"/>
              <a:gd name="connsiteX155" fmla="*/ 4492832 w 11269336"/>
              <a:gd name="connsiteY155" fmla="*/ 2188033 h 2323145"/>
              <a:gd name="connsiteX156" fmla="*/ 4467257 w 11269336"/>
              <a:gd name="connsiteY156" fmla="*/ 2196121 h 2323145"/>
              <a:gd name="connsiteX157" fmla="*/ 4459937 w 11269336"/>
              <a:gd name="connsiteY157" fmla="*/ 2195182 h 2323145"/>
              <a:gd name="connsiteX158" fmla="*/ 4433312 w 11269336"/>
              <a:gd name="connsiteY158" fmla="*/ 2199004 h 2323145"/>
              <a:gd name="connsiteX159" fmla="*/ 4420601 w 11269336"/>
              <a:gd name="connsiteY159" fmla="*/ 2205158 h 2323145"/>
              <a:gd name="connsiteX160" fmla="*/ 4405765 w 11269336"/>
              <a:gd name="connsiteY160" fmla="*/ 2199902 h 2323145"/>
              <a:gd name="connsiteX161" fmla="*/ 4401354 w 11269336"/>
              <a:gd name="connsiteY161" fmla="*/ 2194745 h 2323145"/>
              <a:gd name="connsiteX162" fmla="*/ 4383151 w 11269336"/>
              <a:gd name="connsiteY162" fmla="*/ 2201140 h 2323145"/>
              <a:gd name="connsiteX163" fmla="*/ 4366646 w 11269336"/>
              <a:gd name="connsiteY163" fmla="*/ 2198564 h 2323145"/>
              <a:gd name="connsiteX164" fmla="*/ 4354009 w 11269336"/>
              <a:gd name="connsiteY164" fmla="*/ 2204984 h 2323145"/>
              <a:gd name="connsiteX165" fmla="*/ 4348284 w 11269336"/>
              <a:gd name="connsiteY165" fmla="*/ 2205270 h 2323145"/>
              <a:gd name="connsiteX166" fmla="*/ 4333906 w 11269336"/>
              <a:gd name="connsiteY166" fmla="*/ 2205251 h 2323145"/>
              <a:gd name="connsiteX167" fmla="*/ 4308819 w 11269336"/>
              <a:gd name="connsiteY167" fmla="*/ 2203822 h 2323145"/>
              <a:gd name="connsiteX168" fmla="*/ 4301210 w 11269336"/>
              <a:gd name="connsiteY168" fmla="*/ 2204456 h 2323145"/>
              <a:gd name="connsiteX169" fmla="*/ 4283095 w 11269336"/>
              <a:gd name="connsiteY169" fmla="*/ 2198177 h 2323145"/>
              <a:gd name="connsiteX170" fmla="*/ 4250119 w 11269336"/>
              <a:gd name="connsiteY170" fmla="*/ 2196342 h 2323145"/>
              <a:gd name="connsiteX171" fmla="*/ 4189203 w 11269336"/>
              <a:gd name="connsiteY171" fmla="*/ 2178994 h 2323145"/>
              <a:gd name="connsiteX172" fmla="*/ 4154035 w 11269336"/>
              <a:gd name="connsiteY172" fmla="*/ 2171950 h 2323145"/>
              <a:gd name="connsiteX173" fmla="*/ 4129569 w 11269336"/>
              <a:gd name="connsiteY173" fmla="*/ 2163850 h 2323145"/>
              <a:gd name="connsiteX174" fmla="*/ 4061250 w 11269336"/>
              <a:gd name="connsiteY174" fmla="*/ 2159236 h 2323145"/>
              <a:gd name="connsiteX175" fmla="*/ 3945480 w 11269336"/>
              <a:gd name="connsiteY175" fmla="*/ 2158279 h 2323145"/>
              <a:gd name="connsiteX176" fmla="*/ 3921468 w 11269336"/>
              <a:gd name="connsiteY176" fmla="*/ 2156588 h 2323145"/>
              <a:gd name="connsiteX177" fmla="*/ 3903348 w 11269336"/>
              <a:gd name="connsiteY177" fmla="*/ 2149220 h 2323145"/>
              <a:gd name="connsiteX178" fmla="*/ 3901342 w 11269336"/>
              <a:gd name="connsiteY178" fmla="*/ 2142355 h 2323145"/>
              <a:gd name="connsiteX179" fmla="*/ 3888539 w 11269336"/>
              <a:gd name="connsiteY179" fmla="*/ 2140476 h 2323145"/>
              <a:gd name="connsiteX180" fmla="*/ 3885662 w 11269336"/>
              <a:gd name="connsiteY180" fmla="*/ 2138740 h 2323145"/>
              <a:gd name="connsiteX181" fmla="*/ 3868627 w 11269336"/>
              <a:gd name="connsiteY181" fmla="*/ 2130023 h 2323145"/>
              <a:gd name="connsiteX182" fmla="*/ 3819177 w 11269336"/>
              <a:gd name="connsiteY182" fmla="*/ 2142111 h 2323145"/>
              <a:gd name="connsiteX183" fmla="*/ 3769100 w 11269336"/>
              <a:gd name="connsiteY183" fmla="*/ 2131731 h 2323145"/>
              <a:gd name="connsiteX184" fmla="*/ 3562752 w 11269336"/>
              <a:gd name="connsiteY184" fmla="*/ 2131785 h 2323145"/>
              <a:gd name="connsiteX185" fmla="*/ 3541402 w 11269336"/>
              <a:gd name="connsiteY185" fmla="*/ 2106821 h 2323145"/>
              <a:gd name="connsiteX186" fmla="*/ 3460591 w 11269336"/>
              <a:gd name="connsiteY186" fmla="*/ 2097951 h 2323145"/>
              <a:gd name="connsiteX187" fmla="*/ 3320348 w 11269336"/>
              <a:gd name="connsiteY187" fmla="*/ 2130191 h 2323145"/>
              <a:gd name="connsiteX188" fmla="*/ 3170922 w 11269336"/>
              <a:gd name="connsiteY188" fmla="*/ 2115957 h 2323145"/>
              <a:gd name="connsiteX189" fmla="*/ 3156256 w 11269336"/>
              <a:gd name="connsiteY189" fmla="*/ 2124773 h 2323145"/>
              <a:gd name="connsiteX190" fmla="*/ 3140298 w 11269336"/>
              <a:gd name="connsiteY190" fmla="*/ 2129182 h 2323145"/>
              <a:gd name="connsiteX191" fmla="*/ 3138514 w 11269336"/>
              <a:gd name="connsiteY191" fmla="*/ 2128069 h 2323145"/>
              <a:gd name="connsiteX192" fmla="*/ 3120467 w 11269336"/>
              <a:gd name="connsiteY192" fmla="*/ 2128281 h 2323145"/>
              <a:gd name="connsiteX193" fmla="*/ 3116175 w 11269336"/>
              <a:gd name="connsiteY193" fmla="*/ 2131633 h 2323145"/>
              <a:gd name="connsiteX194" fmla="*/ 3103685 w 11269336"/>
              <a:gd name="connsiteY194" fmla="*/ 2132814 h 2323145"/>
              <a:gd name="connsiteX195" fmla="*/ 3078794 w 11269336"/>
              <a:gd name="connsiteY195" fmla="*/ 2137935 h 2323145"/>
              <a:gd name="connsiteX196" fmla="*/ 3074407 w 11269336"/>
              <a:gd name="connsiteY196" fmla="*/ 2136274 h 2323145"/>
              <a:gd name="connsiteX197" fmla="*/ 3037285 w 11269336"/>
              <a:gd name="connsiteY197" fmla="*/ 2139919 h 2323145"/>
              <a:gd name="connsiteX198" fmla="*/ 3036901 w 11269336"/>
              <a:gd name="connsiteY198" fmla="*/ 2138726 h 2323145"/>
              <a:gd name="connsiteX199" fmla="*/ 3026996 w 11269336"/>
              <a:gd name="connsiteY199" fmla="*/ 2134322 h 2323145"/>
              <a:gd name="connsiteX200" fmla="*/ 3007772 w 11269336"/>
              <a:gd name="connsiteY200" fmla="*/ 2128742 h 2323145"/>
              <a:gd name="connsiteX201" fmla="*/ 2965030 w 11269336"/>
              <a:gd name="connsiteY201" fmla="*/ 2100494 h 2323145"/>
              <a:gd name="connsiteX202" fmla="*/ 2926342 w 11269336"/>
              <a:gd name="connsiteY202" fmla="*/ 2104155 h 2323145"/>
              <a:gd name="connsiteX203" fmla="*/ 2918608 w 11269336"/>
              <a:gd name="connsiteY203" fmla="*/ 2104215 h 2323145"/>
              <a:gd name="connsiteX204" fmla="*/ 2918475 w 11269336"/>
              <a:gd name="connsiteY204" fmla="*/ 2103937 h 2323145"/>
              <a:gd name="connsiteX205" fmla="*/ 2910360 w 11269336"/>
              <a:gd name="connsiteY205" fmla="*/ 2103444 h 2323145"/>
              <a:gd name="connsiteX206" fmla="*/ 2904507 w 11269336"/>
              <a:gd name="connsiteY206" fmla="*/ 2104326 h 2323145"/>
              <a:gd name="connsiteX207" fmla="*/ 2889503 w 11269336"/>
              <a:gd name="connsiteY207" fmla="*/ 2104443 h 2323145"/>
              <a:gd name="connsiteX208" fmla="*/ 2884480 w 11269336"/>
              <a:gd name="connsiteY208" fmla="*/ 2102626 h 2323145"/>
              <a:gd name="connsiteX209" fmla="*/ 2882689 w 11269336"/>
              <a:gd name="connsiteY209" fmla="*/ 2099228 h 2323145"/>
              <a:gd name="connsiteX210" fmla="*/ 2881291 w 11269336"/>
              <a:gd name="connsiteY210" fmla="*/ 2099618 h 2323145"/>
              <a:gd name="connsiteX211" fmla="*/ 2853979 w 11269336"/>
              <a:gd name="connsiteY211" fmla="*/ 2090388 h 2323145"/>
              <a:gd name="connsiteX212" fmla="*/ 2791790 w 11269336"/>
              <a:gd name="connsiteY212" fmla="*/ 2080332 h 2323145"/>
              <a:gd name="connsiteX213" fmla="*/ 2755844 w 11269336"/>
              <a:gd name="connsiteY213" fmla="*/ 2078874 h 2323145"/>
              <a:gd name="connsiteX214" fmla="*/ 2657742 w 11269336"/>
              <a:gd name="connsiteY214" fmla="*/ 2070179 h 2323145"/>
              <a:gd name="connsiteX215" fmla="*/ 2559549 w 11269336"/>
              <a:gd name="connsiteY215" fmla="*/ 2057873 h 2323145"/>
              <a:gd name="connsiteX216" fmla="*/ 2512054 w 11269336"/>
              <a:gd name="connsiteY216" fmla="*/ 2031671 h 2323145"/>
              <a:gd name="connsiteX217" fmla="*/ 2506437 w 11269336"/>
              <a:gd name="connsiteY217" fmla="*/ 2030918 h 2323145"/>
              <a:gd name="connsiteX218" fmla="*/ 2491752 w 11269336"/>
              <a:gd name="connsiteY218" fmla="*/ 2033906 h 2323145"/>
              <a:gd name="connsiteX219" fmla="*/ 2486338 w 11269336"/>
              <a:gd name="connsiteY219" fmla="*/ 2035862 h 2323145"/>
              <a:gd name="connsiteX220" fmla="*/ 2478186 w 11269336"/>
              <a:gd name="connsiteY220" fmla="*/ 2036953 h 2323145"/>
              <a:gd name="connsiteX221" fmla="*/ 2477950 w 11269336"/>
              <a:gd name="connsiteY221" fmla="*/ 2036715 h 2323145"/>
              <a:gd name="connsiteX222" fmla="*/ 2470381 w 11269336"/>
              <a:gd name="connsiteY222" fmla="*/ 2038256 h 2323145"/>
              <a:gd name="connsiteX223" fmla="*/ 2433781 w 11269336"/>
              <a:gd name="connsiteY223" fmla="*/ 2049140 h 2323145"/>
              <a:gd name="connsiteX224" fmla="*/ 2381172 w 11269336"/>
              <a:gd name="connsiteY224" fmla="*/ 2030645 h 2323145"/>
              <a:gd name="connsiteX225" fmla="*/ 2360198 w 11269336"/>
              <a:gd name="connsiteY225" fmla="*/ 2029059 h 2323145"/>
              <a:gd name="connsiteX226" fmla="*/ 2348815 w 11269336"/>
              <a:gd name="connsiteY226" fmla="*/ 2026798 h 2323145"/>
              <a:gd name="connsiteX227" fmla="*/ 2347988 w 11269336"/>
              <a:gd name="connsiteY227" fmla="*/ 2025745 h 2323145"/>
              <a:gd name="connsiteX228" fmla="*/ 2312920 w 11269336"/>
              <a:gd name="connsiteY228" fmla="*/ 2036311 h 2323145"/>
              <a:gd name="connsiteX229" fmla="*/ 2307986 w 11269336"/>
              <a:gd name="connsiteY229" fmla="*/ 2035583 h 2323145"/>
              <a:gd name="connsiteX230" fmla="*/ 2285481 w 11269336"/>
              <a:gd name="connsiteY230" fmla="*/ 2045197 h 2323145"/>
              <a:gd name="connsiteX231" fmla="*/ 2273666 w 11269336"/>
              <a:gd name="connsiteY231" fmla="*/ 2048710 h 2323145"/>
              <a:gd name="connsiteX232" fmla="*/ 2270719 w 11269336"/>
              <a:gd name="connsiteY232" fmla="*/ 2052702 h 2323145"/>
              <a:gd name="connsiteX233" fmla="*/ 2253080 w 11269336"/>
              <a:gd name="connsiteY233" fmla="*/ 2056363 h 2323145"/>
              <a:gd name="connsiteX234" fmla="*/ 2250906 w 11269336"/>
              <a:gd name="connsiteY234" fmla="*/ 2055654 h 2323145"/>
              <a:gd name="connsiteX235" fmla="*/ 2236905 w 11269336"/>
              <a:gd name="connsiteY235" fmla="*/ 2062882 h 2323145"/>
              <a:gd name="connsiteX236" fmla="*/ 2225830 w 11269336"/>
              <a:gd name="connsiteY236" fmla="*/ 2074027 h 2323145"/>
              <a:gd name="connsiteX237" fmla="*/ 2073776 w 11269336"/>
              <a:gd name="connsiteY237" fmla="*/ 2089244 h 2323145"/>
              <a:gd name="connsiteX238" fmla="*/ 1948256 w 11269336"/>
              <a:gd name="connsiteY238" fmla="*/ 2146616 h 2323145"/>
              <a:gd name="connsiteX239" fmla="*/ 1865582 w 11269336"/>
              <a:gd name="connsiteY239" fmla="*/ 2153738 h 2323145"/>
              <a:gd name="connsiteX240" fmla="*/ 1835210 w 11269336"/>
              <a:gd name="connsiteY240" fmla="*/ 2134244 h 2323145"/>
              <a:gd name="connsiteX241" fmla="*/ 1632661 w 11269336"/>
              <a:gd name="connsiteY241" fmla="*/ 2173882 h 2323145"/>
              <a:gd name="connsiteX242" fmla="*/ 1579590 w 11269336"/>
              <a:gd name="connsiteY242" fmla="*/ 2173680 h 2323145"/>
              <a:gd name="connsiteX243" fmla="*/ 1535601 w 11269336"/>
              <a:gd name="connsiteY243" fmla="*/ 2194590 h 2323145"/>
              <a:gd name="connsiteX244" fmla="*/ 1515594 w 11269336"/>
              <a:gd name="connsiteY244" fmla="*/ 2189622 h 2323145"/>
              <a:gd name="connsiteX245" fmla="*/ 1512113 w 11269336"/>
              <a:gd name="connsiteY245" fmla="*/ 2188534 h 2323145"/>
              <a:gd name="connsiteX246" fmla="*/ 1498838 w 11269336"/>
              <a:gd name="connsiteY246" fmla="*/ 2189213 h 2323145"/>
              <a:gd name="connsiteX247" fmla="*/ 1494279 w 11269336"/>
              <a:gd name="connsiteY247" fmla="*/ 2183112 h 2323145"/>
              <a:gd name="connsiteX248" fmla="*/ 1473714 w 11269336"/>
              <a:gd name="connsiteY248" fmla="*/ 2179625 h 2323145"/>
              <a:gd name="connsiteX249" fmla="*/ 1449503 w 11269336"/>
              <a:gd name="connsiteY249" fmla="*/ 2182633 h 2323145"/>
              <a:gd name="connsiteX250" fmla="*/ 1335495 w 11269336"/>
              <a:gd name="connsiteY250" fmla="*/ 2203940 h 2323145"/>
              <a:gd name="connsiteX251" fmla="*/ 1266687 w 11269336"/>
              <a:gd name="connsiteY251" fmla="*/ 2212688 h 2323145"/>
              <a:gd name="connsiteX252" fmla="*/ 1239614 w 11269336"/>
              <a:gd name="connsiteY252" fmla="*/ 2209727 h 2323145"/>
              <a:gd name="connsiteX253" fmla="*/ 1202436 w 11269336"/>
              <a:gd name="connsiteY253" fmla="*/ 2209817 h 2323145"/>
              <a:gd name="connsiteX254" fmla="*/ 1136097 w 11269336"/>
              <a:gd name="connsiteY254" fmla="*/ 2205112 h 2323145"/>
              <a:gd name="connsiteX255" fmla="*/ 1048229 w 11269336"/>
              <a:gd name="connsiteY255" fmla="*/ 2207249 h 2323145"/>
              <a:gd name="connsiteX256" fmla="*/ 988232 w 11269336"/>
              <a:gd name="connsiteY256" fmla="*/ 2235635 h 2323145"/>
              <a:gd name="connsiteX257" fmla="*/ 981959 w 11269336"/>
              <a:gd name="connsiteY257" fmla="*/ 2231607 h 2323145"/>
              <a:gd name="connsiteX258" fmla="*/ 938600 w 11269336"/>
              <a:gd name="connsiteY258" fmla="*/ 2238113 h 2323145"/>
              <a:gd name="connsiteX259" fmla="*/ 791788 w 11269336"/>
              <a:gd name="connsiteY259" fmla="*/ 2293224 h 2323145"/>
              <a:gd name="connsiteX260" fmla="*/ 706914 w 11269336"/>
              <a:gd name="connsiteY260" fmla="*/ 2305046 h 2323145"/>
              <a:gd name="connsiteX261" fmla="*/ 675971 w 11269336"/>
              <a:gd name="connsiteY261" fmla="*/ 2304030 h 2323145"/>
              <a:gd name="connsiteX262" fmla="*/ 624180 w 11269336"/>
              <a:gd name="connsiteY262" fmla="*/ 2302650 h 2323145"/>
              <a:gd name="connsiteX263" fmla="*/ 583453 w 11269336"/>
              <a:gd name="connsiteY263" fmla="*/ 2288788 h 2323145"/>
              <a:gd name="connsiteX264" fmla="*/ 540946 w 11269336"/>
              <a:gd name="connsiteY264" fmla="*/ 2292721 h 2323145"/>
              <a:gd name="connsiteX265" fmla="*/ 533680 w 11269336"/>
              <a:gd name="connsiteY265" fmla="*/ 2310233 h 2323145"/>
              <a:gd name="connsiteX266" fmla="*/ 487366 w 11269336"/>
              <a:gd name="connsiteY266" fmla="*/ 2309053 h 2323145"/>
              <a:gd name="connsiteX267" fmla="*/ 416820 w 11269336"/>
              <a:gd name="connsiteY267" fmla="*/ 2305443 h 2323145"/>
              <a:gd name="connsiteX268" fmla="*/ 376805 w 11269336"/>
              <a:gd name="connsiteY268" fmla="*/ 2307647 h 2323145"/>
              <a:gd name="connsiteX269" fmla="*/ 266777 w 11269336"/>
              <a:gd name="connsiteY269" fmla="*/ 2309012 h 2323145"/>
              <a:gd name="connsiteX270" fmla="*/ 156013 w 11269336"/>
              <a:gd name="connsiteY270" fmla="*/ 2306832 h 2323145"/>
              <a:gd name="connsiteX271" fmla="*/ 87258 w 11269336"/>
              <a:gd name="connsiteY271" fmla="*/ 2285511 h 2323145"/>
              <a:gd name="connsiteX272" fmla="*/ 23798 w 11269336"/>
              <a:gd name="connsiteY272" fmla="*/ 2281822 h 2323145"/>
              <a:gd name="connsiteX273" fmla="*/ 0 w 11269336"/>
              <a:gd name="connsiteY273" fmla="*/ 2285369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296127 w 11269336"/>
              <a:gd name="connsiteY139" fmla="*/ 2023208 h 2323145"/>
              <a:gd name="connsiteX140" fmla="*/ 5092476 w 11269336"/>
              <a:gd name="connsiteY140" fmla="*/ 2100737 h 2323145"/>
              <a:gd name="connsiteX141" fmla="*/ 5060738 w 11269336"/>
              <a:gd name="connsiteY141" fmla="*/ 2083274 h 2323145"/>
              <a:gd name="connsiteX142" fmla="*/ 4860988 w 11269336"/>
              <a:gd name="connsiteY142" fmla="*/ 2135698 h 2323145"/>
              <a:gd name="connsiteX143" fmla="*/ 4807902 w 11269336"/>
              <a:gd name="connsiteY143" fmla="*/ 2138894 h 2323145"/>
              <a:gd name="connsiteX144" fmla="*/ 4765388 w 11269336"/>
              <a:gd name="connsiteY144" fmla="*/ 2162525 h 2323145"/>
              <a:gd name="connsiteX145" fmla="*/ 4745033 w 11269336"/>
              <a:gd name="connsiteY145" fmla="*/ 2158859 h 2323145"/>
              <a:gd name="connsiteX146" fmla="*/ 4741475 w 11269336"/>
              <a:gd name="connsiteY146" fmla="*/ 2157998 h 2323145"/>
              <a:gd name="connsiteX147" fmla="*/ 4728247 w 11269336"/>
              <a:gd name="connsiteY147" fmla="*/ 2159526 h 2323145"/>
              <a:gd name="connsiteX148" fmla="*/ 4723263 w 11269336"/>
              <a:gd name="connsiteY148" fmla="*/ 2153742 h 2323145"/>
              <a:gd name="connsiteX149" fmla="*/ 4702453 w 11269336"/>
              <a:gd name="connsiteY149" fmla="*/ 2151586 h 2323145"/>
              <a:gd name="connsiteX150" fmla="*/ 4678455 w 11269336"/>
              <a:gd name="connsiteY150" fmla="*/ 2156131 h 2323145"/>
              <a:gd name="connsiteX151" fmla="*/ 4593061 w 11269336"/>
              <a:gd name="connsiteY151" fmla="*/ 2171597 h 2323145"/>
              <a:gd name="connsiteX152" fmla="*/ 4579902 w 11269336"/>
              <a:gd name="connsiteY152" fmla="*/ 2177927 h 2323145"/>
              <a:gd name="connsiteX153" fmla="*/ 4533444 w 11269336"/>
              <a:gd name="connsiteY153" fmla="*/ 2181200 h 2323145"/>
              <a:gd name="connsiteX154" fmla="*/ 4492832 w 11269336"/>
              <a:gd name="connsiteY154" fmla="*/ 2188033 h 2323145"/>
              <a:gd name="connsiteX155" fmla="*/ 4467257 w 11269336"/>
              <a:gd name="connsiteY155" fmla="*/ 2196121 h 2323145"/>
              <a:gd name="connsiteX156" fmla="*/ 4459937 w 11269336"/>
              <a:gd name="connsiteY156" fmla="*/ 2195182 h 2323145"/>
              <a:gd name="connsiteX157" fmla="*/ 4433312 w 11269336"/>
              <a:gd name="connsiteY157" fmla="*/ 2199004 h 2323145"/>
              <a:gd name="connsiteX158" fmla="*/ 4420601 w 11269336"/>
              <a:gd name="connsiteY158" fmla="*/ 2205158 h 2323145"/>
              <a:gd name="connsiteX159" fmla="*/ 4405765 w 11269336"/>
              <a:gd name="connsiteY159" fmla="*/ 2199902 h 2323145"/>
              <a:gd name="connsiteX160" fmla="*/ 4401354 w 11269336"/>
              <a:gd name="connsiteY160" fmla="*/ 2194745 h 2323145"/>
              <a:gd name="connsiteX161" fmla="*/ 4383151 w 11269336"/>
              <a:gd name="connsiteY161" fmla="*/ 2201140 h 2323145"/>
              <a:gd name="connsiteX162" fmla="*/ 4366646 w 11269336"/>
              <a:gd name="connsiteY162" fmla="*/ 2198564 h 2323145"/>
              <a:gd name="connsiteX163" fmla="*/ 4354009 w 11269336"/>
              <a:gd name="connsiteY163" fmla="*/ 2204984 h 2323145"/>
              <a:gd name="connsiteX164" fmla="*/ 4348284 w 11269336"/>
              <a:gd name="connsiteY164" fmla="*/ 2205270 h 2323145"/>
              <a:gd name="connsiteX165" fmla="*/ 4333906 w 11269336"/>
              <a:gd name="connsiteY165" fmla="*/ 2205251 h 2323145"/>
              <a:gd name="connsiteX166" fmla="*/ 4308819 w 11269336"/>
              <a:gd name="connsiteY166" fmla="*/ 2203822 h 2323145"/>
              <a:gd name="connsiteX167" fmla="*/ 4301210 w 11269336"/>
              <a:gd name="connsiteY167" fmla="*/ 2204456 h 2323145"/>
              <a:gd name="connsiteX168" fmla="*/ 4283095 w 11269336"/>
              <a:gd name="connsiteY168" fmla="*/ 2198177 h 2323145"/>
              <a:gd name="connsiteX169" fmla="*/ 4250119 w 11269336"/>
              <a:gd name="connsiteY169" fmla="*/ 2196342 h 2323145"/>
              <a:gd name="connsiteX170" fmla="*/ 4189203 w 11269336"/>
              <a:gd name="connsiteY170" fmla="*/ 2178994 h 2323145"/>
              <a:gd name="connsiteX171" fmla="*/ 4154035 w 11269336"/>
              <a:gd name="connsiteY171" fmla="*/ 2171950 h 2323145"/>
              <a:gd name="connsiteX172" fmla="*/ 4129569 w 11269336"/>
              <a:gd name="connsiteY172" fmla="*/ 2163850 h 2323145"/>
              <a:gd name="connsiteX173" fmla="*/ 4061250 w 11269336"/>
              <a:gd name="connsiteY173" fmla="*/ 2159236 h 2323145"/>
              <a:gd name="connsiteX174" fmla="*/ 3945480 w 11269336"/>
              <a:gd name="connsiteY174" fmla="*/ 2158279 h 2323145"/>
              <a:gd name="connsiteX175" fmla="*/ 3921468 w 11269336"/>
              <a:gd name="connsiteY175" fmla="*/ 2156588 h 2323145"/>
              <a:gd name="connsiteX176" fmla="*/ 3903348 w 11269336"/>
              <a:gd name="connsiteY176" fmla="*/ 2149220 h 2323145"/>
              <a:gd name="connsiteX177" fmla="*/ 3901342 w 11269336"/>
              <a:gd name="connsiteY177" fmla="*/ 2142355 h 2323145"/>
              <a:gd name="connsiteX178" fmla="*/ 3888539 w 11269336"/>
              <a:gd name="connsiteY178" fmla="*/ 2140476 h 2323145"/>
              <a:gd name="connsiteX179" fmla="*/ 3885662 w 11269336"/>
              <a:gd name="connsiteY179" fmla="*/ 2138740 h 2323145"/>
              <a:gd name="connsiteX180" fmla="*/ 3868627 w 11269336"/>
              <a:gd name="connsiteY180" fmla="*/ 2130023 h 2323145"/>
              <a:gd name="connsiteX181" fmla="*/ 3819177 w 11269336"/>
              <a:gd name="connsiteY181" fmla="*/ 2142111 h 2323145"/>
              <a:gd name="connsiteX182" fmla="*/ 3769100 w 11269336"/>
              <a:gd name="connsiteY182" fmla="*/ 2131731 h 2323145"/>
              <a:gd name="connsiteX183" fmla="*/ 3562752 w 11269336"/>
              <a:gd name="connsiteY183" fmla="*/ 2131785 h 2323145"/>
              <a:gd name="connsiteX184" fmla="*/ 3541402 w 11269336"/>
              <a:gd name="connsiteY184" fmla="*/ 2106821 h 2323145"/>
              <a:gd name="connsiteX185" fmla="*/ 3460591 w 11269336"/>
              <a:gd name="connsiteY185" fmla="*/ 2097951 h 2323145"/>
              <a:gd name="connsiteX186" fmla="*/ 3320348 w 11269336"/>
              <a:gd name="connsiteY186" fmla="*/ 2130191 h 2323145"/>
              <a:gd name="connsiteX187" fmla="*/ 3170922 w 11269336"/>
              <a:gd name="connsiteY187" fmla="*/ 2115957 h 2323145"/>
              <a:gd name="connsiteX188" fmla="*/ 3156256 w 11269336"/>
              <a:gd name="connsiteY188" fmla="*/ 2124773 h 2323145"/>
              <a:gd name="connsiteX189" fmla="*/ 3140298 w 11269336"/>
              <a:gd name="connsiteY189" fmla="*/ 2129182 h 2323145"/>
              <a:gd name="connsiteX190" fmla="*/ 3138514 w 11269336"/>
              <a:gd name="connsiteY190" fmla="*/ 2128069 h 2323145"/>
              <a:gd name="connsiteX191" fmla="*/ 3120467 w 11269336"/>
              <a:gd name="connsiteY191" fmla="*/ 2128281 h 2323145"/>
              <a:gd name="connsiteX192" fmla="*/ 3116175 w 11269336"/>
              <a:gd name="connsiteY192" fmla="*/ 2131633 h 2323145"/>
              <a:gd name="connsiteX193" fmla="*/ 3103685 w 11269336"/>
              <a:gd name="connsiteY193" fmla="*/ 2132814 h 2323145"/>
              <a:gd name="connsiteX194" fmla="*/ 3078794 w 11269336"/>
              <a:gd name="connsiteY194" fmla="*/ 2137935 h 2323145"/>
              <a:gd name="connsiteX195" fmla="*/ 3074407 w 11269336"/>
              <a:gd name="connsiteY195" fmla="*/ 2136274 h 2323145"/>
              <a:gd name="connsiteX196" fmla="*/ 3037285 w 11269336"/>
              <a:gd name="connsiteY196" fmla="*/ 2139919 h 2323145"/>
              <a:gd name="connsiteX197" fmla="*/ 3036901 w 11269336"/>
              <a:gd name="connsiteY197" fmla="*/ 2138726 h 2323145"/>
              <a:gd name="connsiteX198" fmla="*/ 3026996 w 11269336"/>
              <a:gd name="connsiteY198" fmla="*/ 2134322 h 2323145"/>
              <a:gd name="connsiteX199" fmla="*/ 3007772 w 11269336"/>
              <a:gd name="connsiteY199" fmla="*/ 2128742 h 2323145"/>
              <a:gd name="connsiteX200" fmla="*/ 2965030 w 11269336"/>
              <a:gd name="connsiteY200" fmla="*/ 2100494 h 2323145"/>
              <a:gd name="connsiteX201" fmla="*/ 2926342 w 11269336"/>
              <a:gd name="connsiteY201" fmla="*/ 2104155 h 2323145"/>
              <a:gd name="connsiteX202" fmla="*/ 2918608 w 11269336"/>
              <a:gd name="connsiteY202" fmla="*/ 2104215 h 2323145"/>
              <a:gd name="connsiteX203" fmla="*/ 2918475 w 11269336"/>
              <a:gd name="connsiteY203" fmla="*/ 2103937 h 2323145"/>
              <a:gd name="connsiteX204" fmla="*/ 2910360 w 11269336"/>
              <a:gd name="connsiteY204" fmla="*/ 2103444 h 2323145"/>
              <a:gd name="connsiteX205" fmla="*/ 2904507 w 11269336"/>
              <a:gd name="connsiteY205" fmla="*/ 2104326 h 2323145"/>
              <a:gd name="connsiteX206" fmla="*/ 2889503 w 11269336"/>
              <a:gd name="connsiteY206" fmla="*/ 2104443 h 2323145"/>
              <a:gd name="connsiteX207" fmla="*/ 2884480 w 11269336"/>
              <a:gd name="connsiteY207" fmla="*/ 2102626 h 2323145"/>
              <a:gd name="connsiteX208" fmla="*/ 2882689 w 11269336"/>
              <a:gd name="connsiteY208" fmla="*/ 2099228 h 2323145"/>
              <a:gd name="connsiteX209" fmla="*/ 2881291 w 11269336"/>
              <a:gd name="connsiteY209" fmla="*/ 2099618 h 2323145"/>
              <a:gd name="connsiteX210" fmla="*/ 2853979 w 11269336"/>
              <a:gd name="connsiteY210" fmla="*/ 2090388 h 2323145"/>
              <a:gd name="connsiteX211" fmla="*/ 2791790 w 11269336"/>
              <a:gd name="connsiteY211" fmla="*/ 2080332 h 2323145"/>
              <a:gd name="connsiteX212" fmla="*/ 2755844 w 11269336"/>
              <a:gd name="connsiteY212" fmla="*/ 2078874 h 2323145"/>
              <a:gd name="connsiteX213" fmla="*/ 2657742 w 11269336"/>
              <a:gd name="connsiteY213" fmla="*/ 2070179 h 2323145"/>
              <a:gd name="connsiteX214" fmla="*/ 2559549 w 11269336"/>
              <a:gd name="connsiteY214" fmla="*/ 2057873 h 2323145"/>
              <a:gd name="connsiteX215" fmla="*/ 2512054 w 11269336"/>
              <a:gd name="connsiteY215" fmla="*/ 2031671 h 2323145"/>
              <a:gd name="connsiteX216" fmla="*/ 2506437 w 11269336"/>
              <a:gd name="connsiteY216" fmla="*/ 2030918 h 2323145"/>
              <a:gd name="connsiteX217" fmla="*/ 2491752 w 11269336"/>
              <a:gd name="connsiteY217" fmla="*/ 2033906 h 2323145"/>
              <a:gd name="connsiteX218" fmla="*/ 2486338 w 11269336"/>
              <a:gd name="connsiteY218" fmla="*/ 2035862 h 2323145"/>
              <a:gd name="connsiteX219" fmla="*/ 2478186 w 11269336"/>
              <a:gd name="connsiteY219" fmla="*/ 2036953 h 2323145"/>
              <a:gd name="connsiteX220" fmla="*/ 2477950 w 11269336"/>
              <a:gd name="connsiteY220" fmla="*/ 2036715 h 2323145"/>
              <a:gd name="connsiteX221" fmla="*/ 2470381 w 11269336"/>
              <a:gd name="connsiteY221" fmla="*/ 2038256 h 2323145"/>
              <a:gd name="connsiteX222" fmla="*/ 2433781 w 11269336"/>
              <a:gd name="connsiteY222" fmla="*/ 2049140 h 2323145"/>
              <a:gd name="connsiteX223" fmla="*/ 2381172 w 11269336"/>
              <a:gd name="connsiteY223" fmla="*/ 2030645 h 2323145"/>
              <a:gd name="connsiteX224" fmla="*/ 2360198 w 11269336"/>
              <a:gd name="connsiteY224" fmla="*/ 2029059 h 2323145"/>
              <a:gd name="connsiteX225" fmla="*/ 2348815 w 11269336"/>
              <a:gd name="connsiteY225" fmla="*/ 2026798 h 2323145"/>
              <a:gd name="connsiteX226" fmla="*/ 2347988 w 11269336"/>
              <a:gd name="connsiteY226" fmla="*/ 2025745 h 2323145"/>
              <a:gd name="connsiteX227" fmla="*/ 2312920 w 11269336"/>
              <a:gd name="connsiteY227" fmla="*/ 2036311 h 2323145"/>
              <a:gd name="connsiteX228" fmla="*/ 2307986 w 11269336"/>
              <a:gd name="connsiteY228" fmla="*/ 2035583 h 2323145"/>
              <a:gd name="connsiteX229" fmla="*/ 2285481 w 11269336"/>
              <a:gd name="connsiteY229" fmla="*/ 2045197 h 2323145"/>
              <a:gd name="connsiteX230" fmla="*/ 2273666 w 11269336"/>
              <a:gd name="connsiteY230" fmla="*/ 2048710 h 2323145"/>
              <a:gd name="connsiteX231" fmla="*/ 2270719 w 11269336"/>
              <a:gd name="connsiteY231" fmla="*/ 2052702 h 2323145"/>
              <a:gd name="connsiteX232" fmla="*/ 2253080 w 11269336"/>
              <a:gd name="connsiteY232" fmla="*/ 2056363 h 2323145"/>
              <a:gd name="connsiteX233" fmla="*/ 2250906 w 11269336"/>
              <a:gd name="connsiteY233" fmla="*/ 2055654 h 2323145"/>
              <a:gd name="connsiteX234" fmla="*/ 2236905 w 11269336"/>
              <a:gd name="connsiteY234" fmla="*/ 2062882 h 2323145"/>
              <a:gd name="connsiteX235" fmla="*/ 2225830 w 11269336"/>
              <a:gd name="connsiteY235" fmla="*/ 2074027 h 2323145"/>
              <a:gd name="connsiteX236" fmla="*/ 2073776 w 11269336"/>
              <a:gd name="connsiteY236" fmla="*/ 2089244 h 2323145"/>
              <a:gd name="connsiteX237" fmla="*/ 1948256 w 11269336"/>
              <a:gd name="connsiteY237" fmla="*/ 2146616 h 2323145"/>
              <a:gd name="connsiteX238" fmla="*/ 1865582 w 11269336"/>
              <a:gd name="connsiteY238" fmla="*/ 2153738 h 2323145"/>
              <a:gd name="connsiteX239" fmla="*/ 1835210 w 11269336"/>
              <a:gd name="connsiteY239" fmla="*/ 2134244 h 2323145"/>
              <a:gd name="connsiteX240" fmla="*/ 1632661 w 11269336"/>
              <a:gd name="connsiteY240" fmla="*/ 2173882 h 2323145"/>
              <a:gd name="connsiteX241" fmla="*/ 1579590 w 11269336"/>
              <a:gd name="connsiteY241" fmla="*/ 2173680 h 2323145"/>
              <a:gd name="connsiteX242" fmla="*/ 1535601 w 11269336"/>
              <a:gd name="connsiteY242" fmla="*/ 2194590 h 2323145"/>
              <a:gd name="connsiteX243" fmla="*/ 1515594 w 11269336"/>
              <a:gd name="connsiteY243" fmla="*/ 2189622 h 2323145"/>
              <a:gd name="connsiteX244" fmla="*/ 1512113 w 11269336"/>
              <a:gd name="connsiteY244" fmla="*/ 2188534 h 2323145"/>
              <a:gd name="connsiteX245" fmla="*/ 1498838 w 11269336"/>
              <a:gd name="connsiteY245" fmla="*/ 2189213 h 2323145"/>
              <a:gd name="connsiteX246" fmla="*/ 1494279 w 11269336"/>
              <a:gd name="connsiteY246" fmla="*/ 2183112 h 2323145"/>
              <a:gd name="connsiteX247" fmla="*/ 1473714 w 11269336"/>
              <a:gd name="connsiteY247" fmla="*/ 2179625 h 2323145"/>
              <a:gd name="connsiteX248" fmla="*/ 1449503 w 11269336"/>
              <a:gd name="connsiteY248" fmla="*/ 2182633 h 2323145"/>
              <a:gd name="connsiteX249" fmla="*/ 1335495 w 11269336"/>
              <a:gd name="connsiteY249" fmla="*/ 2203940 h 2323145"/>
              <a:gd name="connsiteX250" fmla="*/ 1266687 w 11269336"/>
              <a:gd name="connsiteY250" fmla="*/ 2212688 h 2323145"/>
              <a:gd name="connsiteX251" fmla="*/ 1239614 w 11269336"/>
              <a:gd name="connsiteY251" fmla="*/ 2209727 h 2323145"/>
              <a:gd name="connsiteX252" fmla="*/ 1202436 w 11269336"/>
              <a:gd name="connsiteY252" fmla="*/ 2209817 h 2323145"/>
              <a:gd name="connsiteX253" fmla="*/ 1136097 w 11269336"/>
              <a:gd name="connsiteY253" fmla="*/ 2205112 h 2323145"/>
              <a:gd name="connsiteX254" fmla="*/ 1048229 w 11269336"/>
              <a:gd name="connsiteY254" fmla="*/ 2207249 h 2323145"/>
              <a:gd name="connsiteX255" fmla="*/ 988232 w 11269336"/>
              <a:gd name="connsiteY255" fmla="*/ 2235635 h 2323145"/>
              <a:gd name="connsiteX256" fmla="*/ 981959 w 11269336"/>
              <a:gd name="connsiteY256" fmla="*/ 2231607 h 2323145"/>
              <a:gd name="connsiteX257" fmla="*/ 938600 w 11269336"/>
              <a:gd name="connsiteY257" fmla="*/ 2238113 h 2323145"/>
              <a:gd name="connsiteX258" fmla="*/ 791788 w 11269336"/>
              <a:gd name="connsiteY258" fmla="*/ 2293224 h 2323145"/>
              <a:gd name="connsiteX259" fmla="*/ 706914 w 11269336"/>
              <a:gd name="connsiteY259" fmla="*/ 2305046 h 2323145"/>
              <a:gd name="connsiteX260" fmla="*/ 675971 w 11269336"/>
              <a:gd name="connsiteY260" fmla="*/ 2304030 h 2323145"/>
              <a:gd name="connsiteX261" fmla="*/ 624180 w 11269336"/>
              <a:gd name="connsiteY261" fmla="*/ 2302650 h 2323145"/>
              <a:gd name="connsiteX262" fmla="*/ 583453 w 11269336"/>
              <a:gd name="connsiteY262" fmla="*/ 2288788 h 2323145"/>
              <a:gd name="connsiteX263" fmla="*/ 540946 w 11269336"/>
              <a:gd name="connsiteY263" fmla="*/ 2292721 h 2323145"/>
              <a:gd name="connsiteX264" fmla="*/ 533680 w 11269336"/>
              <a:gd name="connsiteY264" fmla="*/ 2310233 h 2323145"/>
              <a:gd name="connsiteX265" fmla="*/ 487366 w 11269336"/>
              <a:gd name="connsiteY265" fmla="*/ 2309053 h 2323145"/>
              <a:gd name="connsiteX266" fmla="*/ 416820 w 11269336"/>
              <a:gd name="connsiteY266" fmla="*/ 2305443 h 2323145"/>
              <a:gd name="connsiteX267" fmla="*/ 376805 w 11269336"/>
              <a:gd name="connsiteY267" fmla="*/ 2307647 h 2323145"/>
              <a:gd name="connsiteX268" fmla="*/ 266777 w 11269336"/>
              <a:gd name="connsiteY268" fmla="*/ 2309012 h 2323145"/>
              <a:gd name="connsiteX269" fmla="*/ 156013 w 11269336"/>
              <a:gd name="connsiteY269" fmla="*/ 2306832 h 2323145"/>
              <a:gd name="connsiteX270" fmla="*/ 87258 w 11269336"/>
              <a:gd name="connsiteY270" fmla="*/ 2285511 h 2323145"/>
              <a:gd name="connsiteX271" fmla="*/ 23798 w 11269336"/>
              <a:gd name="connsiteY271" fmla="*/ 2281822 h 2323145"/>
              <a:gd name="connsiteX272" fmla="*/ 0 w 11269336"/>
              <a:gd name="connsiteY272" fmla="*/ 2285369 h 2323145"/>
              <a:gd name="connsiteX273" fmla="*/ 0 w 11269336"/>
              <a:gd name="connsiteY27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092476 w 11269336"/>
              <a:gd name="connsiteY139" fmla="*/ 2100737 h 2323145"/>
              <a:gd name="connsiteX140" fmla="*/ 5060738 w 11269336"/>
              <a:gd name="connsiteY140" fmla="*/ 208327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60738 w 11269336"/>
              <a:gd name="connsiteY140" fmla="*/ 208327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1048229 w 11269336"/>
              <a:gd name="connsiteY252" fmla="*/ 2207249 h 2323145"/>
              <a:gd name="connsiteX253" fmla="*/ 988232 w 11269336"/>
              <a:gd name="connsiteY253" fmla="*/ 2235635 h 2323145"/>
              <a:gd name="connsiteX254" fmla="*/ 981959 w 11269336"/>
              <a:gd name="connsiteY254" fmla="*/ 2231607 h 2323145"/>
              <a:gd name="connsiteX255" fmla="*/ 938600 w 11269336"/>
              <a:gd name="connsiteY255" fmla="*/ 2238113 h 2323145"/>
              <a:gd name="connsiteX256" fmla="*/ 791788 w 11269336"/>
              <a:gd name="connsiteY256" fmla="*/ 2293224 h 2323145"/>
              <a:gd name="connsiteX257" fmla="*/ 706914 w 11269336"/>
              <a:gd name="connsiteY257" fmla="*/ 2305046 h 2323145"/>
              <a:gd name="connsiteX258" fmla="*/ 675971 w 11269336"/>
              <a:gd name="connsiteY258" fmla="*/ 2304030 h 2323145"/>
              <a:gd name="connsiteX259" fmla="*/ 624180 w 11269336"/>
              <a:gd name="connsiteY259" fmla="*/ 2302650 h 2323145"/>
              <a:gd name="connsiteX260" fmla="*/ 583453 w 11269336"/>
              <a:gd name="connsiteY260" fmla="*/ 2288788 h 2323145"/>
              <a:gd name="connsiteX261" fmla="*/ 540946 w 11269336"/>
              <a:gd name="connsiteY261" fmla="*/ 2292721 h 2323145"/>
              <a:gd name="connsiteX262" fmla="*/ 533680 w 11269336"/>
              <a:gd name="connsiteY262" fmla="*/ 2310233 h 2323145"/>
              <a:gd name="connsiteX263" fmla="*/ 487366 w 11269336"/>
              <a:gd name="connsiteY263" fmla="*/ 2309053 h 2323145"/>
              <a:gd name="connsiteX264" fmla="*/ 416820 w 11269336"/>
              <a:gd name="connsiteY264" fmla="*/ 2305443 h 2323145"/>
              <a:gd name="connsiteX265" fmla="*/ 376805 w 11269336"/>
              <a:gd name="connsiteY265" fmla="*/ 2307647 h 2323145"/>
              <a:gd name="connsiteX266" fmla="*/ 266777 w 11269336"/>
              <a:gd name="connsiteY266" fmla="*/ 2309012 h 2323145"/>
              <a:gd name="connsiteX267" fmla="*/ 156013 w 11269336"/>
              <a:gd name="connsiteY267" fmla="*/ 2306832 h 2323145"/>
              <a:gd name="connsiteX268" fmla="*/ 87258 w 11269336"/>
              <a:gd name="connsiteY268" fmla="*/ 2285511 h 2323145"/>
              <a:gd name="connsiteX269" fmla="*/ 23798 w 11269336"/>
              <a:gd name="connsiteY269" fmla="*/ 2281822 h 2323145"/>
              <a:gd name="connsiteX270" fmla="*/ 0 w 11269336"/>
              <a:gd name="connsiteY270" fmla="*/ 2285369 h 2323145"/>
              <a:gd name="connsiteX271" fmla="*/ 0 w 11269336"/>
              <a:gd name="connsiteY27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1048229 w 11269336"/>
              <a:gd name="connsiteY252" fmla="*/ 2207249 h 2323145"/>
              <a:gd name="connsiteX253" fmla="*/ 988232 w 11269336"/>
              <a:gd name="connsiteY253" fmla="*/ 2235635 h 2323145"/>
              <a:gd name="connsiteX254" fmla="*/ 981959 w 11269336"/>
              <a:gd name="connsiteY254" fmla="*/ 2231607 h 2323145"/>
              <a:gd name="connsiteX255" fmla="*/ 938600 w 11269336"/>
              <a:gd name="connsiteY255" fmla="*/ 2238113 h 2323145"/>
              <a:gd name="connsiteX256" fmla="*/ 791788 w 11269336"/>
              <a:gd name="connsiteY256" fmla="*/ 2293224 h 2323145"/>
              <a:gd name="connsiteX257" fmla="*/ 706914 w 11269336"/>
              <a:gd name="connsiteY257" fmla="*/ 2305046 h 2323145"/>
              <a:gd name="connsiteX258" fmla="*/ 675971 w 11269336"/>
              <a:gd name="connsiteY258" fmla="*/ 2304030 h 2323145"/>
              <a:gd name="connsiteX259" fmla="*/ 624180 w 11269336"/>
              <a:gd name="connsiteY259" fmla="*/ 2302650 h 2323145"/>
              <a:gd name="connsiteX260" fmla="*/ 583453 w 11269336"/>
              <a:gd name="connsiteY260" fmla="*/ 2288788 h 2323145"/>
              <a:gd name="connsiteX261" fmla="*/ 540946 w 11269336"/>
              <a:gd name="connsiteY261" fmla="*/ 2292721 h 2323145"/>
              <a:gd name="connsiteX262" fmla="*/ 533680 w 11269336"/>
              <a:gd name="connsiteY262" fmla="*/ 2310233 h 2323145"/>
              <a:gd name="connsiteX263" fmla="*/ 487366 w 11269336"/>
              <a:gd name="connsiteY263" fmla="*/ 2309053 h 2323145"/>
              <a:gd name="connsiteX264" fmla="*/ 416820 w 11269336"/>
              <a:gd name="connsiteY264" fmla="*/ 2305443 h 2323145"/>
              <a:gd name="connsiteX265" fmla="*/ 376805 w 11269336"/>
              <a:gd name="connsiteY265" fmla="*/ 2307647 h 2323145"/>
              <a:gd name="connsiteX266" fmla="*/ 266777 w 11269336"/>
              <a:gd name="connsiteY266" fmla="*/ 2309012 h 2323145"/>
              <a:gd name="connsiteX267" fmla="*/ 156013 w 11269336"/>
              <a:gd name="connsiteY267" fmla="*/ 2306832 h 2323145"/>
              <a:gd name="connsiteX268" fmla="*/ 87258 w 11269336"/>
              <a:gd name="connsiteY268" fmla="*/ 2285511 h 2323145"/>
              <a:gd name="connsiteX269" fmla="*/ 23798 w 11269336"/>
              <a:gd name="connsiteY269" fmla="*/ 2281822 h 2323145"/>
              <a:gd name="connsiteX270" fmla="*/ 0 w 11269336"/>
              <a:gd name="connsiteY270" fmla="*/ 2285369 h 2323145"/>
              <a:gd name="connsiteX271" fmla="*/ 0 w 11269336"/>
              <a:gd name="connsiteY27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988232 w 11269336"/>
              <a:gd name="connsiteY252" fmla="*/ 2235635 h 2323145"/>
              <a:gd name="connsiteX253" fmla="*/ 981959 w 11269336"/>
              <a:gd name="connsiteY253" fmla="*/ 2231607 h 2323145"/>
              <a:gd name="connsiteX254" fmla="*/ 938600 w 11269336"/>
              <a:gd name="connsiteY254" fmla="*/ 2238113 h 2323145"/>
              <a:gd name="connsiteX255" fmla="*/ 791788 w 11269336"/>
              <a:gd name="connsiteY255" fmla="*/ 2293224 h 2323145"/>
              <a:gd name="connsiteX256" fmla="*/ 706914 w 11269336"/>
              <a:gd name="connsiteY256" fmla="*/ 2305046 h 2323145"/>
              <a:gd name="connsiteX257" fmla="*/ 675971 w 11269336"/>
              <a:gd name="connsiteY257" fmla="*/ 2304030 h 2323145"/>
              <a:gd name="connsiteX258" fmla="*/ 624180 w 11269336"/>
              <a:gd name="connsiteY258" fmla="*/ 2302650 h 2323145"/>
              <a:gd name="connsiteX259" fmla="*/ 583453 w 11269336"/>
              <a:gd name="connsiteY259" fmla="*/ 2288788 h 2323145"/>
              <a:gd name="connsiteX260" fmla="*/ 540946 w 11269336"/>
              <a:gd name="connsiteY260" fmla="*/ 2292721 h 2323145"/>
              <a:gd name="connsiteX261" fmla="*/ 533680 w 11269336"/>
              <a:gd name="connsiteY261" fmla="*/ 2310233 h 2323145"/>
              <a:gd name="connsiteX262" fmla="*/ 487366 w 11269336"/>
              <a:gd name="connsiteY262" fmla="*/ 2309053 h 2323145"/>
              <a:gd name="connsiteX263" fmla="*/ 416820 w 11269336"/>
              <a:gd name="connsiteY263" fmla="*/ 2305443 h 2323145"/>
              <a:gd name="connsiteX264" fmla="*/ 376805 w 11269336"/>
              <a:gd name="connsiteY264" fmla="*/ 2307647 h 2323145"/>
              <a:gd name="connsiteX265" fmla="*/ 266777 w 11269336"/>
              <a:gd name="connsiteY265" fmla="*/ 2309012 h 2323145"/>
              <a:gd name="connsiteX266" fmla="*/ 156013 w 11269336"/>
              <a:gd name="connsiteY266" fmla="*/ 2306832 h 2323145"/>
              <a:gd name="connsiteX267" fmla="*/ 87258 w 11269336"/>
              <a:gd name="connsiteY267" fmla="*/ 2285511 h 2323145"/>
              <a:gd name="connsiteX268" fmla="*/ 23798 w 11269336"/>
              <a:gd name="connsiteY268" fmla="*/ 2281822 h 2323145"/>
              <a:gd name="connsiteX269" fmla="*/ 0 w 11269336"/>
              <a:gd name="connsiteY269" fmla="*/ 2285369 h 2323145"/>
              <a:gd name="connsiteX270" fmla="*/ 0 w 11269336"/>
              <a:gd name="connsiteY270"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266687 w 11269336"/>
              <a:gd name="connsiteY247" fmla="*/ 2212688 h 2323145"/>
              <a:gd name="connsiteX248" fmla="*/ 1239614 w 11269336"/>
              <a:gd name="connsiteY248" fmla="*/ 2209727 h 2323145"/>
              <a:gd name="connsiteX249" fmla="*/ 1202436 w 11269336"/>
              <a:gd name="connsiteY249" fmla="*/ 2209817 h 2323145"/>
              <a:gd name="connsiteX250" fmla="*/ 1136097 w 11269336"/>
              <a:gd name="connsiteY250" fmla="*/ 2205112 h 2323145"/>
              <a:gd name="connsiteX251" fmla="*/ 988232 w 11269336"/>
              <a:gd name="connsiteY251" fmla="*/ 2235635 h 2323145"/>
              <a:gd name="connsiteX252" fmla="*/ 981959 w 11269336"/>
              <a:gd name="connsiteY252" fmla="*/ 2231607 h 2323145"/>
              <a:gd name="connsiteX253" fmla="*/ 938600 w 11269336"/>
              <a:gd name="connsiteY253" fmla="*/ 2238113 h 2323145"/>
              <a:gd name="connsiteX254" fmla="*/ 791788 w 11269336"/>
              <a:gd name="connsiteY254" fmla="*/ 2293224 h 2323145"/>
              <a:gd name="connsiteX255" fmla="*/ 706914 w 11269336"/>
              <a:gd name="connsiteY255" fmla="*/ 2305046 h 2323145"/>
              <a:gd name="connsiteX256" fmla="*/ 675971 w 11269336"/>
              <a:gd name="connsiteY256" fmla="*/ 2304030 h 2323145"/>
              <a:gd name="connsiteX257" fmla="*/ 624180 w 11269336"/>
              <a:gd name="connsiteY257" fmla="*/ 2302650 h 2323145"/>
              <a:gd name="connsiteX258" fmla="*/ 583453 w 11269336"/>
              <a:gd name="connsiteY258" fmla="*/ 2288788 h 2323145"/>
              <a:gd name="connsiteX259" fmla="*/ 540946 w 11269336"/>
              <a:gd name="connsiteY259" fmla="*/ 2292721 h 2323145"/>
              <a:gd name="connsiteX260" fmla="*/ 533680 w 11269336"/>
              <a:gd name="connsiteY260" fmla="*/ 2310233 h 2323145"/>
              <a:gd name="connsiteX261" fmla="*/ 487366 w 11269336"/>
              <a:gd name="connsiteY261" fmla="*/ 2309053 h 2323145"/>
              <a:gd name="connsiteX262" fmla="*/ 416820 w 11269336"/>
              <a:gd name="connsiteY262" fmla="*/ 2305443 h 2323145"/>
              <a:gd name="connsiteX263" fmla="*/ 376805 w 11269336"/>
              <a:gd name="connsiteY263" fmla="*/ 2307647 h 2323145"/>
              <a:gd name="connsiteX264" fmla="*/ 266777 w 11269336"/>
              <a:gd name="connsiteY264" fmla="*/ 2309012 h 2323145"/>
              <a:gd name="connsiteX265" fmla="*/ 156013 w 11269336"/>
              <a:gd name="connsiteY265" fmla="*/ 2306832 h 2323145"/>
              <a:gd name="connsiteX266" fmla="*/ 87258 w 11269336"/>
              <a:gd name="connsiteY266" fmla="*/ 2285511 h 2323145"/>
              <a:gd name="connsiteX267" fmla="*/ 23798 w 11269336"/>
              <a:gd name="connsiteY267" fmla="*/ 2281822 h 2323145"/>
              <a:gd name="connsiteX268" fmla="*/ 0 w 11269336"/>
              <a:gd name="connsiteY268" fmla="*/ 2285369 h 2323145"/>
              <a:gd name="connsiteX269" fmla="*/ 0 w 11269336"/>
              <a:gd name="connsiteY269"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197391 w 11269336"/>
              <a:gd name="connsiteY54" fmla="*/ 1107746 h 2323145"/>
              <a:gd name="connsiteX55" fmla="*/ 8081474 w 11269336"/>
              <a:gd name="connsiteY55" fmla="*/ 1130125 h 2323145"/>
              <a:gd name="connsiteX56" fmla="*/ 8053585 w 11269336"/>
              <a:gd name="connsiteY56" fmla="*/ 1129169 h 2323145"/>
              <a:gd name="connsiteX57" fmla="*/ 8038422 w 11269336"/>
              <a:gd name="connsiteY57" fmla="*/ 1119092 h 2323145"/>
              <a:gd name="connsiteX58" fmla="*/ 8029450 w 11269336"/>
              <a:gd name="connsiteY58" fmla="*/ 1125592 h 2323145"/>
              <a:gd name="connsiteX59" fmla="*/ 7959552 w 11269336"/>
              <a:gd name="connsiteY59" fmla="*/ 1140188 h 2323145"/>
              <a:gd name="connsiteX60" fmla="*/ 7914188 w 11269336"/>
              <a:gd name="connsiteY60" fmla="*/ 1150862 h 2323145"/>
              <a:gd name="connsiteX61" fmla="*/ 7914918 w 11269336"/>
              <a:gd name="connsiteY61" fmla="*/ 1168758 h 2323145"/>
              <a:gd name="connsiteX62" fmla="*/ 7875510 w 11269336"/>
              <a:gd name="connsiteY62" fmla="*/ 1183153 h 2323145"/>
              <a:gd name="connsiteX63" fmla="*/ 7829932 w 11269336"/>
              <a:gd name="connsiteY63" fmla="*/ 1180782 h 2323145"/>
              <a:gd name="connsiteX64" fmla="*/ 7779182 w 11269336"/>
              <a:gd name="connsiteY64" fmla="*/ 1192665 h 2323145"/>
              <a:gd name="connsiteX65" fmla="*/ 7748774 w 11269336"/>
              <a:gd name="connsiteY65" fmla="*/ 1199586 h 2323145"/>
              <a:gd name="connsiteX66" fmla="*/ 7671846 w 11269336"/>
              <a:gd name="connsiteY66" fmla="*/ 1231966 h 2323145"/>
              <a:gd name="connsiteX67" fmla="*/ 7554146 w 11269336"/>
              <a:gd name="connsiteY67" fmla="*/ 1319748 h 2323145"/>
              <a:gd name="connsiteX68" fmla="*/ 7515052 w 11269336"/>
              <a:gd name="connsiteY68" fmla="*/ 1336718 h 2323145"/>
              <a:gd name="connsiteX69" fmla="*/ 7507193 w 11269336"/>
              <a:gd name="connsiteY69" fmla="*/ 1334617 h 2323145"/>
              <a:gd name="connsiteX70" fmla="*/ 7461694 w 11269336"/>
              <a:gd name="connsiteY70" fmla="*/ 1375866 h 2323145"/>
              <a:gd name="connsiteX71" fmla="*/ 7377571 w 11269336"/>
              <a:gd name="connsiteY71" fmla="*/ 1400128 h 2323145"/>
              <a:gd name="connsiteX72" fmla="*/ 7311261 w 11269336"/>
              <a:gd name="connsiteY72" fmla="*/ 1412652 h 2323145"/>
              <a:gd name="connsiteX73" fmla="*/ 7275307 w 11269336"/>
              <a:gd name="connsiteY73" fmla="*/ 1422171 h 2323145"/>
              <a:gd name="connsiteX74" fmla="*/ 7247783 w 11269336"/>
              <a:gd name="connsiteY74" fmla="*/ 1426330 h 2323145"/>
              <a:gd name="connsiteX75" fmla="*/ 7185047 w 11269336"/>
              <a:gd name="connsiteY75" fmla="*/ 1451812 h 2323145"/>
              <a:gd name="connsiteX76" fmla="*/ 7084117 w 11269336"/>
              <a:gd name="connsiteY76" fmla="*/ 1500281 h 2323145"/>
              <a:gd name="connsiteX77" fmla="*/ 7062011 w 11269336"/>
              <a:gd name="connsiteY77" fmla="*/ 1509183 h 2323145"/>
              <a:gd name="connsiteX78" fmla="*/ 7040555 w 11269336"/>
              <a:gd name="connsiteY78" fmla="*/ 1511207 h 2323145"/>
              <a:gd name="connsiteX79" fmla="*/ 7033438 w 11269336"/>
              <a:gd name="connsiteY79" fmla="*/ 1506772 h 2323145"/>
              <a:gd name="connsiteX80" fmla="*/ 7020886 w 11269336"/>
              <a:gd name="connsiteY80" fmla="*/ 1510764 h 2323145"/>
              <a:gd name="connsiteX81" fmla="*/ 7017033 w 11269336"/>
              <a:gd name="connsiteY81" fmla="*/ 1510650 h 2323145"/>
              <a:gd name="connsiteX82" fmla="*/ 6995460 w 11269336"/>
              <a:gd name="connsiteY82" fmla="*/ 1511173 h 2323145"/>
              <a:gd name="connsiteX83" fmla="*/ 6962144 w 11269336"/>
              <a:gd name="connsiteY83" fmla="*/ 1541508 h 2323145"/>
              <a:gd name="connsiteX84" fmla="*/ 6910674 w 11269336"/>
              <a:gd name="connsiteY84" fmla="*/ 1554793 h 2323145"/>
              <a:gd name="connsiteX85" fmla="*/ 6732152 w 11269336"/>
              <a:gd name="connsiteY85" fmla="*/ 1642538 h 2323145"/>
              <a:gd name="connsiteX86" fmla="*/ 6694106 w 11269336"/>
              <a:gd name="connsiteY86" fmla="*/ 1632377 h 2323145"/>
              <a:gd name="connsiteX87" fmla="*/ 6617223 w 11269336"/>
              <a:gd name="connsiteY87" fmla="*/ 1659889 h 2323145"/>
              <a:gd name="connsiteX88" fmla="*/ 6521138 w 11269336"/>
              <a:gd name="connsiteY88" fmla="*/ 1744340 h 2323145"/>
              <a:gd name="connsiteX89" fmla="*/ 6380677 w 11269336"/>
              <a:gd name="connsiteY89" fmla="*/ 1796883 h 2323145"/>
              <a:gd name="connsiteX90" fmla="*/ 6374897 w 11269336"/>
              <a:gd name="connsiteY90" fmla="*/ 1809910 h 2323145"/>
              <a:gd name="connsiteX91" fmla="*/ 6364545 w 11269336"/>
              <a:gd name="connsiteY91" fmla="*/ 1820090 h 2323145"/>
              <a:gd name="connsiteX92" fmla="*/ 6362126 w 11269336"/>
              <a:gd name="connsiteY92" fmla="*/ 1819991 h 2323145"/>
              <a:gd name="connsiteX93" fmla="*/ 6346673 w 11269336"/>
              <a:gd name="connsiteY93" fmla="*/ 1827824 h 2323145"/>
              <a:gd name="connsiteX94" fmla="*/ 6345588 w 11269336"/>
              <a:gd name="connsiteY94" fmla="*/ 1832232 h 2323145"/>
              <a:gd name="connsiteX95" fmla="*/ 6335708 w 11269336"/>
              <a:gd name="connsiteY95" fmla="*/ 1838451 h 2323145"/>
              <a:gd name="connsiteX96" fmla="*/ 6318182 w 11269336"/>
              <a:gd name="connsiteY96" fmla="*/ 1852975 h 2323145"/>
              <a:gd name="connsiteX97" fmla="*/ 6313084 w 11269336"/>
              <a:gd name="connsiteY97" fmla="*/ 1853561 h 2323145"/>
              <a:gd name="connsiteX98" fmla="*/ 6283816 w 11269336"/>
              <a:gd name="connsiteY98" fmla="*/ 1872148 h 2323145"/>
              <a:gd name="connsiteX99" fmla="*/ 6282550 w 11269336"/>
              <a:gd name="connsiteY99" fmla="*/ 1871392 h 2323145"/>
              <a:gd name="connsiteX100" fmla="*/ 6270527 w 11269336"/>
              <a:gd name="connsiteY100" fmla="*/ 1872208 h 2323145"/>
              <a:gd name="connsiteX101" fmla="*/ 6249518 w 11269336"/>
              <a:gd name="connsiteY101" fmla="*/ 1876079 h 2323145"/>
              <a:gd name="connsiteX102" fmla="*/ 6190386 w 11269336"/>
              <a:gd name="connsiteY102" fmla="*/ 1872478 h 2323145"/>
              <a:gd name="connsiteX103" fmla="*/ 6159777 w 11269336"/>
              <a:gd name="connsiteY103" fmla="*/ 1891745 h 2323145"/>
              <a:gd name="connsiteX104" fmla="*/ 6153131 w 11269336"/>
              <a:gd name="connsiteY104" fmla="*/ 1895079 h 2323145"/>
              <a:gd name="connsiteX105" fmla="*/ 6152798 w 11269336"/>
              <a:gd name="connsiteY105" fmla="*/ 1894920 h 2323145"/>
              <a:gd name="connsiteX106" fmla="*/ 6145388 w 11269336"/>
              <a:gd name="connsiteY106" fmla="*/ 1897990 h 2323145"/>
              <a:gd name="connsiteX107" fmla="*/ 6141014 w 11269336"/>
              <a:gd name="connsiteY107" fmla="*/ 1901155 h 2323145"/>
              <a:gd name="connsiteX108" fmla="*/ 6128122 w 11269336"/>
              <a:gd name="connsiteY108" fmla="*/ 1907623 h 2323145"/>
              <a:gd name="connsiteX109" fmla="*/ 6122351 w 11269336"/>
              <a:gd name="connsiteY109" fmla="*/ 1908359 h 2323145"/>
              <a:gd name="connsiteX110" fmla="*/ 6064750 w 11269336"/>
              <a:gd name="connsiteY110" fmla="*/ 1896394 h 2323145"/>
              <a:gd name="connsiteX111" fmla="*/ 5964230 w 11269336"/>
              <a:gd name="connsiteY111" fmla="*/ 1910038 h 2323145"/>
              <a:gd name="connsiteX112" fmla="*/ 5865399 w 11269336"/>
              <a:gd name="connsiteY112" fmla="*/ 1926966 h 2323145"/>
              <a:gd name="connsiteX113" fmla="*/ 5829951 w 11269336"/>
              <a:gd name="connsiteY113" fmla="*/ 1934755 h 2323145"/>
              <a:gd name="connsiteX114" fmla="*/ 5765285 w 11269336"/>
              <a:gd name="connsiteY114" fmla="*/ 1941322 h 2323145"/>
              <a:gd name="connsiteX115" fmla="*/ 5734750 w 11269336"/>
              <a:gd name="connsiteY115" fmla="*/ 1939793 h 2323145"/>
              <a:gd name="connsiteX116" fmla="*/ 5733569 w 11269336"/>
              <a:gd name="connsiteY116" fmla="*/ 1940505 h 2323145"/>
              <a:gd name="connsiteX117" fmla="*/ 5730329 w 11269336"/>
              <a:gd name="connsiteY117" fmla="*/ 1937845 h 2323145"/>
              <a:gd name="connsiteX118" fmla="*/ 5724661 w 11269336"/>
              <a:gd name="connsiteY118" fmla="*/ 1937455 h 2323145"/>
              <a:gd name="connsiteX119" fmla="*/ 5710186 w 11269336"/>
              <a:gd name="connsiteY119" fmla="*/ 1941370 h 2323145"/>
              <a:gd name="connsiteX120" fmla="*/ 5704910 w 11269336"/>
              <a:gd name="connsiteY120" fmla="*/ 1943663 h 2323145"/>
              <a:gd name="connsiteX121" fmla="*/ 5696836 w 11269336"/>
              <a:gd name="connsiteY121" fmla="*/ 1945271 h 2323145"/>
              <a:gd name="connsiteX122" fmla="*/ 5696583 w 11269336"/>
              <a:gd name="connsiteY122" fmla="*/ 1945050 h 2323145"/>
              <a:gd name="connsiteX123" fmla="*/ 5689123 w 11269336"/>
              <a:gd name="connsiteY123" fmla="*/ 1947067 h 2323145"/>
              <a:gd name="connsiteX124" fmla="*/ 5653291 w 11269336"/>
              <a:gd name="connsiteY124" fmla="*/ 1960245 h 2323145"/>
              <a:gd name="connsiteX125" fmla="*/ 5599385 w 11269336"/>
              <a:gd name="connsiteY125" fmla="*/ 1945198 h 2323145"/>
              <a:gd name="connsiteX126" fmla="*/ 5578300 w 11269336"/>
              <a:gd name="connsiteY126" fmla="*/ 1944963 h 2323145"/>
              <a:gd name="connsiteX127" fmla="*/ 5566758 w 11269336"/>
              <a:gd name="connsiteY127" fmla="*/ 1943441 h 2323145"/>
              <a:gd name="connsiteX128" fmla="*/ 5565857 w 11269336"/>
              <a:gd name="connsiteY128" fmla="*/ 1942445 h 2323145"/>
              <a:gd name="connsiteX129" fmla="*/ 5531534 w 11269336"/>
              <a:gd name="connsiteY129" fmla="*/ 1955208 h 2323145"/>
              <a:gd name="connsiteX130" fmla="*/ 5526552 w 11269336"/>
              <a:gd name="connsiteY130" fmla="*/ 1954799 h 2323145"/>
              <a:gd name="connsiteX131" fmla="*/ 5504723 w 11269336"/>
              <a:gd name="connsiteY131" fmla="*/ 1965811 h 2323145"/>
              <a:gd name="connsiteX132" fmla="*/ 5493156 w 11269336"/>
              <a:gd name="connsiteY132" fmla="*/ 1970063 h 2323145"/>
              <a:gd name="connsiteX133" fmla="*/ 5490486 w 11269336"/>
              <a:gd name="connsiteY133" fmla="*/ 1974227 h 2323145"/>
              <a:gd name="connsiteX134" fmla="*/ 5473107 w 11269336"/>
              <a:gd name="connsiteY134" fmla="*/ 1979001 h 2323145"/>
              <a:gd name="connsiteX135" fmla="*/ 5470885 w 11269336"/>
              <a:gd name="connsiteY135" fmla="*/ 1978432 h 2323145"/>
              <a:gd name="connsiteX136" fmla="*/ 5457393 w 11269336"/>
              <a:gd name="connsiteY136" fmla="*/ 1986525 h 2323145"/>
              <a:gd name="connsiteX137" fmla="*/ 5447102 w 11269336"/>
              <a:gd name="connsiteY137" fmla="*/ 1998329 h 2323145"/>
              <a:gd name="connsiteX138" fmla="*/ 5159151 w 11269336"/>
              <a:gd name="connsiteY138" fmla="*/ 2029640 h 2323145"/>
              <a:gd name="connsiteX139" fmla="*/ 5041688 w 11269336"/>
              <a:gd name="connsiteY139" fmla="*/ 2022334 h 2323145"/>
              <a:gd name="connsiteX140" fmla="*/ 4860988 w 11269336"/>
              <a:gd name="connsiteY140" fmla="*/ 2135698 h 2323145"/>
              <a:gd name="connsiteX141" fmla="*/ 4807902 w 11269336"/>
              <a:gd name="connsiteY141" fmla="*/ 2138894 h 2323145"/>
              <a:gd name="connsiteX142" fmla="*/ 4765388 w 11269336"/>
              <a:gd name="connsiteY142" fmla="*/ 2162525 h 2323145"/>
              <a:gd name="connsiteX143" fmla="*/ 4745033 w 11269336"/>
              <a:gd name="connsiteY143" fmla="*/ 2158859 h 2323145"/>
              <a:gd name="connsiteX144" fmla="*/ 4741475 w 11269336"/>
              <a:gd name="connsiteY144" fmla="*/ 2157998 h 2323145"/>
              <a:gd name="connsiteX145" fmla="*/ 4728247 w 11269336"/>
              <a:gd name="connsiteY145" fmla="*/ 2159526 h 2323145"/>
              <a:gd name="connsiteX146" fmla="*/ 4723263 w 11269336"/>
              <a:gd name="connsiteY146" fmla="*/ 2153742 h 2323145"/>
              <a:gd name="connsiteX147" fmla="*/ 4702453 w 11269336"/>
              <a:gd name="connsiteY147" fmla="*/ 2151586 h 2323145"/>
              <a:gd name="connsiteX148" fmla="*/ 4678455 w 11269336"/>
              <a:gd name="connsiteY148" fmla="*/ 2156131 h 2323145"/>
              <a:gd name="connsiteX149" fmla="*/ 4593061 w 11269336"/>
              <a:gd name="connsiteY149" fmla="*/ 2171597 h 2323145"/>
              <a:gd name="connsiteX150" fmla="*/ 4579902 w 11269336"/>
              <a:gd name="connsiteY150" fmla="*/ 2177927 h 2323145"/>
              <a:gd name="connsiteX151" fmla="*/ 4533444 w 11269336"/>
              <a:gd name="connsiteY151" fmla="*/ 2181200 h 2323145"/>
              <a:gd name="connsiteX152" fmla="*/ 4492832 w 11269336"/>
              <a:gd name="connsiteY152" fmla="*/ 2188033 h 2323145"/>
              <a:gd name="connsiteX153" fmla="*/ 4467257 w 11269336"/>
              <a:gd name="connsiteY153" fmla="*/ 2196121 h 2323145"/>
              <a:gd name="connsiteX154" fmla="*/ 4459937 w 11269336"/>
              <a:gd name="connsiteY154" fmla="*/ 2195182 h 2323145"/>
              <a:gd name="connsiteX155" fmla="*/ 4433312 w 11269336"/>
              <a:gd name="connsiteY155" fmla="*/ 2199004 h 2323145"/>
              <a:gd name="connsiteX156" fmla="*/ 4420601 w 11269336"/>
              <a:gd name="connsiteY156" fmla="*/ 2205158 h 2323145"/>
              <a:gd name="connsiteX157" fmla="*/ 4405765 w 11269336"/>
              <a:gd name="connsiteY157" fmla="*/ 2199902 h 2323145"/>
              <a:gd name="connsiteX158" fmla="*/ 4401354 w 11269336"/>
              <a:gd name="connsiteY158" fmla="*/ 2194745 h 2323145"/>
              <a:gd name="connsiteX159" fmla="*/ 4383151 w 11269336"/>
              <a:gd name="connsiteY159" fmla="*/ 2201140 h 2323145"/>
              <a:gd name="connsiteX160" fmla="*/ 4366646 w 11269336"/>
              <a:gd name="connsiteY160" fmla="*/ 2198564 h 2323145"/>
              <a:gd name="connsiteX161" fmla="*/ 4354009 w 11269336"/>
              <a:gd name="connsiteY161" fmla="*/ 2204984 h 2323145"/>
              <a:gd name="connsiteX162" fmla="*/ 4348284 w 11269336"/>
              <a:gd name="connsiteY162" fmla="*/ 2205270 h 2323145"/>
              <a:gd name="connsiteX163" fmla="*/ 4333906 w 11269336"/>
              <a:gd name="connsiteY163" fmla="*/ 2205251 h 2323145"/>
              <a:gd name="connsiteX164" fmla="*/ 4308819 w 11269336"/>
              <a:gd name="connsiteY164" fmla="*/ 2203822 h 2323145"/>
              <a:gd name="connsiteX165" fmla="*/ 4301210 w 11269336"/>
              <a:gd name="connsiteY165" fmla="*/ 2204456 h 2323145"/>
              <a:gd name="connsiteX166" fmla="*/ 4283095 w 11269336"/>
              <a:gd name="connsiteY166" fmla="*/ 2198177 h 2323145"/>
              <a:gd name="connsiteX167" fmla="*/ 4250119 w 11269336"/>
              <a:gd name="connsiteY167" fmla="*/ 2196342 h 2323145"/>
              <a:gd name="connsiteX168" fmla="*/ 4189203 w 11269336"/>
              <a:gd name="connsiteY168" fmla="*/ 2178994 h 2323145"/>
              <a:gd name="connsiteX169" fmla="*/ 4154035 w 11269336"/>
              <a:gd name="connsiteY169" fmla="*/ 2171950 h 2323145"/>
              <a:gd name="connsiteX170" fmla="*/ 4129569 w 11269336"/>
              <a:gd name="connsiteY170" fmla="*/ 2163850 h 2323145"/>
              <a:gd name="connsiteX171" fmla="*/ 4061250 w 11269336"/>
              <a:gd name="connsiteY171" fmla="*/ 2159236 h 2323145"/>
              <a:gd name="connsiteX172" fmla="*/ 3945480 w 11269336"/>
              <a:gd name="connsiteY172" fmla="*/ 2158279 h 2323145"/>
              <a:gd name="connsiteX173" fmla="*/ 3921468 w 11269336"/>
              <a:gd name="connsiteY173" fmla="*/ 2156588 h 2323145"/>
              <a:gd name="connsiteX174" fmla="*/ 3903348 w 11269336"/>
              <a:gd name="connsiteY174" fmla="*/ 2149220 h 2323145"/>
              <a:gd name="connsiteX175" fmla="*/ 3901342 w 11269336"/>
              <a:gd name="connsiteY175" fmla="*/ 2142355 h 2323145"/>
              <a:gd name="connsiteX176" fmla="*/ 3888539 w 11269336"/>
              <a:gd name="connsiteY176" fmla="*/ 2140476 h 2323145"/>
              <a:gd name="connsiteX177" fmla="*/ 3885662 w 11269336"/>
              <a:gd name="connsiteY177" fmla="*/ 2138740 h 2323145"/>
              <a:gd name="connsiteX178" fmla="*/ 3868627 w 11269336"/>
              <a:gd name="connsiteY178" fmla="*/ 2130023 h 2323145"/>
              <a:gd name="connsiteX179" fmla="*/ 3819177 w 11269336"/>
              <a:gd name="connsiteY179" fmla="*/ 2142111 h 2323145"/>
              <a:gd name="connsiteX180" fmla="*/ 3769100 w 11269336"/>
              <a:gd name="connsiteY180" fmla="*/ 2131731 h 2323145"/>
              <a:gd name="connsiteX181" fmla="*/ 3562752 w 11269336"/>
              <a:gd name="connsiteY181" fmla="*/ 2131785 h 2323145"/>
              <a:gd name="connsiteX182" fmla="*/ 3541402 w 11269336"/>
              <a:gd name="connsiteY182" fmla="*/ 2106821 h 2323145"/>
              <a:gd name="connsiteX183" fmla="*/ 3365341 w 11269336"/>
              <a:gd name="connsiteY183" fmla="*/ 2077638 h 2323145"/>
              <a:gd name="connsiteX184" fmla="*/ 3170922 w 11269336"/>
              <a:gd name="connsiteY184" fmla="*/ 2115957 h 2323145"/>
              <a:gd name="connsiteX185" fmla="*/ 3156256 w 11269336"/>
              <a:gd name="connsiteY185" fmla="*/ 2124773 h 2323145"/>
              <a:gd name="connsiteX186" fmla="*/ 3140298 w 11269336"/>
              <a:gd name="connsiteY186" fmla="*/ 2129182 h 2323145"/>
              <a:gd name="connsiteX187" fmla="*/ 3138514 w 11269336"/>
              <a:gd name="connsiteY187" fmla="*/ 2128069 h 2323145"/>
              <a:gd name="connsiteX188" fmla="*/ 3120467 w 11269336"/>
              <a:gd name="connsiteY188" fmla="*/ 2128281 h 2323145"/>
              <a:gd name="connsiteX189" fmla="*/ 3116175 w 11269336"/>
              <a:gd name="connsiteY189" fmla="*/ 2131633 h 2323145"/>
              <a:gd name="connsiteX190" fmla="*/ 3103685 w 11269336"/>
              <a:gd name="connsiteY190" fmla="*/ 2132814 h 2323145"/>
              <a:gd name="connsiteX191" fmla="*/ 3078794 w 11269336"/>
              <a:gd name="connsiteY191" fmla="*/ 2137935 h 2323145"/>
              <a:gd name="connsiteX192" fmla="*/ 3074407 w 11269336"/>
              <a:gd name="connsiteY192" fmla="*/ 2136274 h 2323145"/>
              <a:gd name="connsiteX193" fmla="*/ 3037285 w 11269336"/>
              <a:gd name="connsiteY193" fmla="*/ 2139919 h 2323145"/>
              <a:gd name="connsiteX194" fmla="*/ 3036901 w 11269336"/>
              <a:gd name="connsiteY194" fmla="*/ 2138726 h 2323145"/>
              <a:gd name="connsiteX195" fmla="*/ 3026996 w 11269336"/>
              <a:gd name="connsiteY195" fmla="*/ 2134322 h 2323145"/>
              <a:gd name="connsiteX196" fmla="*/ 3007772 w 11269336"/>
              <a:gd name="connsiteY196" fmla="*/ 2128742 h 2323145"/>
              <a:gd name="connsiteX197" fmla="*/ 2965030 w 11269336"/>
              <a:gd name="connsiteY197" fmla="*/ 2100494 h 2323145"/>
              <a:gd name="connsiteX198" fmla="*/ 2926342 w 11269336"/>
              <a:gd name="connsiteY198" fmla="*/ 2104155 h 2323145"/>
              <a:gd name="connsiteX199" fmla="*/ 2918608 w 11269336"/>
              <a:gd name="connsiteY199" fmla="*/ 2104215 h 2323145"/>
              <a:gd name="connsiteX200" fmla="*/ 2918475 w 11269336"/>
              <a:gd name="connsiteY200" fmla="*/ 2103937 h 2323145"/>
              <a:gd name="connsiteX201" fmla="*/ 2910360 w 11269336"/>
              <a:gd name="connsiteY201" fmla="*/ 2103444 h 2323145"/>
              <a:gd name="connsiteX202" fmla="*/ 2904507 w 11269336"/>
              <a:gd name="connsiteY202" fmla="*/ 2104326 h 2323145"/>
              <a:gd name="connsiteX203" fmla="*/ 2889503 w 11269336"/>
              <a:gd name="connsiteY203" fmla="*/ 2104443 h 2323145"/>
              <a:gd name="connsiteX204" fmla="*/ 2884480 w 11269336"/>
              <a:gd name="connsiteY204" fmla="*/ 2102626 h 2323145"/>
              <a:gd name="connsiteX205" fmla="*/ 2882689 w 11269336"/>
              <a:gd name="connsiteY205" fmla="*/ 2099228 h 2323145"/>
              <a:gd name="connsiteX206" fmla="*/ 2881291 w 11269336"/>
              <a:gd name="connsiteY206" fmla="*/ 2099618 h 2323145"/>
              <a:gd name="connsiteX207" fmla="*/ 2853979 w 11269336"/>
              <a:gd name="connsiteY207" fmla="*/ 2090388 h 2323145"/>
              <a:gd name="connsiteX208" fmla="*/ 2791790 w 11269336"/>
              <a:gd name="connsiteY208" fmla="*/ 2080332 h 2323145"/>
              <a:gd name="connsiteX209" fmla="*/ 2755844 w 11269336"/>
              <a:gd name="connsiteY209" fmla="*/ 2078874 h 2323145"/>
              <a:gd name="connsiteX210" fmla="*/ 2657742 w 11269336"/>
              <a:gd name="connsiteY210" fmla="*/ 2070179 h 2323145"/>
              <a:gd name="connsiteX211" fmla="*/ 2559549 w 11269336"/>
              <a:gd name="connsiteY211" fmla="*/ 2057873 h 2323145"/>
              <a:gd name="connsiteX212" fmla="*/ 2512054 w 11269336"/>
              <a:gd name="connsiteY212" fmla="*/ 2031671 h 2323145"/>
              <a:gd name="connsiteX213" fmla="*/ 2506437 w 11269336"/>
              <a:gd name="connsiteY213" fmla="*/ 2030918 h 2323145"/>
              <a:gd name="connsiteX214" fmla="*/ 2491752 w 11269336"/>
              <a:gd name="connsiteY214" fmla="*/ 2033906 h 2323145"/>
              <a:gd name="connsiteX215" fmla="*/ 2486338 w 11269336"/>
              <a:gd name="connsiteY215" fmla="*/ 2035862 h 2323145"/>
              <a:gd name="connsiteX216" fmla="*/ 2478186 w 11269336"/>
              <a:gd name="connsiteY216" fmla="*/ 2036953 h 2323145"/>
              <a:gd name="connsiteX217" fmla="*/ 2477950 w 11269336"/>
              <a:gd name="connsiteY217" fmla="*/ 2036715 h 2323145"/>
              <a:gd name="connsiteX218" fmla="*/ 2470381 w 11269336"/>
              <a:gd name="connsiteY218" fmla="*/ 2038256 h 2323145"/>
              <a:gd name="connsiteX219" fmla="*/ 2433781 w 11269336"/>
              <a:gd name="connsiteY219" fmla="*/ 2049140 h 2323145"/>
              <a:gd name="connsiteX220" fmla="*/ 2381172 w 11269336"/>
              <a:gd name="connsiteY220" fmla="*/ 2030645 h 2323145"/>
              <a:gd name="connsiteX221" fmla="*/ 2360198 w 11269336"/>
              <a:gd name="connsiteY221" fmla="*/ 2029059 h 2323145"/>
              <a:gd name="connsiteX222" fmla="*/ 2348815 w 11269336"/>
              <a:gd name="connsiteY222" fmla="*/ 2026798 h 2323145"/>
              <a:gd name="connsiteX223" fmla="*/ 2347988 w 11269336"/>
              <a:gd name="connsiteY223" fmla="*/ 2025745 h 2323145"/>
              <a:gd name="connsiteX224" fmla="*/ 2312920 w 11269336"/>
              <a:gd name="connsiteY224" fmla="*/ 2036311 h 2323145"/>
              <a:gd name="connsiteX225" fmla="*/ 2307986 w 11269336"/>
              <a:gd name="connsiteY225" fmla="*/ 2035583 h 2323145"/>
              <a:gd name="connsiteX226" fmla="*/ 2285481 w 11269336"/>
              <a:gd name="connsiteY226" fmla="*/ 2045197 h 2323145"/>
              <a:gd name="connsiteX227" fmla="*/ 2273666 w 11269336"/>
              <a:gd name="connsiteY227" fmla="*/ 2048710 h 2323145"/>
              <a:gd name="connsiteX228" fmla="*/ 2270719 w 11269336"/>
              <a:gd name="connsiteY228" fmla="*/ 2052702 h 2323145"/>
              <a:gd name="connsiteX229" fmla="*/ 2253080 w 11269336"/>
              <a:gd name="connsiteY229" fmla="*/ 2056363 h 2323145"/>
              <a:gd name="connsiteX230" fmla="*/ 2250906 w 11269336"/>
              <a:gd name="connsiteY230" fmla="*/ 2055654 h 2323145"/>
              <a:gd name="connsiteX231" fmla="*/ 2236905 w 11269336"/>
              <a:gd name="connsiteY231" fmla="*/ 2062882 h 2323145"/>
              <a:gd name="connsiteX232" fmla="*/ 2225830 w 11269336"/>
              <a:gd name="connsiteY232" fmla="*/ 2074027 h 2323145"/>
              <a:gd name="connsiteX233" fmla="*/ 2073776 w 11269336"/>
              <a:gd name="connsiteY233" fmla="*/ 2089244 h 2323145"/>
              <a:gd name="connsiteX234" fmla="*/ 1948256 w 11269336"/>
              <a:gd name="connsiteY234" fmla="*/ 2146616 h 2323145"/>
              <a:gd name="connsiteX235" fmla="*/ 1865582 w 11269336"/>
              <a:gd name="connsiteY235" fmla="*/ 2153738 h 2323145"/>
              <a:gd name="connsiteX236" fmla="*/ 1835210 w 11269336"/>
              <a:gd name="connsiteY236" fmla="*/ 2134244 h 2323145"/>
              <a:gd name="connsiteX237" fmla="*/ 1632661 w 11269336"/>
              <a:gd name="connsiteY237" fmla="*/ 2173882 h 2323145"/>
              <a:gd name="connsiteX238" fmla="*/ 1579590 w 11269336"/>
              <a:gd name="connsiteY238" fmla="*/ 2173680 h 2323145"/>
              <a:gd name="connsiteX239" fmla="*/ 1535601 w 11269336"/>
              <a:gd name="connsiteY239" fmla="*/ 2194590 h 2323145"/>
              <a:gd name="connsiteX240" fmla="*/ 1515594 w 11269336"/>
              <a:gd name="connsiteY240" fmla="*/ 2189622 h 2323145"/>
              <a:gd name="connsiteX241" fmla="*/ 1512113 w 11269336"/>
              <a:gd name="connsiteY241" fmla="*/ 2188534 h 2323145"/>
              <a:gd name="connsiteX242" fmla="*/ 1498838 w 11269336"/>
              <a:gd name="connsiteY242" fmla="*/ 2189213 h 2323145"/>
              <a:gd name="connsiteX243" fmla="*/ 1494279 w 11269336"/>
              <a:gd name="connsiteY243" fmla="*/ 2183112 h 2323145"/>
              <a:gd name="connsiteX244" fmla="*/ 1473714 w 11269336"/>
              <a:gd name="connsiteY244" fmla="*/ 2179625 h 2323145"/>
              <a:gd name="connsiteX245" fmla="*/ 1449503 w 11269336"/>
              <a:gd name="connsiteY245" fmla="*/ 2182633 h 2323145"/>
              <a:gd name="connsiteX246" fmla="*/ 1266687 w 11269336"/>
              <a:gd name="connsiteY246" fmla="*/ 2212688 h 2323145"/>
              <a:gd name="connsiteX247" fmla="*/ 1239614 w 11269336"/>
              <a:gd name="connsiteY247" fmla="*/ 2209727 h 2323145"/>
              <a:gd name="connsiteX248" fmla="*/ 1202436 w 11269336"/>
              <a:gd name="connsiteY248" fmla="*/ 2209817 h 2323145"/>
              <a:gd name="connsiteX249" fmla="*/ 1136097 w 11269336"/>
              <a:gd name="connsiteY249" fmla="*/ 2205112 h 2323145"/>
              <a:gd name="connsiteX250" fmla="*/ 988232 w 11269336"/>
              <a:gd name="connsiteY250" fmla="*/ 2235635 h 2323145"/>
              <a:gd name="connsiteX251" fmla="*/ 981959 w 11269336"/>
              <a:gd name="connsiteY251" fmla="*/ 2231607 h 2323145"/>
              <a:gd name="connsiteX252" fmla="*/ 938600 w 11269336"/>
              <a:gd name="connsiteY252" fmla="*/ 2238113 h 2323145"/>
              <a:gd name="connsiteX253" fmla="*/ 791788 w 11269336"/>
              <a:gd name="connsiteY253" fmla="*/ 2293224 h 2323145"/>
              <a:gd name="connsiteX254" fmla="*/ 706914 w 11269336"/>
              <a:gd name="connsiteY254" fmla="*/ 2305046 h 2323145"/>
              <a:gd name="connsiteX255" fmla="*/ 675971 w 11269336"/>
              <a:gd name="connsiteY255" fmla="*/ 2304030 h 2323145"/>
              <a:gd name="connsiteX256" fmla="*/ 624180 w 11269336"/>
              <a:gd name="connsiteY256" fmla="*/ 2302650 h 2323145"/>
              <a:gd name="connsiteX257" fmla="*/ 583453 w 11269336"/>
              <a:gd name="connsiteY257" fmla="*/ 2288788 h 2323145"/>
              <a:gd name="connsiteX258" fmla="*/ 540946 w 11269336"/>
              <a:gd name="connsiteY258" fmla="*/ 2292721 h 2323145"/>
              <a:gd name="connsiteX259" fmla="*/ 533680 w 11269336"/>
              <a:gd name="connsiteY259" fmla="*/ 2310233 h 2323145"/>
              <a:gd name="connsiteX260" fmla="*/ 487366 w 11269336"/>
              <a:gd name="connsiteY260" fmla="*/ 2309053 h 2323145"/>
              <a:gd name="connsiteX261" fmla="*/ 416820 w 11269336"/>
              <a:gd name="connsiteY261" fmla="*/ 2305443 h 2323145"/>
              <a:gd name="connsiteX262" fmla="*/ 376805 w 11269336"/>
              <a:gd name="connsiteY262" fmla="*/ 2307647 h 2323145"/>
              <a:gd name="connsiteX263" fmla="*/ 266777 w 11269336"/>
              <a:gd name="connsiteY263" fmla="*/ 2309012 h 2323145"/>
              <a:gd name="connsiteX264" fmla="*/ 156013 w 11269336"/>
              <a:gd name="connsiteY264" fmla="*/ 2306832 h 2323145"/>
              <a:gd name="connsiteX265" fmla="*/ 87258 w 11269336"/>
              <a:gd name="connsiteY265" fmla="*/ 2285511 h 2323145"/>
              <a:gd name="connsiteX266" fmla="*/ 23798 w 11269336"/>
              <a:gd name="connsiteY266" fmla="*/ 2281822 h 2323145"/>
              <a:gd name="connsiteX267" fmla="*/ 0 w 11269336"/>
              <a:gd name="connsiteY267" fmla="*/ 2285369 h 2323145"/>
              <a:gd name="connsiteX268" fmla="*/ 0 w 11269336"/>
              <a:gd name="connsiteY268"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795998 w 11269336"/>
              <a:gd name="connsiteY32" fmla="*/ 863337 h 2323145"/>
              <a:gd name="connsiteX33" fmla="*/ 8776970 w 11269336"/>
              <a:gd name="connsiteY33" fmla="*/ 885177 h 2323145"/>
              <a:gd name="connsiteX34" fmla="*/ 8755719 w 11269336"/>
              <a:gd name="connsiteY34" fmla="*/ 889754 h 2323145"/>
              <a:gd name="connsiteX35" fmla="*/ 8743257 w 11269336"/>
              <a:gd name="connsiteY35" fmla="*/ 904723 h 2323145"/>
              <a:gd name="connsiteX36" fmla="*/ 8721366 w 11269336"/>
              <a:gd name="connsiteY36" fmla="*/ 904711 h 2323145"/>
              <a:gd name="connsiteX37" fmla="*/ 8678353 w 11269336"/>
              <a:gd name="connsiteY37" fmla="*/ 926318 h 2323145"/>
              <a:gd name="connsiteX38" fmla="*/ 8636849 w 11269336"/>
              <a:gd name="connsiteY38" fmla="*/ 937900 h 2323145"/>
              <a:gd name="connsiteX39" fmla="*/ 8620213 w 11269336"/>
              <a:gd name="connsiteY39" fmla="*/ 943068 h 2323145"/>
              <a:gd name="connsiteX40" fmla="*/ 8612581 w 11269336"/>
              <a:gd name="connsiteY40" fmla="*/ 952695 h 2323145"/>
              <a:gd name="connsiteX41" fmla="*/ 8589038 w 11269336"/>
              <a:gd name="connsiteY41" fmla="*/ 963892 h 2323145"/>
              <a:gd name="connsiteX42" fmla="*/ 8579950 w 11269336"/>
              <a:gd name="connsiteY42" fmla="*/ 960899 h 2323145"/>
              <a:gd name="connsiteX43" fmla="*/ 8579319 w 11269336"/>
              <a:gd name="connsiteY43" fmla="*/ 965630 h 2323145"/>
              <a:gd name="connsiteX44" fmla="*/ 8547429 w 11269336"/>
              <a:gd name="connsiteY44" fmla="*/ 984506 h 2323145"/>
              <a:gd name="connsiteX45" fmla="*/ 8478704 w 11269336"/>
              <a:gd name="connsiteY45" fmla="*/ 1025490 h 2323145"/>
              <a:gd name="connsiteX46" fmla="*/ 8461421 w 11269336"/>
              <a:gd name="connsiteY46" fmla="*/ 1035512 h 2323145"/>
              <a:gd name="connsiteX47" fmla="*/ 8445003 w 11269336"/>
              <a:gd name="connsiteY47" fmla="*/ 1036851 h 2323145"/>
              <a:gd name="connsiteX48" fmla="*/ 8357350 w 11269336"/>
              <a:gd name="connsiteY48" fmla="*/ 1060213 h 2323145"/>
              <a:gd name="connsiteX49" fmla="*/ 8335565 w 11269336"/>
              <a:gd name="connsiteY49" fmla="*/ 1061151 h 2323145"/>
              <a:gd name="connsiteX50" fmla="*/ 8325267 w 11269336"/>
              <a:gd name="connsiteY50" fmla="*/ 1055919 h 2323145"/>
              <a:gd name="connsiteX51" fmla="*/ 8293586 w 11269336"/>
              <a:gd name="connsiteY51" fmla="*/ 1076144 h 2323145"/>
              <a:gd name="connsiteX52" fmla="*/ 8242405 w 11269336"/>
              <a:gd name="connsiteY52" fmla="*/ 1095960 h 2323145"/>
              <a:gd name="connsiteX53" fmla="*/ 8197391 w 11269336"/>
              <a:gd name="connsiteY53" fmla="*/ 1107746 h 2323145"/>
              <a:gd name="connsiteX54" fmla="*/ 8081474 w 11269336"/>
              <a:gd name="connsiteY54" fmla="*/ 1130125 h 2323145"/>
              <a:gd name="connsiteX55" fmla="*/ 8053585 w 11269336"/>
              <a:gd name="connsiteY55" fmla="*/ 1129169 h 2323145"/>
              <a:gd name="connsiteX56" fmla="*/ 8038422 w 11269336"/>
              <a:gd name="connsiteY56" fmla="*/ 1119092 h 2323145"/>
              <a:gd name="connsiteX57" fmla="*/ 8029450 w 11269336"/>
              <a:gd name="connsiteY57" fmla="*/ 1125592 h 2323145"/>
              <a:gd name="connsiteX58" fmla="*/ 7959552 w 11269336"/>
              <a:gd name="connsiteY58" fmla="*/ 1140188 h 2323145"/>
              <a:gd name="connsiteX59" fmla="*/ 7914188 w 11269336"/>
              <a:gd name="connsiteY59" fmla="*/ 1150862 h 2323145"/>
              <a:gd name="connsiteX60" fmla="*/ 7914918 w 11269336"/>
              <a:gd name="connsiteY60" fmla="*/ 1168758 h 2323145"/>
              <a:gd name="connsiteX61" fmla="*/ 7875510 w 11269336"/>
              <a:gd name="connsiteY61" fmla="*/ 1183153 h 2323145"/>
              <a:gd name="connsiteX62" fmla="*/ 7829932 w 11269336"/>
              <a:gd name="connsiteY62" fmla="*/ 1180782 h 2323145"/>
              <a:gd name="connsiteX63" fmla="*/ 7779182 w 11269336"/>
              <a:gd name="connsiteY63" fmla="*/ 1192665 h 2323145"/>
              <a:gd name="connsiteX64" fmla="*/ 7748774 w 11269336"/>
              <a:gd name="connsiteY64" fmla="*/ 1199586 h 2323145"/>
              <a:gd name="connsiteX65" fmla="*/ 7671846 w 11269336"/>
              <a:gd name="connsiteY65" fmla="*/ 1231966 h 2323145"/>
              <a:gd name="connsiteX66" fmla="*/ 7554146 w 11269336"/>
              <a:gd name="connsiteY66" fmla="*/ 1319748 h 2323145"/>
              <a:gd name="connsiteX67" fmla="*/ 7515052 w 11269336"/>
              <a:gd name="connsiteY67" fmla="*/ 1336718 h 2323145"/>
              <a:gd name="connsiteX68" fmla="*/ 7507193 w 11269336"/>
              <a:gd name="connsiteY68" fmla="*/ 1334617 h 2323145"/>
              <a:gd name="connsiteX69" fmla="*/ 7461694 w 11269336"/>
              <a:gd name="connsiteY69" fmla="*/ 1375866 h 2323145"/>
              <a:gd name="connsiteX70" fmla="*/ 7377571 w 11269336"/>
              <a:gd name="connsiteY70" fmla="*/ 1400128 h 2323145"/>
              <a:gd name="connsiteX71" fmla="*/ 7311261 w 11269336"/>
              <a:gd name="connsiteY71" fmla="*/ 1412652 h 2323145"/>
              <a:gd name="connsiteX72" fmla="*/ 7275307 w 11269336"/>
              <a:gd name="connsiteY72" fmla="*/ 1422171 h 2323145"/>
              <a:gd name="connsiteX73" fmla="*/ 7247783 w 11269336"/>
              <a:gd name="connsiteY73" fmla="*/ 1426330 h 2323145"/>
              <a:gd name="connsiteX74" fmla="*/ 7185047 w 11269336"/>
              <a:gd name="connsiteY74" fmla="*/ 1451812 h 2323145"/>
              <a:gd name="connsiteX75" fmla="*/ 7084117 w 11269336"/>
              <a:gd name="connsiteY75" fmla="*/ 1500281 h 2323145"/>
              <a:gd name="connsiteX76" fmla="*/ 7062011 w 11269336"/>
              <a:gd name="connsiteY76" fmla="*/ 1509183 h 2323145"/>
              <a:gd name="connsiteX77" fmla="*/ 7040555 w 11269336"/>
              <a:gd name="connsiteY77" fmla="*/ 1511207 h 2323145"/>
              <a:gd name="connsiteX78" fmla="*/ 7033438 w 11269336"/>
              <a:gd name="connsiteY78" fmla="*/ 1506772 h 2323145"/>
              <a:gd name="connsiteX79" fmla="*/ 7020886 w 11269336"/>
              <a:gd name="connsiteY79" fmla="*/ 1510764 h 2323145"/>
              <a:gd name="connsiteX80" fmla="*/ 7017033 w 11269336"/>
              <a:gd name="connsiteY80" fmla="*/ 1510650 h 2323145"/>
              <a:gd name="connsiteX81" fmla="*/ 6995460 w 11269336"/>
              <a:gd name="connsiteY81" fmla="*/ 1511173 h 2323145"/>
              <a:gd name="connsiteX82" fmla="*/ 6962144 w 11269336"/>
              <a:gd name="connsiteY82" fmla="*/ 1541508 h 2323145"/>
              <a:gd name="connsiteX83" fmla="*/ 6910674 w 11269336"/>
              <a:gd name="connsiteY83" fmla="*/ 1554793 h 2323145"/>
              <a:gd name="connsiteX84" fmla="*/ 6732152 w 11269336"/>
              <a:gd name="connsiteY84" fmla="*/ 1642538 h 2323145"/>
              <a:gd name="connsiteX85" fmla="*/ 6694106 w 11269336"/>
              <a:gd name="connsiteY85" fmla="*/ 1632377 h 2323145"/>
              <a:gd name="connsiteX86" fmla="*/ 6617223 w 11269336"/>
              <a:gd name="connsiteY86" fmla="*/ 1659889 h 2323145"/>
              <a:gd name="connsiteX87" fmla="*/ 6521138 w 11269336"/>
              <a:gd name="connsiteY87" fmla="*/ 1744340 h 2323145"/>
              <a:gd name="connsiteX88" fmla="*/ 6380677 w 11269336"/>
              <a:gd name="connsiteY88" fmla="*/ 1796883 h 2323145"/>
              <a:gd name="connsiteX89" fmla="*/ 6374897 w 11269336"/>
              <a:gd name="connsiteY89" fmla="*/ 1809910 h 2323145"/>
              <a:gd name="connsiteX90" fmla="*/ 6364545 w 11269336"/>
              <a:gd name="connsiteY90" fmla="*/ 1820090 h 2323145"/>
              <a:gd name="connsiteX91" fmla="*/ 6362126 w 11269336"/>
              <a:gd name="connsiteY91" fmla="*/ 1819991 h 2323145"/>
              <a:gd name="connsiteX92" fmla="*/ 6346673 w 11269336"/>
              <a:gd name="connsiteY92" fmla="*/ 1827824 h 2323145"/>
              <a:gd name="connsiteX93" fmla="*/ 6345588 w 11269336"/>
              <a:gd name="connsiteY93" fmla="*/ 1832232 h 2323145"/>
              <a:gd name="connsiteX94" fmla="*/ 6335708 w 11269336"/>
              <a:gd name="connsiteY94" fmla="*/ 1838451 h 2323145"/>
              <a:gd name="connsiteX95" fmla="*/ 6318182 w 11269336"/>
              <a:gd name="connsiteY95" fmla="*/ 1852975 h 2323145"/>
              <a:gd name="connsiteX96" fmla="*/ 6313084 w 11269336"/>
              <a:gd name="connsiteY96" fmla="*/ 1853561 h 2323145"/>
              <a:gd name="connsiteX97" fmla="*/ 6283816 w 11269336"/>
              <a:gd name="connsiteY97" fmla="*/ 1872148 h 2323145"/>
              <a:gd name="connsiteX98" fmla="*/ 6282550 w 11269336"/>
              <a:gd name="connsiteY98" fmla="*/ 1871392 h 2323145"/>
              <a:gd name="connsiteX99" fmla="*/ 6270527 w 11269336"/>
              <a:gd name="connsiteY99" fmla="*/ 1872208 h 2323145"/>
              <a:gd name="connsiteX100" fmla="*/ 6249518 w 11269336"/>
              <a:gd name="connsiteY100" fmla="*/ 1876079 h 2323145"/>
              <a:gd name="connsiteX101" fmla="*/ 6190386 w 11269336"/>
              <a:gd name="connsiteY101" fmla="*/ 1872478 h 2323145"/>
              <a:gd name="connsiteX102" fmla="*/ 6159777 w 11269336"/>
              <a:gd name="connsiteY102" fmla="*/ 1891745 h 2323145"/>
              <a:gd name="connsiteX103" fmla="*/ 6153131 w 11269336"/>
              <a:gd name="connsiteY103" fmla="*/ 1895079 h 2323145"/>
              <a:gd name="connsiteX104" fmla="*/ 6152798 w 11269336"/>
              <a:gd name="connsiteY104" fmla="*/ 1894920 h 2323145"/>
              <a:gd name="connsiteX105" fmla="*/ 6145388 w 11269336"/>
              <a:gd name="connsiteY105" fmla="*/ 1897990 h 2323145"/>
              <a:gd name="connsiteX106" fmla="*/ 6141014 w 11269336"/>
              <a:gd name="connsiteY106" fmla="*/ 1901155 h 2323145"/>
              <a:gd name="connsiteX107" fmla="*/ 6128122 w 11269336"/>
              <a:gd name="connsiteY107" fmla="*/ 1907623 h 2323145"/>
              <a:gd name="connsiteX108" fmla="*/ 6122351 w 11269336"/>
              <a:gd name="connsiteY108" fmla="*/ 1908359 h 2323145"/>
              <a:gd name="connsiteX109" fmla="*/ 6064750 w 11269336"/>
              <a:gd name="connsiteY109" fmla="*/ 1896394 h 2323145"/>
              <a:gd name="connsiteX110" fmla="*/ 5964230 w 11269336"/>
              <a:gd name="connsiteY110" fmla="*/ 1910038 h 2323145"/>
              <a:gd name="connsiteX111" fmla="*/ 5865399 w 11269336"/>
              <a:gd name="connsiteY111" fmla="*/ 1926966 h 2323145"/>
              <a:gd name="connsiteX112" fmla="*/ 5829951 w 11269336"/>
              <a:gd name="connsiteY112" fmla="*/ 1934755 h 2323145"/>
              <a:gd name="connsiteX113" fmla="*/ 5765285 w 11269336"/>
              <a:gd name="connsiteY113" fmla="*/ 1941322 h 2323145"/>
              <a:gd name="connsiteX114" fmla="*/ 5734750 w 11269336"/>
              <a:gd name="connsiteY114" fmla="*/ 1939793 h 2323145"/>
              <a:gd name="connsiteX115" fmla="*/ 5733569 w 11269336"/>
              <a:gd name="connsiteY115" fmla="*/ 1940505 h 2323145"/>
              <a:gd name="connsiteX116" fmla="*/ 5730329 w 11269336"/>
              <a:gd name="connsiteY116" fmla="*/ 1937845 h 2323145"/>
              <a:gd name="connsiteX117" fmla="*/ 5724661 w 11269336"/>
              <a:gd name="connsiteY117" fmla="*/ 1937455 h 2323145"/>
              <a:gd name="connsiteX118" fmla="*/ 5710186 w 11269336"/>
              <a:gd name="connsiteY118" fmla="*/ 1941370 h 2323145"/>
              <a:gd name="connsiteX119" fmla="*/ 5704910 w 11269336"/>
              <a:gd name="connsiteY119" fmla="*/ 1943663 h 2323145"/>
              <a:gd name="connsiteX120" fmla="*/ 5696836 w 11269336"/>
              <a:gd name="connsiteY120" fmla="*/ 1945271 h 2323145"/>
              <a:gd name="connsiteX121" fmla="*/ 5696583 w 11269336"/>
              <a:gd name="connsiteY121" fmla="*/ 1945050 h 2323145"/>
              <a:gd name="connsiteX122" fmla="*/ 5689123 w 11269336"/>
              <a:gd name="connsiteY122" fmla="*/ 1947067 h 2323145"/>
              <a:gd name="connsiteX123" fmla="*/ 5653291 w 11269336"/>
              <a:gd name="connsiteY123" fmla="*/ 1960245 h 2323145"/>
              <a:gd name="connsiteX124" fmla="*/ 5599385 w 11269336"/>
              <a:gd name="connsiteY124" fmla="*/ 1945198 h 2323145"/>
              <a:gd name="connsiteX125" fmla="*/ 5578300 w 11269336"/>
              <a:gd name="connsiteY125" fmla="*/ 1944963 h 2323145"/>
              <a:gd name="connsiteX126" fmla="*/ 5566758 w 11269336"/>
              <a:gd name="connsiteY126" fmla="*/ 1943441 h 2323145"/>
              <a:gd name="connsiteX127" fmla="*/ 5565857 w 11269336"/>
              <a:gd name="connsiteY127" fmla="*/ 1942445 h 2323145"/>
              <a:gd name="connsiteX128" fmla="*/ 5531534 w 11269336"/>
              <a:gd name="connsiteY128" fmla="*/ 1955208 h 2323145"/>
              <a:gd name="connsiteX129" fmla="*/ 5526552 w 11269336"/>
              <a:gd name="connsiteY129" fmla="*/ 1954799 h 2323145"/>
              <a:gd name="connsiteX130" fmla="*/ 5504723 w 11269336"/>
              <a:gd name="connsiteY130" fmla="*/ 1965811 h 2323145"/>
              <a:gd name="connsiteX131" fmla="*/ 5493156 w 11269336"/>
              <a:gd name="connsiteY131" fmla="*/ 1970063 h 2323145"/>
              <a:gd name="connsiteX132" fmla="*/ 5490486 w 11269336"/>
              <a:gd name="connsiteY132" fmla="*/ 1974227 h 2323145"/>
              <a:gd name="connsiteX133" fmla="*/ 5473107 w 11269336"/>
              <a:gd name="connsiteY133" fmla="*/ 1979001 h 2323145"/>
              <a:gd name="connsiteX134" fmla="*/ 5470885 w 11269336"/>
              <a:gd name="connsiteY134" fmla="*/ 1978432 h 2323145"/>
              <a:gd name="connsiteX135" fmla="*/ 5457393 w 11269336"/>
              <a:gd name="connsiteY135" fmla="*/ 1986525 h 2323145"/>
              <a:gd name="connsiteX136" fmla="*/ 5447102 w 11269336"/>
              <a:gd name="connsiteY136" fmla="*/ 1998329 h 2323145"/>
              <a:gd name="connsiteX137" fmla="*/ 5159151 w 11269336"/>
              <a:gd name="connsiteY137" fmla="*/ 2029640 h 2323145"/>
              <a:gd name="connsiteX138" fmla="*/ 5041688 w 11269336"/>
              <a:gd name="connsiteY138" fmla="*/ 2022334 h 2323145"/>
              <a:gd name="connsiteX139" fmla="*/ 4860988 w 11269336"/>
              <a:gd name="connsiteY139" fmla="*/ 2135698 h 2323145"/>
              <a:gd name="connsiteX140" fmla="*/ 4807902 w 11269336"/>
              <a:gd name="connsiteY140" fmla="*/ 2138894 h 2323145"/>
              <a:gd name="connsiteX141" fmla="*/ 4765388 w 11269336"/>
              <a:gd name="connsiteY141" fmla="*/ 2162525 h 2323145"/>
              <a:gd name="connsiteX142" fmla="*/ 4745033 w 11269336"/>
              <a:gd name="connsiteY142" fmla="*/ 2158859 h 2323145"/>
              <a:gd name="connsiteX143" fmla="*/ 4741475 w 11269336"/>
              <a:gd name="connsiteY143" fmla="*/ 2157998 h 2323145"/>
              <a:gd name="connsiteX144" fmla="*/ 4728247 w 11269336"/>
              <a:gd name="connsiteY144" fmla="*/ 2159526 h 2323145"/>
              <a:gd name="connsiteX145" fmla="*/ 4723263 w 11269336"/>
              <a:gd name="connsiteY145" fmla="*/ 2153742 h 2323145"/>
              <a:gd name="connsiteX146" fmla="*/ 4702453 w 11269336"/>
              <a:gd name="connsiteY146" fmla="*/ 2151586 h 2323145"/>
              <a:gd name="connsiteX147" fmla="*/ 4678455 w 11269336"/>
              <a:gd name="connsiteY147" fmla="*/ 2156131 h 2323145"/>
              <a:gd name="connsiteX148" fmla="*/ 4593061 w 11269336"/>
              <a:gd name="connsiteY148" fmla="*/ 2171597 h 2323145"/>
              <a:gd name="connsiteX149" fmla="*/ 4579902 w 11269336"/>
              <a:gd name="connsiteY149" fmla="*/ 2177927 h 2323145"/>
              <a:gd name="connsiteX150" fmla="*/ 4533444 w 11269336"/>
              <a:gd name="connsiteY150" fmla="*/ 2181200 h 2323145"/>
              <a:gd name="connsiteX151" fmla="*/ 4492832 w 11269336"/>
              <a:gd name="connsiteY151" fmla="*/ 2188033 h 2323145"/>
              <a:gd name="connsiteX152" fmla="*/ 4467257 w 11269336"/>
              <a:gd name="connsiteY152" fmla="*/ 2196121 h 2323145"/>
              <a:gd name="connsiteX153" fmla="*/ 4459937 w 11269336"/>
              <a:gd name="connsiteY153" fmla="*/ 2195182 h 2323145"/>
              <a:gd name="connsiteX154" fmla="*/ 4433312 w 11269336"/>
              <a:gd name="connsiteY154" fmla="*/ 2199004 h 2323145"/>
              <a:gd name="connsiteX155" fmla="*/ 4420601 w 11269336"/>
              <a:gd name="connsiteY155" fmla="*/ 2205158 h 2323145"/>
              <a:gd name="connsiteX156" fmla="*/ 4405765 w 11269336"/>
              <a:gd name="connsiteY156" fmla="*/ 2199902 h 2323145"/>
              <a:gd name="connsiteX157" fmla="*/ 4401354 w 11269336"/>
              <a:gd name="connsiteY157" fmla="*/ 2194745 h 2323145"/>
              <a:gd name="connsiteX158" fmla="*/ 4383151 w 11269336"/>
              <a:gd name="connsiteY158" fmla="*/ 2201140 h 2323145"/>
              <a:gd name="connsiteX159" fmla="*/ 4366646 w 11269336"/>
              <a:gd name="connsiteY159" fmla="*/ 2198564 h 2323145"/>
              <a:gd name="connsiteX160" fmla="*/ 4354009 w 11269336"/>
              <a:gd name="connsiteY160" fmla="*/ 2204984 h 2323145"/>
              <a:gd name="connsiteX161" fmla="*/ 4348284 w 11269336"/>
              <a:gd name="connsiteY161" fmla="*/ 2205270 h 2323145"/>
              <a:gd name="connsiteX162" fmla="*/ 4333906 w 11269336"/>
              <a:gd name="connsiteY162" fmla="*/ 2205251 h 2323145"/>
              <a:gd name="connsiteX163" fmla="*/ 4308819 w 11269336"/>
              <a:gd name="connsiteY163" fmla="*/ 2203822 h 2323145"/>
              <a:gd name="connsiteX164" fmla="*/ 4301210 w 11269336"/>
              <a:gd name="connsiteY164" fmla="*/ 2204456 h 2323145"/>
              <a:gd name="connsiteX165" fmla="*/ 4283095 w 11269336"/>
              <a:gd name="connsiteY165" fmla="*/ 2198177 h 2323145"/>
              <a:gd name="connsiteX166" fmla="*/ 4250119 w 11269336"/>
              <a:gd name="connsiteY166" fmla="*/ 2196342 h 2323145"/>
              <a:gd name="connsiteX167" fmla="*/ 4189203 w 11269336"/>
              <a:gd name="connsiteY167" fmla="*/ 2178994 h 2323145"/>
              <a:gd name="connsiteX168" fmla="*/ 4154035 w 11269336"/>
              <a:gd name="connsiteY168" fmla="*/ 2171950 h 2323145"/>
              <a:gd name="connsiteX169" fmla="*/ 4129569 w 11269336"/>
              <a:gd name="connsiteY169" fmla="*/ 2163850 h 2323145"/>
              <a:gd name="connsiteX170" fmla="*/ 4061250 w 11269336"/>
              <a:gd name="connsiteY170" fmla="*/ 2159236 h 2323145"/>
              <a:gd name="connsiteX171" fmla="*/ 3945480 w 11269336"/>
              <a:gd name="connsiteY171" fmla="*/ 2158279 h 2323145"/>
              <a:gd name="connsiteX172" fmla="*/ 3921468 w 11269336"/>
              <a:gd name="connsiteY172" fmla="*/ 2156588 h 2323145"/>
              <a:gd name="connsiteX173" fmla="*/ 3903348 w 11269336"/>
              <a:gd name="connsiteY173" fmla="*/ 2149220 h 2323145"/>
              <a:gd name="connsiteX174" fmla="*/ 3901342 w 11269336"/>
              <a:gd name="connsiteY174" fmla="*/ 2142355 h 2323145"/>
              <a:gd name="connsiteX175" fmla="*/ 3888539 w 11269336"/>
              <a:gd name="connsiteY175" fmla="*/ 2140476 h 2323145"/>
              <a:gd name="connsiteX176" fmla="*/ 3885662 w 11269336"/>
              <a:gd name="connsiteY176" fmla="*/ 2138740 h 2323145"/>
              <a:gd name="connsiteX177" fmla="*/ 3868627 w 11269336"/>
              <a:gd name="connsiteY177" fmla="*/ 2130023 h 2323145"/>
              <a:gd name="connsiteX178" fmla="*/ 3819177 w 11269336"/>
              <a:gd name="connsiteY178" fmla="*/ 2142111 h 2323145"/>
              <a:gd name="connsiteX179" fmla="*/ 3769100 w 11269336"/>
              <a:gd name="connsiteY179" fmla="*/ 2131731 h 2323145"/>
              <a:gd name="connsiteX180" fmla="*/ 3562752 w 11269336"/>
              <a:gd name="connsiteY180" fmla="*/ 2131785 h 2323145"/>
              <a:gd name="connsiteX181" fmla="*/ 3541402 w 11269336"/>
              <a:gd name="connsiteY181" fmla="*/ 2106821 h 2323145"/>
              <a:gd name="connsiteX182" fmla="*/ 3365341 w 11269336"/>
              <a:gd name="connsiteY182" fmla="*/ 2077638 h 2323145"/>
              <a:gd name="connsiteX183" fmla="*/ 3170922 w 11269336"/>
              <a:gd name="connsiteY183" fmla="*/ 2115957 h 2323145"/>
              <a:gd name="connsiteX184" fmla="*/ 3156256 w 11269336"/>
              <a:gd name="connsiteY184" fmla="*/ 2124773 h 2323145"/>
              <a:gd name="connsiteX185" fmla="*/ 3140298 w 11269336"/>
              <a:gd name="connsiteY185" fmla="*/ 2129182 h 2323145"/>
              <a:gd name="connsiteX186" fmla="*/ 3138514 w 11269336"/>
              <a:gd name="connsiteY186" fmla="*/ 2128069 h 2323145"/>
              <a:gd name="connsiteX187" fmla="*/ 3120467 w 11269336"/>
              <a:gd name="connsiteY187" fmla="*/ 2128281 h 2323145"/>
              <a:gd name="connsiteX188" fmla="*/ 3116175 w 11269336"/>
              <a:gd name="connsiteY188" fmla="*/ 2131633 h 2323145"/>
              <a:gd name="connsiteX189" fmla="*/ 3103685 w 11269336"/>
              <a:gd name="connsiteY189" fmla="*/ 2132814 h 2323145"/>
              <a:gd name="connsiteX190" fmla="*/ 3078794 w 11269336"/>
              <a:gd name="connsiteY190" fmla="*/ 2137935 h 2323145"/>
              <a:gd name="connsiteX191" fmla="*/ 3074407 w 11269336"/>
              <a:gd name="connsiteY191" fmla="*/ 2136274 h 2323145"/>
              <a:gd name="connsiteX192" fmla="*/ 3037285 w 11269336"/>
              <a:gd name="connsiteY192" fmla="*/ 2139919 h 2323145"/>
              <a:gd name="connsiteX193" fmla="*/ 3036901 w 11269336"/>
              <a:gd name="connsiteY193" fmla="*/ 2138726 h 2323145"/>
              <a:gd name="connsiteX194" fmla="*/ 3026996 w 11269336"/>
              <a:gd name="connsiteY194" fmla="*/ 2134322 h 2323145"/>
              <a:gd name="connsiteX195" fmla="*/ 3007772 w 11269336"/>
              <a:gd name="connsiteY195" fmla="*/ 2128742 h 2323145"/>
              <a:gd name="connsiteX196" fmla="*/ 2965030 w 11269336"/>
              <a:gd name="connsiteY196" fmla="*/ 2100494 h 2323145"/>
              <a:gd name="connsiteX197" fmla="*/ 2926342 w 11269336"/>
              <a:gd name="connsiteY197" fmla="*/ 2104155 h 2323145"/>
              <a:gd name="connsiteX198" fmla="*/ 2918608 w 11269336"/>
              <a:gd name="connsiteY198" fmla="*/ 2104215 h 2323145"/>
              <a:gd name="connsiteX199" fmla="*/ 2918475 w 11269336"/>
              <a:gd name="connsiteY199" fmla="*/ 2103937 h 2323145"/>
              <a:gd name="connsiteX200" fmla="*/ 2910360 w 11269336"/>
              <a:gd name="connsiteY200" fmla="*/ 2103444 h 2323145"/>
              <a:gd name="connsiteX201" fmla="*/ 2904507 w 11269336"/>
              <a:gd name="connsiteY201" fmla="*/ 2104326 h 2323145"/>
              <a:gd name="connsiteX202" fmla="*/ 2889503 w 11269336"/>
              <a:gd name="connsiteY202" fmla="*/ 2104443 h 2323145"/>
              <a:gd name="connsiteX203" fmla="*/ 2884480 w 11269336"/>
              <a:gd name="connsiteY203" fmla="*/ 2102626 h 2323145"/>
              <a:gd name="connsiteX204" fmla="*/ 2882689 w 11269336"/>
              <a:gd name="connsiteY204" fmla="*/ 2099228 h 2323145"/>
              <a:gd name="connsiteX205" fmla="*/ 2881291 w 11269336"/>
              <a:gd name="connsiteY205" fmla="*/ 2099618 h 2323145"/>
              <a:gd name="connsiteX206" fmla="*/ 2853979 w 11269336"/>
              <a:gd name="connsiteY206" fmla="*/ 2090388 h 2323145"/>
              <a:gd name="connsiteX207" fmla="*/ 2791790 w 11269336"/>
              <a:gd name="connsiteY207" fmla="*/ 2080332 h 2323145"/>
              <a:gd name="connsiteX208" fmla="*/ 2755844 w 11269336"/>
              <a:gd name="connsiteY208" fmla="*/ 2078874 h 2323145"/>
              <a:gd name="connsiteX209" fmla="*/ 2657742 w 11269336"/>
              <a:gd name="connsiteY209" fmla="*/ 2070179 h 2323145"/>
              <a:gd name="connsiteX210" fmla="*/ 2559549 w 11269336"/>
              <a:gd name="connsiteY210" fmla="*/ 2057873 h 2323145"/>
              <a:gd name="connsiteX211" fmla="*/ 2512054 w 11269336"/>
              <a:gd name="connsiteY211" fmla="*/ 2031671 h 2323145"/>
              <a:gd name="connsiteX212" fmla="*/ 2506437 w 11269336"/>
              <a:gd name="connsiteY212" fmla="*/ 2030918 h 2323145"/>
              <a:gd name="connsiteX213" fmla="*/ 2491752 w 11269336"/>
              <a:gd name="connsiteY213" fmla="*/ 2033906 h 2323145"/>
              <a:gd name="connsiteX214" fmla="*/ 2486338 w 11269336"/>
              <a:gd name="connsiteY214" fmla="*/ 2035862 h 2323145"/>
              <a:gd name="connsiteX215" fmla="*/ 2478186 w 11269336"/>
              <a:gd name="connsiteY215" fmla="*/ 2036953 h 2323145"/>
              <a:gd name="connsiteX216" fmla="*/ 2477950 w 11269336"/>
              <a:gd name="connsiteY216" fmla="*/ 2036715 h 2323145"/>
              <a:gd name="connsiteX217" fmla="*/ 2470381 w 11269336"/>
              <a:gd name="connsiteY217" fmla="*/ 2038256 h 2323145"/>
              <a:gd name="connsiteX218" fmla="*/ 2433781 w 11269336"/>
              <a:gd name="connsiteY218" fmla="*/ 2049140 h 2323145"/>
              <a:gd name="connsiteX219" fmla="*/ 2381172 w 11269336"/>
              <a:gd name="connsiteY219" fmla="*/ 2030645 h 2323145"/>
              <a:gd name="connsiteX220" fmla="*/ 2360198 w 11269336"/>
              <a:gd name="connsiteY220" fmla="*/ 2029059 h 2323145"/>
              <a:gd name="connsiteX221" fmla="*/ 2348815 w 11269336"/>
              <a:gd name="connsiteY221" fmla="*/ 2026798 h 2323145"/>
              <a:gd name="connsiteX222" fmla="*/ 2347988 w 11269336"/>
              <a:gd name="connsiteY222" fmla="*/ 2025745 h 2323145"/>
              <a:gd name="connsiteX223" fmla="*/ 2312920 w 11269336"/>
              <a:gd name="connsiteY223" fmla="*/ 2036311 h 2323145"/>
              <a:gd name="connsiteX224" fmla="*/ 2307986 w 11269336"/>
              <a:gd name="connsiteY224" fmla="*/ 2035583 h 2323145"/>
              <a:gd name="connsiteX225" fmla="*/ 2285481 w 11269336"/>
              <a:gd name="connsiteY225" fmla="*/ 2045197 h 2323145"/>
              <a:gd name="connsiteX226" fmla="*/ 2273666 w 11269336"/>
              <a:gd name="connsiteY226" fmla="*/ 2048710 h 2323145"/>
              <a:gd name="connsiteX227" fmla="*/ 2270719 w 11269336"/>
              <a:gd name="connsiteY227" fmla="*/ 2052702 h 2323145"/>
              <a:gd name="connsiteX228" fmla="*/ 2253080 w 11269336"/>
              <a:gd name="connsiteY228" fmla="*/ 2056363 h 2323145"/>
              <a:gd name="connsiteX229" fmla="*/ 2250906 w 11269336"/>
              <a:gd name="connsiteY229" fmla="*/ 2055654 h 2323145"/>
              <a:gd name="connsiteX230" fmla="*/ 2236905 w 11269336"/>
              <a:gd name="connsiteY230" fmla="*/ 2062882 h 2323145"/>
              <a:gd name="connsiteX231" fmla="*/ 2225830 w 11269336"/>
              <a:gd name="connsiteY231" fmla="*/ 2074027 h 2323145"/>
              <a:gd name="connsiteX232" fmla="*/ 2073776 w 11269336"/>
              <a:gd name="connsiteY232" fmla="*/ 2089244 h 2323145"/>
              <a:gd name="connsiteX233" fmla="*/ 1948256 w 11269336"/>
              <a:gd name="connsiteY233" fmla="*/ 2146616 h 2323145"/>
              <a:gd name="connsiteX234" fmla="*/ 1865582 w 11269336"/>
              <a:gd name="connsiteY234" fmla="*/ 2153738 h 2323145"/>
              <a:gd name="connsiteX235" fmla="*/ 1835210 w 11269336"/>
              <a:gd name="connsiteY235" fmla="*/ 2134244 h 2323145"/>
              <a:gd name="connsiteX236" fmla="*/ 1632661 w 11269336"/>
              <a:gd name="connsiteY236" fmla="*/ 2173882 h 2323145"/>
              <a:gd name="connsiteX237" fmla="*/ 1579590 w 11269336"/>
              <a:gd name="connsiteY237" fmla="*/ 2173680 h 2323145"/>
              <a:gd name="connsiteX238" fmla="*/ 1535601 w 11269336"/>
              <a:gd name="connsiteY238" fmla="*/ 2194590 h 2323145"/>
              <a:gd name="connsiteX239" fmla="*/ 1515594 w 11269336"/>
              <a:gd name="connsiteY239" fmla="*/ 2189622 h 2323145"/>
              <a:gd name="connsiteX240" fmla="*/ 1512113 w 11269336"/>
              <a:gd name="connsiteY240" fmla="*/ 2188534 h 2323145"/>
              <a:gd name="connsiteX241" fmla="*/ 1498838 w 11269336"/>
              <a:gd name="connsiteY241" fmla="*/ 2189213 h 2323145"/>
              <a:gd name="connsiteX242" fmla="*/ 1494279 w 11269336"/>
              <a:gd name="connsiteY242" fmla="*/ 2183112 h 2323145"/>
              <a:gd name="connsiteX243" fmla="*/ 1473714 w 11269336"/>
              <a:gd name="connsiteY243" fmla="*/ 2179625 h 2323145"/>
              <a:gd name="connsiteX244" fmla="*/ 1449503 w 11269336"/>
              <a:gd name="connsiteY244" fmla="*/ 2182633 h 2323145"/>
              <a:gd name="connsiteX245" fmla="*/ 1266687 w 11269336"/>
              <a:gd name="connsiteY245" fmla="*/ 2212688 h 2323145"/>
              <a:gd name="connsiteX246" fmla="*/ 1239614 w 11269336"/>
              <a:gd name="connsiteY246" fmla="*/ 2209727 h 2323145"/>
              <a:gd name="connsiteX247" fmla="*/ 1202436 w 11269336"/>
              <a:gd name="connsiteY247" fmla="*/ 2209817 h 2323145"/>
              <a:gd name="connsiteX248" fmla="*/ 1136097 w 11269336"/>
              <a:gd name="connsiteY248" fmla="*/ 2205112 h 2323145"/>
              <a:gd name="connsiteX249" fmla="*/ 988232 w 11269336"/>
              <a:gd name="connsiteY249" fmla="*/ 2235635 h 2323145"/>
              <a:gd name="connsiteX250" fmla="*/ 981959 w 11269336"/>
              <a:gd name="connsiteY250" fmla="*/ 2231607 h 2323145"/>
              <a:gd name="connsiteX251" fmla="*/ 938600 w 11269336"/>
              <a:gd name="connsiteY251" fmla="*/ 2238113 h 2323145"/>
              <a:gd name="connsiteX252" fmla="*/ 791788 w 11269336"/>
              <a:gd name="connsiteY252" fmla="*/ 2293224 h 2323145"/>
              <a:gd name="connsiteX253" fmla="*/ 706914 w 11269336"/>
              <a:gd name="connsiteY253" fmla="*/ 2305046 h 2323145"/>
              <a:gd name="connsiteX254" fmla="*/ 675971 w 11269336"/>
              <a:gd name="connsiteY254" fmla="*/ 2304030 h 2323145"/>
              <a:gd name="connsiteX255" fmla="*/ 624180 w 11269336"/>
              <a:gd name="connsiteY255" fmla="*/ 2302650 h 2323145"/>
              <a:gd name="connsiteX256" fmla="*/ 583453 w 11269336"/>
              <a:gd name="connsiteY256" fmla="*/ 2288788 h 2323145"/>
              <a:gd name="connsiteX257" fmla="*/ 540946 w 11269336"/>
              <a:gd name="connsiteY257" fmla="*/ 2292721 h 2323145"/>
              <a:gd name="connsiteX258" fmla="*/ 533680 w 11269336"/>
              <a:gd name="connsiteY258" fmla="*/ 2310233 h 2323145"/>
              <a:gd name="connsiteX259" fmla="*/ 487366 w 11269336"/>
              <a:gd name="connsiteY259" fmla="*/ 2309053 h 2323145"/>
              <a:gd name="connsiteX260" fmla="*/ 416820 w 11269336"/>
              <a:gd name="connsiteY260" fmla="*/ 2305443 h 2323145"/>
              <a:gd name="connsiteX261" fmla="*/ 376805 w 11269336"/>
              <a:gd name="connsiteY261" fmla="*/ 2307647 h 2323145"/>
              <a:gd name="connsiteX262" fmla="*/ 266777 w 11269336"/>
              <a:gd name="connsiteY262" fmla="*/ 2309012 h 2323145"/>
              <a:gd name="connsiteX263" fmla="*/ 156013 w 11269336"/>
              <a:gd name="connsiteY263" fmla="*/ 2306832 h 2323145"/>
              <a:gd name="connsiteX264" fmla="*/ 87258 w 11269336"/>
              <a:gd name="connsiteY264" fmla="*/ 2285511 h 2323145"/>
              <a:gd name="connsiteX265" fmla="*/ 23798 w 11269336"/>
              <a:gd name="connsiteY265" fmla="*/ 2281822 h 2323145"/>
              <a:gd name="connsiteX266" fmla="*/ 0 w 11269336"/>
              <a:gd name="connsiteY266" fmla="*/ 2285369 h 2323145"/>
              <a:gd name="connsiteX267" fmla="*/ 0 w 11269336"/>
              <a:gd name="connsiteY267"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380600 w 11269336"/>
              <a:gd name="connsiteY19" fmla="*/ 549821 h 2323145"/>
              <a:gd name="connsiteX20" fmla="*/ 9139429 w 11269336"/>
              <a:gd name="connsiteY20" fmla="*/ 696446 h 2323145"/>
              <a:gd name="connsiteX21" fmla="*/ 9114263 w 11269336"/>
              <a:gd name="connsiteY21" fmla="*/ 709213 h 2323145"/>
              <a:gd name="connsiteX22" fmla="*/ 9028928 w 11269336"/>
              <a:gd name="connsiteY22" fmla="*/ 745350 h 2323145"/>
              <a:gd name="connsiteX23" fmla="*/ 8977138 w 11269336"/>
              <a:gd name="connsiteY23" fmla="*/ 774970 h 2323145"/>
              <a:gd name="connsiteX24" fmla="*/ 8947030 w 11269336"/>
              <a:gd name="connsiteY24" fmla="*/ 814934 h 2323145"/>
              <a:gd name="connsiteX25" fmla="*/ 8914746 w 11269336"/>
              <a:gd name="connsiteY25" fmla="*/ 826428 h 2323145"/>
              <a:gd name="connsiteX26" fmla="*/ 8917778 w 11269336"/>
              <a:gd name="connsiteY26" fmla="*/ 835198 h 2323145"/>
              <a:gd name="connsiteX27" fmla="*/ 8905560 w 11269336"/>
              <a:gd name="connsiteY27" fmla="*/ 838358 h 2323145"/>
              <a:gd name="connsiteX28" fmla="*/ 8897564 w 11269336"/>
              <a:gd name="connsiteY28" fmla="*/ 834287 h 2323145"/>
              <a:gd name="connsiteX29" fmla="*/ 8878040 w 11269336"/>
              <a:gd name="connsiteY29" fmla="*/ 844150 h 2323145"/>
              <a:gd name="connsiteX30" fmla="*/ 8882654 w 11269336"/>
              <a:gd name="connsiteY30" fmla="*/ 892768 h 2323145"/>
              <a:gd name="connsiteX31" fmla="*/ 8795998 w 11269336"/>
              <a:gd name="connsiteY31" fmla="*/ 863337 h 2323145"/>
              <a:gd name="connsiteX32" fmla="*/ 8776970 w 11269336"/>
              <a:gd name="connsiteY32" fmla="*/ 885177 h 2323145"/>
              <a:gd name="connsiteX33" fmla="*/ 8755719 w 11269336"/>
              <a:gd name="connsiteY33" fmla="*/ 889754 h 2323145"/>
              <a:gd name="connsiteX34" fmla="*/ 8743257 w 11269336"/>
              <a:gd name="connsiteY34" fmla="*/ 904723 h 2323145"/>
              <a:gd name="connsiteX35" fmla="*/ 8721366 w 11269336"/>
              <a:gd name="connsiteY35" fmla="*/ 904711 h 2323145"/>
              <a:gd name="connsiteX36" fmla="*/ 8678353 w 11269336"/>
              <a:gd name="connsiteY36" fmla="*/ 926318 h 2323145"/>
              <a:gd name="connsiteX37" fmla="*/ 8636849 w 11269336"/>
              <a:gd name="connsiteY37" fmla="*/ 937900 h 2323145"/>
              <a:gd name="connsiteX38" fmla="*/ 8620213 w 11269336"/>
              <a:gd name="connsiteY38" fmla="*/ 943068 h 2323145"/>
              <a:gd name="connsiteX39" fmla="*/ 8612581 w 11269336"/>
              <a:gd name="connsiteY39" fmla="*/ 952695 h 2323145"/>
              <a:gd name="connsiteX40" fmla="*/ 8589038 w 11269336"/>
              <a:gd name="connsiteY40" fmla="*/ 963892 h 2323145"/>
              <a:gd name="connsiteX41" fmla="*/ 8579950 w 11269336"/>
              <a:gd name="connsiteY41" fmla="*/ 960899 h 2323145"/>
              <a:gd name="connsiteX42" fmla="*/ 8579319 w 11269336"/>
              <a:gd name="connsiteY42" fmla="*/ 965630 h 2323145"/>
              <a:gd name="connsiteX43" fmla="*/ 8547429 w 11269336"/>
              <a:gd name="connsiteY43" fmla="*/ 984506 h 2323145"/>
              <a:gd name="connsiteX44" fmla="*/ 8478704 w 11269336"/>
              <a:gd name="connsiteY44" fmla="*/ 1025490 h 2323145"/>
              <a:gd name="connsiteX45" fmla="*/ 8461421 w 11269336"/>
              <a:gd name="connsiteY45" fmla="*/ 1035512 h 2323145"/>
              <a:gd name="connsiteX46" fmla="*/ 8445003 w 11269336"/>
              <a:gd name="connsiteY46" fmla="*/ 1036851 h 2323145"/>
              <a:gd name="connsiteX47" fmla="*/ 8357350 w 11269336"/>
              <a:gd name="connsiteY47" fmla="*/ 1060213 h 2323145"/>
              <a:gd name="connsiteX48" fmla="*/ 8335565 w 11269336"/>
              <a:gd name="connsiteY48" fmla="*/ 1061151 h 2323145"/>
              <a:gd name="connsiteX49" fmla="*/ 8325267 w 11269336"/>
              <a:gd name="connsiteY49" fmla="*/ 1055919 h 2323145"/>
              <a:gd name="connsiteX50" fmla="*/ 8293586 w 11269336"/>
              <a:gd name="connsiteY50" fmla="*/ 1076144 h 2323145"/>
              <a:gd name="connsiteX51" fmla="*/ 8242405 w 11269336"/>
              <a:gd name="connsiteY51" fmla="*/ 1095960 h 2323145"/>
              <a:gd name="connsiteX52" fmla="*/ 8197391 w 11269336"/>
              <a:gd name="connsiteY52" fmla="*/ 1107746 h 2323145"/>
              <a:gd name="connsiteX53" fmla="*/ 8081474 w 11269336"/>
              <a:gd name="connsiteY53" fmla="*/ 1130125 h 2323145"/>
              <a:gd name="connsiteX54" fmla="*/ 8053585 w 11269336"/>
              <a:gd name="connsiteY54" fmla="*/ 1129169 h 2323145"/>
              <a:gd name="connsiteX55" fmla="*/ 8038422 w 11269336"/>
              <a:gd name="connsiteY55" fmla="*/ 1119092 h 2323145"/>
              <a:gd name="connsiteX56" fmla="*/ 8029450 w 11269336"/>
              <a:gd name="connsiteY56" fmla="*/ 1125592 h 2323145"/>
              <a:gd name="connsiteX57" fmla="*/ 7959552 w 11269336"/>
              <a:gd name="connsiteY57" fmla="*/ 1140188 h 2323145"/>
              <a:gd name="connsiteX58" fmla="*/ 7914188 w 11269336"/>
              <a:gd name="connsiteY58" fmla="*/ 1150862 h 2323145"/>
              <a:gd name="connsiteX59" fmla="*/ 7914918 w 11269336"/>
              <a:gd name="connsiteY59" fmla="*/ 1168758 h 2323145"/>
              <a:gd name="connsiteX60" fmla="*/ 7875510 w 11269336"/>
              <a:gd name="connsiteY60" fmla="*/ 1183153 h 2323145"/>
              <a:gd name="connsiteX61" fmla="*/ 7829932 w 11269336"/>
              <a:gd name="connsiteY61" fmla="*/ 1180782 h 2323145"/>
              <a:gd name="connsiteX62" fmla="*/ 7779182 w 11269336"/>
              <a:gd name="connsiteY62" fmla="*/ 1192665 h 2323145"/>
              <a:gd name="connsiteX63" fmla="*/ 7748774 w 11269336"/>
              <a:gd name="connsiteY63" fmla="*/ 1199586 h 2323145"/>
              <a:gd name="connsiteX64" fmla="*/ 7671846 w 11269336"/>
              <a:gd name="connsiteY64" fmla="*/ 1231966 h 2323145"/>
              <a:gd name="connsiteX65" fmla="*/ 7554146 w 11269336"/>
              <a:gd name="connsiteY65" fmla="*/ 1319748 h 2323145"/>
              <a:gd name="connsiteX66" fmla="*/ 7515052 w 11269336"/>
              <a:gd name="connsiteY66" fmla="*/ 1336718 h 2323145"/>
              <a:gd name="connsiteX67" fmla="*/ 7507193 w 11269336"/>
              <a:gd name="connsiteY67" fmla="*/ 1334617 h 2323145"/>
              <a:gd name="connsiteX68" fmla="*/ 7461694 w 11269336"/>
              <a:gd name="connsiteY68" fmla="*/ 1375866 h 2323145"/>
              <a:gd name="connsiteX69" fmla="*/ 7377571 w 11269336"/>
              <a:gd name="connsiteY69" fmla="*/ 1400128 h 2323145"/>
              <a:gd name="connsiteX70" fmla="*/ 7311261 w 11269336"/>
              <a:gd name="connsiteY70" fmla="*/ 1412652 h 2323145"/>
              <a:gd name="connsiteX71" fmla="*/ 7275307 w 11269336"/>
              <a:gd name="connsiteY71" fmla="*/ 1422171 h 2323145"/>
              <a:gd name="connsiteX72" fmla="*/ 7247783 w 11269336"/>
              <a:gd name="connsiteY72" fmla="*/ 1426330 h 2323145"/>
              <a:gd name="connsiteX73" fmla="*/ 7185047 w 11269336"/>
              <a:gd name="connsiteY73" fmla="*/ 1451812 h 2323145"/>
              <a:gd name="connsiteX74" fmla="*/ 7084117 w 11269336"/>
              <a:gd name="connsiteY74" fmla="*/ 1500281 h 2323145"/>
              <a:gd name="connsiteX75" fmla="*/ 7062011 w 11269336"/>
              <a:gd name="connsiteY75" fmla="*/ 1509183 h 2323145"/>
              <a:gd name="connsiteX76" fmla="*/ 7040555 w 11269336"/>
              <a:gd name="connsiteY76" fmla="*/ 1511207 h 2323145"/>
              <a:gd name="connsiteX77" fmla="*/ 7033438 w 11269336"/>
              <a:gd name="connsiteY77" fmla="*/ 1506772 h 2323145"/>
              <a:gd name="connsiteX78" fmla="*/ 7020886 w 11269336"/>
              <a:gd name="connsiteY78" fmla="*/ 1510764 h 2323145"/>
              <a:gd name="connsiteX79" fmla="*/ 7017033 w 11269336"/>
              <a:gd name="connsiteY79" fmla="*/ 1510650 h 2323145"/>
              <a:gd name="connsiteX80" fmla="*/ 6995460 w 11269336"/>
              <a:gd name="connsiteY80" fmla="*/ 1511173 h 2323145"/>
              <a:gd name="connsiteX81" fmla="*/ 6962144 w 11269336"/>
              <a:gd name="connsiteY81" fmla="*/ 1541508 h 2323145"/>
              <a:gd name="connsiteX82" fmla="*/ 6910674 w 11269336"/>
              <a:gd name="connsiteY82" fmla="*/ 1554793 h 2323145"/>
              <a:gd name="connsiteX83" fmla="*/ 6732152 w 11269336"/>
              <a:gd name="connsiteY83" fmla="*/ 1642538 h 2323145"/>
              <a:gd name="connsiteX84" fmla="*/ 6694106 w 11269336"/>
              <a:gd name="connsiteY84" fmla="*/ 1632377 h 2323145"/>
              <a:gd name="connsiteX85" fmla="*/ 6617223 w 11269336"/>
              <a:gd name="connsiteY85" fmla="*/ 1659889 h 2323145"/>
              <a:gd name="connsiteX86" fmla="*/ 6521138 w 11269336"/>
              <a:gd name="connsiteY86" fmla="*/ 1744340 h 2323145"/>
              <a:gd name="connsiteX87" fmla="*/ 6380677 w 11269336"/>
              <a:gd name="connsiteY87" fmla="*/ 1796883 h 2323145"/>
              <a:gd name="connsiteX88" fmla="*/ 6374897 w 11269336"/>
              <a:gd name="connsiteY88" fmla="*/ 1809910 h 2323145"/>
              <a:gd name="connsiteX89" fmla="*/ 6364545 w 11269336"/>
              <a:gd name="connsiteY89" fmla="*/ 1820090 h 2323145"/>
              <a:gd name="connsiteX90" fmla="*/ 6362126 w 11269336"/>
              <a:gd name="connsiteY90" fmla="*/ 1819991 h 2323145"/>
              <a:gd name="connsiteX91" fmla="*/ 6346673 w 11269336"/>
              <a:gd name="connsiteY91" fmla="*/ 1827824 h 2323145"/>
              <a:gd name="connsiteX92" fmla="*/ 6345588 w 11269336"/>
              <a:gd name="connsiteY92" fmla="*/ 1832232 h 2323145"/>
              <a:gd name="connsiteX93" fmla="*/ 6335708 w 11269336"/>
              <a:gd name="connsiteY93" fmla="*/ 1838451 h 2323145"/>
              <a:gd name="connsiteX94" fmla="*/ 6318182 w 11269336"/>
              <a:gd name="connsiteY94" fmla="*/ 1852975 h 2323145"/>
              <a:gd name="connsiteX95" fmla="*/ 6313084 w 11269336"/>
              <a:gd name="connsiteY95" fmla="*/ 1853561 h 2323145"/>
              <a:gd name="connsiteX96" fmla="*/ 6283816 w 11269336"/>
              <a:gd name="connsiteY96" fmla="*/ 1872148 h 2323145"/>
              <a:gd name="connsiteX97" fmla="*/ 6282550 w 11269336"/>
              <a:gd name="connsiteY97" fmla="*/ 1871392 h 2323145"/>
              <a:gd name="connsiteX98" fmla="*/ 6270527 w 11269336"/>
              <a:gd name="connsiteY98" fmla="*/ 1872208 h 2323145"/>
              <a:gd name="connsiteX99" fmla="*/ 6249518 w 11269336"/>
              <a:gd name="connsiteY99" fmla="*/ 1876079 h 2323145"/>
              <a:gd name="connsiteX100" fmla="*/ 6190386 w 11269336"/>
              <a:gd name="connsiteY100" fmla="*/ 1872478 h 2323145"/>
              <a:gd name="connsiteX101" fmla="*/ 6159777 w 11269336"/>
              <a:gd name="connsiteY101" fmla="*/ 1891745 h 2323145"/>
              <a:gd name="connsiteX102" fmla="*/ 6153131 w 11269336"/>
              <a:gd name="connsiteY102" fmla="*/ 1895079 h 2323145"/>
              <a:gd name="connsiteX103" fmla="*/ 6152798 w 11269336"/>
              <a:gd name="connsiteY103" fmla="*/ 1894920 h 2323145"/>
              <a:gd name="connsiteX104" fmla="*/ 6145388 w 11269336"/>
              <a:gd name="connsiteY104" fmla="*/ 1897990 h 2323145"/>
              <a:gd name="connsiteX105" fmla="*/ 6141014 w 11269336"/>
              <a:gd name="connsiteY105" fmla="*/ 1901155 h 2323145"/>
              <a:gd name="connsiteX106" fmla="*/ 6128122 w 11269336"/>
              <a:gd name="connsiteY106" fmla="*/ 1907623 h 2323145"/>
              <a:gd name="connsiteX107" fmla="*/ 6122351 w 11269336"/>
              <a:gd name="connsiteY107" fmla="*/ 1908359 h 2323145"/>
              <a:gd name="connsiteX108" fmla="*/ 6064750 w 11269336"/>
              <a:gd name="connsiteY108" fmla="*/ 1896394 h 2323145"/>
              <a:gd name="connsiteX109" fmla="*/ 5964230 w 11269336"/>
              <a:gd name="connsiteY109" fmla="*/ 1910038 h 2323145"/>
              <a:gd name="connsiteX110" fmla="*/ 5865399 w 11269336"/>
              <a:gd name="connsiteY110" fmla="*/ 1926966 h 2323145"/>
              <a:gd name="connsiteX111" fmla="*/ 5829951 w 11269336"/>
              <a:gd name="connsiteY111" fmla="*/ 1934755 h 2323145"/>
              <a:gd name="connsiteX112" fmla="*/ 5765285 w 11269336"/>
              <a:gd name="connsiteY112" fmla="*/ 1941322 h 2323145"/>
              <a:gd name="connsiteX113" fmla="*/ 5734750 w 11269336"/>
              <a:gd name="connsiteY113" fmla="*/ 1939793 h 2323145"/>
              <a:gd name="connsiteX114" fmla="*/ 5733569 w 11269336"/>
              <a:gd name="connsiteY114" fmla="*/ 1940505 h 2323145"/>
              <a:gd name="connsiteX115" fmla="*/ 5730329 w 11269336"/>
              <a:gd name="connsiteY115" fmla="*/ 1937845 h 2323145"/>
              <a:gd name="connsiteX116" fmla="*/ 5724661 w 11269336"/>
              <a:gd name="connsiteY116" fmla="*/ 1937455 h 2323145"/>
              <a:gd name="connsiteX117" fmla="*/ 5710186 w 11269336"/>
              <a:gd name="connsiteY117" fmla="*/ 1941370 h 2323145"/>
              <a:gd name="connsiteX118" fmla="*/ 5704910 w 11269336"/>
              <a:gd name="connsiteY118" fmla="*/ 1943663 h 2323145"/>
              <a:gd name="connsiteX119" fmla="*/ 5696836 w 11269336"/>
              <a:gd name="connsiteY119" fmla="*/ 1945271 h 2323145"/>
              <a:gd name="connsiteX120" fmla="*/ 5696583 w 11269336"/>
              <a:gd name="connsiteY120" fmla="*/ 1945050 h 2323145"/>
              <a:gd name="connsiteX121" fmla="*/ 5689123 w 11269336"/>
              <a:gd name="connsiteY121" fmla="*/ 1947067 h 2323145"/>
              <a:gd name="connsiteX122" fmla="*/ 5653291 w 11269336"/>
              <a:gd name="connsiteY122" fmla="*/ 1960245 h 2323145"/>
              <a:gd name="connsiteX123" fmla="*/ 5599385 w 11269336"/>
              <a:gd name="connsiteY123" fmla="*/ 1945198 h 2323145"/>
              <a:gd name="connsiteX124" fmla="*/ 5578300 w 11269336"/>
              <a:gd name="connsiteY124" fmla="*/ 1944963 h 2323145"/>
              <a:gd name="connsiteX125" fmla="*/ 5566758 w 11269336"/>
              <a:gd name="connsiteY125" fmla="*/ 1943441 h 2323145"/>
              <a:gd name="connsiteX126" fmla="*/ 5565857 w 11269336"/>
              <a:gd name="connsiteY126" fmla="*/ 1942445 h 2323145"/>
              <a:gd name="connsiteX127" fmla="*/ 5531534 w 11269336"/>
              <a:gd name="connsiteY127" fmla="*/ 1955208 h 2323145"/>
              <a:gd name="connsiteX128" fmla="*/ 5526552 w 11269336"/>
              <a:gd name="connsiteY128" fmla="*/ 1954799 h 2323145"/>
              <a:gd name="connsiteX129" fmla="*/ 5504723 w 11269336"/>
              <a:gd name="connsiteY129" fmla="*/ 1965811 h 2323145"/>
              <a:gd name="connsiteX130" fmla="*/ 5493156 w 11269336"/>
              <a:gd name="connsiteY130" fmla="*/ 1970063 h 2323145"/>
              <a:gd name="connsiteX131" fmla="*/ 5490486 w 11269336"/>
              <a:gd name="connsiteY131" fmla="*/ 1974227 h 2323145"/>
              <a:gd name="connsiteX132" fmla="*/ 5473107 w 11269336"/>
              <a:gd name="connsiteY132" fmla="*/ 1979001 h 2323145"/>
              <a:gd name="connsiteX133" fmla="*/ 5470885 w 11269336"/>
              <a:gd name="connsiteY133" fmla="*/ 1978432 h 2323145"/>
              <a:gd name="connsiteX134" fmla="*/ 5457393 w 11269336"/>
              <a:gd name="connsiteY134" fmla="*/ 1986525 h 2323145"/>
              <a:gd name="connsiteX135" fmla="*/ 5447102 w 11269336"/>
              <a:gd name="connsiteY135" fmla="*/ 1998329 h 2323145"/>
              <a:gd name="connsiteX136" fmla="*/ 5159151 w 11269336"/>
              <a:gd name="connsiteY136" fmla="*/ 2029640 h 2323145"/>
              <a:gd name="connsiteX137" fmla="*/ 5041688 w 11269336"/>
              <a:gd name="connsiteY137" fmla="*/ 2022334 h 2323145"/>
              <a:gd name="connsiteX138" fmla="*/ 4860988 w 11269336"/>
              <a:gd name="connsiteY138" fmla="*/ 2135698 h 2323145"/>
              <a:gd name="connsiteX139" fmla="*/ 4807902 w 11269336"/>
              <a:gd name="connsiteY139" fmla="*/ 2138894 h 2323145"/>
              <a:gd name="connsiteX140" fmla="*/ 4765388 w 11269336"/>
              <a:gd name="connsiteY140" fmla="*/ 2162525 h 2323145"/>
              <a:gd name="connsiteX141" fmla="*/ 4745033 w 11269336"/>
              <a:gd name="connsiteY141" fmla="*/ 2158859 h 2323145"/>
              <a:gd name="connsiteX142" fmla="*/ 4741475 w 11269336"/>
              <a:gd name="connsiteY142" fmla="*/ 2157998 h 2323145"/>
              <a:gd name="connsiteX143" fmla="*/ 4728247 w 11269336"/>
              <a:gd name="connsiteY143" fmla="*/ 2159526 h 2323145"/>
              <a:gd name="connsiteX144" fmla="*/ 4723263 w 11269336"/>
              <a:gd name="connsiteY144" fmla="*/ 2153742 h 2323145"/>
              <a:gd name="connsiteX145" fmla="*/ 4702453 w 11269336"/>
              <a:gd name="connsiteY145" fmla="*/ 2151586 h 2323145"/>
              <a:gd name="connsiteX146" fmla="*/ 4678455 w 11269336"/>
              <a:gd name="connsiteY146" fmla="*/ 2156131 h 2323145"/>
              <a:gd name="connsiteX147" fmla="*/ 4593061 w 11269336"/>
              <a:gd name="connsiteY147" fmla="*/ 2171597 h 2323145"/>
              <a:gd name="connsiteX148" fmla="*/ 4579902 w 11269336"/>
              <a:gd name="connsiteY148" fmla="*/ 2177927 h 2323145"/>
              <a:gd name="connsiteX149" fmla="*/ 4533444 w 11269336"/>
              <a:gd name="connsiteY149" fmla="*/ 2181200 h 2323145"/>
              <a:gd name="connsiteX150" fmla="*/ 4492832 w 11269336"/>
              <a:gd name="connsiteY150" fmla="*/ 2188033 h 2323145"/>
              <a:gd name="connsiteX151" fmla="*/ 4467257 w 11269336"/>
              <a:gd name="connsiteY151" fmla="*/ 2196121 h 2323145"/>
              <a:gd name="connsiteX152" fmla="*/ 4459937 w 11269336"/>
              <a:gd name="connsiteY152" fmla="*/ 2195182 h 2323145"/>
              <a:gd name="connsiteX153" fmla="*/ 4433312 w 11269336"/>
              <a:gd name="connsiteY153" fmla="*/ 2199004 h 2323145"/>
              <a:gd name="connsiteX154" fmla="*/ 4420601 w 11269336"/>
              <a:gd name="connsiteY154" fmla="*/ 2205158 h 2323145"/>
              <a:gd name="connsiteX155" fmla="*/ 4405765 w 11269336"/>
              <a:gd name="connsiteY155" fmla="*/ 2199902 h 2323145"/>
              <a:gd name="connsiteX156" fmla="*/ 4401354 w 11269336"/>
              <a:gd name="connsiteY156" fmla="*/ 2194745 h 2323145"/>
              <a:gd name="connsiteX157" fmla="*/ 4383151 w 11269336"/>
              <a:gd name="connsiteY157" fmla="*/ 2201140 h 2323145"/>
              <a:gd name="connsiteX158" fmla="*/ 4366646 w 11269336"/>
              <a:gd name="connsiteY158" fmla="*/ 2198564 h 2323145"/>
              <a:gd name="connsiteX159" fmla="*/ 4354009 w 11269336"/>
              <a:gd name="connsiteY159" fmla="*/ 2204984 h 2323145"/>
              <a:gd name="connsiteX160" fmla="*/ 4348284 w 11269336"/>
              <a:gd name="connsiteY160" fmla="*/ 2205270 h 2323145"/>
              <a:gd name="connsiteX161" fmla="*/ 4333906 w 11269336"/>
              <a:gd name="connsiteY161" fmla="*/ 2205251 h 2323145"/>
              <a:gd name="connsiteX162" fmla="*/ 4308819 w 11269336"/>
              <a:gd name="connsiteY162" fmla="*/ 2203822 h 2323145"/>
              <a:gd name="connsiteX163" fmla="*/ 4301210 w 11269336"/>
              <a:gd name="connsiteY163" fmla="*/ 2204456 h 2323145"/>
              <a:gd name="connsiteX164" fmla="*/ 4283095 w 11269336"/>
              <a:gd name="connsiteY164" fmla="*/ 2198177 h 2323145"/>
              <a:gd name="connsiteX165" fmla="*/ 4250119 w 11269336"/>
              <a:gd name="connsiteY165" fmla="*/ 2196342 h 2323145"/>
              <a:gd name="connsiteX166" fmla="*/ 4189203 w 11269336"/>
              <a:gd name="connsiteY166" fmla="*/ 2178994 h 2323145"/>
              <a:gd name="connsiteX167" fmla="*/ 4154035 w 11269336"/>
              <a:gd name="connsiteY167" fmla="*/ 2171950 h 2323145"/>
              <a:gd name="connsiteX168" fmla="*/ 4129569 w 11269336"/>
              <a:gd name="connsiteY168" fmla="*/ 2163850 h 2323145"/>
              <a:gd name="connsiteX169" fmla="*/ 4061250 w 11269336"/>
              <a:gd name="connsiteY169" fmla="*/ 2159236 h 2323145"/>
              <a:gd name="connsiteX170" fmla="*/ 3945480 w 11269336"/>
              <a:gd name="connsiteY170" fmla="*/ 2158279 h 2323145"/>
              <a:gd name="connsiteX171" fmla="*/ 3921468 w 11269336"/>
              <a:gd name="connsiteY171" fmla="*/ 2156588 h 2323145"/>
              <a:gd name="connsiteX172" fmla="*/ 3903348 w 11269336"/>
              <a:gd name="connsiteY172" fmla="*/ 2149220 h 2323145"/>
              <a:gd name="connsiteX173" fmla="*/ 3901342 w 11269336"/>
              <a:gd name="connsiteY173" fmla="*/ 2142355 h 2323145"/>
              <a:gd name="connsiteX174" fmla="*/ 3888539 w 11269336"/>
              <a:gd name="connsiteY174" fmla="*/ 2140476 h 2323145"/>
              <a:gd name="connsiteX175" fmla="*/ 3885662 w 11269336"/>
              <a:gd name="connsiteY175" fmla="*/ 2138740 h 2323145"/>
              <a:gd name="connsiteX176" fmla="*/ 3868627 w 11269336"/>
              <a:gd name="connsiteY176" fmla="*/ 2130023 h 2323145"/>
              <a:gd name="connsiteX177" fmla="*/ 3819177 w 11269336"/>
              <a:gd name="connsiteY177" fmla="*/ 2142111 h 2323145"/>
              <a:gd name="connsiteX178" fmla="*/ 3769100 w 11269336"/>
              <a:gd name="connsiteY178" fmla="*/ 2131731 h 2323145"/>
              <a:gd name="connsiteX179" fmla="*/ 3562752 w 11269336"/>
              <a:gd name="connsiteY179" fmla="*/ 2131785 h 2323145"/>
              <a:gd name="connsiteX180" fmla="*/ 3541402 w 11269336"/>
              <a:gd name="connsiteY180" fmla="*/ 2106821 h 2323145"/>
              <a:gd name="connsiteX181" fmla="*/ 3365341 w 11269336"/>
              <a:gd name="connsiteY181" fmla="*/ 2077638 h 2323145"/>
              <a:gd name="connsiteX182" fmla="*/ 3170922 w 11269336"/>
              <a:gd name="connsiteY182" fmla="*/ 2115957 h 2323145"/>
              <a:gd name="connsiteX183" fmla="*/ 3156256 w 11269336"/>
              <a:gd name="connsiteY183" fmla="*/ 2124773 h 2323145"/>
              <a:gd name="connsiteX184" fmla="*/ 3140298 w 11269336"/>
              <a:gd name="connsiteY184" fmla="*/ 2129182 h 2323145"/>
              <a:gd name="connsiteX185" fmla="*/ 3138514 w 11269336"/>
              <a:gd name="connsiteY185" fmla="*/ 2128069 h 2323145"/>
              <a:gd name="connsiteX186" fmla="*/ 3120467 w 11269336"/>
              <a:gd name="connsiteY186" fmla="*/ 2128281 h 2323145"/>
              <a:gd name="connsiteX187" fmla="*/ 3116175 w 11269336"/>
              <a:gd name="connsiteY187" fmla="*/ 2131633 h 2323145"/>
              <a:gd name="connsiteX188" fmla="*/ 3103685 w 11269336"/>
              <a:gd name="connsiteY188" fmla="*/ 2132814 h 2323145"/>
              <a:gd name="connsiteX189" fmla="*/ 3078794 w 11269336"/>
              <a:gd name="connsiteY189" fmla="*/ 2137935 h 2323145"/>
              <a:gd name="connsiteX190" fmla="*/ 3074407 w 11269336"/>
              <a:gd name="connsiteY190" fmla="*/ 2136274 h 2323145"/>
              <a:gd name="connsiteX191" fmla="*/ 3037285 w 11269336"/>
              <a:gd name="connsiteY191" fmla="*/ 2139919 h 2323145"/>
              <a:gd name="connsiteX192" fmla="*/ 3036901 w 11269336"/>
              <a:gd name="connsiteY192" fmla="*/ 2138726 h 2323145"/>
              <a:gd name="connsiteX193" fmla="*/ 3026996 w 11269336"/>
              <a:gd name="connsiteY193" fmla="*/ 2134322 h 2323145"/>
              <a:gd name="connsiteX194" fmla="*/ 3007772 w 11269336"/>
              <a:gd name="connsiteY194" fmla="*/ 2128742 h 2323145"/>
              <a:gd name="connsiteX195" fmla="*/ 2965030 w 11269336"/>
              <a:gd name="connsiteY195" fmla="*/ 2100494 h 2323145"/>
              <a:gd name="connsiteX196" fmla="*/ 2926342 w 11269336"/>
              <a:gd name="connsiteY196" fmla="*/ 2104155 h 2323145"/>
              <a:gd name="connsiteX197" fmla="*/ 2918608 w 11269336"/>
              <a:gd name="connsiteY197" fmla="*/ 2104215 h 2323145"/>
              <a:gd name="connsiteX198" fmla="*/ 2918475 w 11269336"/>
              <a:gd name="connsiteY198" fmla="*/ 2103937 h 2323145"/>
              <a:gd name="connsiteX199" fmla="*/ 2910360 w 11269336"/>
              <a:gd name="connsiteY199" fmla="*/ 2103444 h 2323145"/>
              <a:gd name="connsiteX200" fmla="*/ 2904507 w 11269336"/>
              <a:gd name="connsiteY200" fmla="*/ 2104326 h 2323145"/>
              <a:gd name="connsiteX201" fmla="*/ 2889503 w 11269336"/>
              <a:gd name="connsiteY201" fmla="*/ 2104443 h 2323145"/>
              <a:gd name="connsiteX202" fmla="*/ 2884480 w 11269336"/>
              <a:gd name="connsiteY202" fmla="*/ 2102626 h 2323145"/>
              <a:gd name="connsiteX203" fmla="*/ 2882689 w 11269336"/>
              <a:gd name="connsiteY203" fmla="*/ 2099228 h 2323145"/>
              <a:gd name="connsiteX204" fmla="*/ 2881291 w 11269336"/>
              <a:gd name="connsiteY204" fmla="*/ 2099618 h 2323145"/>
              <a:gd name="connsiteX205" fmla="*/ 2853979 w 11269336"/>
              <a:gd name="connsiteY205" fmla="*/ 2090388 h 2323145"/>
              <a:gd name="connsiteX206" fmla="*/ 2791790 w 11269336"/>
              <a:gd name="connsiteY206" fmla="*/ 2080332 h 2323145"/>
              <a:gd name="connsiteX207" fmla="*/ 2755844 w 11269336"/>
              <a:gd name="connsiteY207" fmla="*/ 2078874 h 2323145"/>
              <a:gd name="connsiteX208" fmla="*/ 2657742 w 11269336"/>
              <a:gd name="connsiteY208" fmla="*/ 2070179 h 2323145"/>
              <a:gd name="connsiteX209" fmla="*/ 2559549 w 11269336"/>
              <a:gd name="connsiteY209" fmla="*/ 2057873 h 2323145"/>
              <a:gd name="connsiteX210" fmla="*/ 2512054 w 11269336"/>
              <a:gd name="connsiteY210" fmla="*/ 2031671 h 2323145"/>
              <a:gd name="connsiteX211" fmla="*/ 2506437 w 11269336"/>
              <a:gd name="connsiteY211" fmla="*/ 2030918 h 2323145"/>
              <a:gd name="connsiteX212" fmla="*/ 2491752 w 11269336"/>
              <a:gd name="connsiteY212" fmla="*/ 2033906 h 2323145"/>
              <a:gd name="connsiteX213" fmla="*/ 2486338 w 11269336"/>
              <a:gd name="connsiteY213" fmla="*/ 2035862 h 2323145"/>
              <a:gd name="connsiteX214" fmla="*/ 2478186 w 11269336"/>
              <a:gd name="connsiteY214" fmla="*/ 2036953 h 2323145"/>
              <a:gd name="connsiteX215" fmla="*/ 2477950 w 11269336"/>
              <a:gd name="connsiteY215" fmla="*/ 2036715 h 2323145"/>
              <a:gd name="connsiteX216" fmla="*/ 2470381 w 11269336"/>
              <a:gd name="connsiteY216" fmla="*/ 2038256 h 2323145"/>
              <a:gd name="connsiteX217" fmla="*/ 2433781 w 11269336"/>
              <a:gd name="connsiteY217" fmla="*/ 2049140 h 2323145"/>
              <a:gd name="connsiteX218" fmla="*/ 2381172 w 11269336"/>
              <a:gd name="connsiteY218" fmla="*/ 2030645 h 2323145"/>
              <a:gd name="connsiteX219" fmla="*/ 2360198 w 11269336"/>
              <a:gd name="connsiteY219" fmla="*/ 2029059 h 2323145"/>
              <a:gd name="connsiteX220" fmla="*/ 2348815 w 11269336"/>
              <a:gd name="connsiteY220" fmla="*/ 2026798 h 2323145"/>
              <a:gd name="connsiteX221" fmla="*/ 2347988 w 11269336"/>
              <a:gd name="connsiteY221" fmla="*/ 2025745 h 2323145"/>
              <a:gd name="connsiteX222" fmla="*/ 2312920 w 11269336"/>
              <a:gd name="connsiteY222" fmla="*/ 2036311 h 2323145"/>
              <a:gd name="connsiteX223" fmla="*/ 2307986 w 11269336"/>
              <a:gd name="connsiteY223" fmla="*/ 2035583 h 2323145"/>
              <a:gd name="connsiteX224" fmla="*/ 2285481 w 11269336"/>
              <a:gd name="connsiteY224" fmla="*/ 2045197 h 2323145"/>
              <a:gd name="connsiteX225" fmla="*/ 2273666 w 11269336"/>
              <a:gd name="connsiteY225" fmla="*/ 2048710 h 2323145"/>
              <a:gd name="connsiteX226" fmla="*/ 2270719 w 11269336"/>
              <a:gd name="connsiteY226" fmla="*/ 2052702 h 2323145"/>
              <a:gd name="connsiteX227" fmla="*/ 2253080 w 11269336"/>
              <a:gd name="connsiteY227" fmla="*/ 2056363 h 2323145"/>
              <a:gd name="connsiteX228" fmla="*/ 2250906 w 11269336"/>
              <a:gd name="connsiteY228" fmla="*/ 2055654 h 2323145"/>
              <a:gd name="connsiteX229" fmla="*/ 2236905 w 11269336"/>
              <a:gd name="connsiteY229" fmla="*/ 2062882 h 2323145"/>
              <a:gd name="connsiteX230" fmla="*/ 2225830 w 11269336"/>
              <a:gd name="connsiteY230" fmla="*/ 2074027 h 2323145"/>
              <a:gd name="connsiteX231" fmla="*/ 2073776 w 11269336"/>
              <a:gd name="connsiteY231" fmla="*/ 2089244 h 2323145"/>
              <a:gd name="connsiteX232" fmla="*/ 1948256 w 11269336"/>
              <a:gd name="connsiteY232" fmla="*/ 2146616 h 2323145"/>
              <a:gd name="connsiteX233" fmla="*/ 1865582 w 11269336"/>
              <a:gd name="connsiteY233" fmla="*/ 2153738 h 2323145"/>
              <a:gd name="connsiteX234" fmla="*/ 1835210 w 11269336"/>
              <a:gd name="connsiteY234" fmla="*/ 2134244 h 2323145"/>
              <a:gd name="connsiteX235" fmla="*/ 1632661 w 11269336"/>
              <a:gd name="connsiteY235" fmla="*/ 2173882 h 2323145"/>
              <a:gd name="connsiteX236" fmla="*/ 1579590 w 11269336"/>
              <a:gd name="connsiteY236" fmla="*/ 2173680 h 2323145"/>
              <a:gd name="connsiteX237" fmla="*/ 1535601 w 11269336"/>
              <a:gd name="connsiteY237" fmla="*/ 2194590 h 2323145"/>
              <a:gd name="connsiteX238" fmla="*/ 1515594 w 11269336"/>
              <a:gd name="connsiteY238" fmla="*/ 2189622 h 2323145"/>
              <a:gd name="connsiteX239" fmla="*/ 1512113 w 11269336"/>
              <a:gd name="connsiteY239" fmla="*/ 2188534 h 2323145"/>
              <a:gd name="connsiteX240" fmla="*/ 1498838 w 11269336"/>
              <a:gd name="connsiteY240" fmla="*/ 2189213 h 2323145"/>
              <a:gd name="connsiteX241" fmla="*/ 1494279 w 11269336"/>
              <a:gd name="connsiteY241" fmla="*/ 2183112 h 2323145"/>
              <a:gd name="connsiteX242" fmla="*/ 1473714 w 11269336"/>
              <a:gd name="connsiteY242" fmla="*/ 2179625 h 2323145"/>
              <a:gd name="connsiteX243" fmla="*/ 1449503 w 11269336"/>
              <a:gd name="connsiteY243" fmla="*/ 2182633 h 2323145"/>
              <a:gd name="connsiteX244" fmla="*/ 1266687 w 11269336"/>
              <a:gd name="connsiteY244" fmla="*/ 2212688 h 2323145"/>
              <a:gd name="connsiteX245" fmla="*/ 1239614 w 11269336"/>
              <a:gd name="connsiteY245" fmla="*/ 2209727 h 2323145"/>
              <a:gd name="connsiteX246" fmla="*/ 1202436 w 11269336"/>
              <a:gd name="connsiteY246" fmla="*/ 2209817 h 2323145"/>
              <a:gd name="connsiteX247" fmla="*/ 1136097 w 11269336"/>
              <a:gd name="connsiteY247" fmla="*/ 2205112 h 2323145"/>
              <a:gd name="connsiteX248" fmla="*/ 988232 w 11269336"/>
              <a:gd name="connsiteY248" fmla="*/ 2235635 h 2323145"/>
              <a:gd name="connsiteX249" fmla="*/ 981959 w 11269336"/>
              <a:gd name="connsiteY249" fmla="*/ 2231607 h 2323145"/>
              <a:gd name="connsiteX250" fmla="*/ 938600 w 11269336"/>
              <a:gd name="connsiteY250" fmla="*/ 2238113 h 2323145"/>
              <a:gd name="connsiteX251" fmla="*/ 791788 w 11269336"/>
              <a:gd name="connsiteY251" fmla="*/ 2293224 h 2323145"/>
              <a:gd name="connsiteX252" fmla="*/ 706914 w 11269336"/>
              <a:gd name="connsiteY252" fmla="*/ 2305046 h 2323145"/>
              <a:gd name="connsiteX253" fmla="*/ 675971 w 11269336"/>
              <a:gd name="connsiteY253" fmla="*/ 2304030 h 2323145"/>
              <a:gd name="connsiteX254" fmla="*/ 624180 w 11269336"/>
              <a:gd name="connsiteY254" fmla="*/ 2302650 h 2323145"/>
              <a:gd name="connsiteX255" fmla="*/ 583453 w 11269336"/>
              <a:gd name="connsiteY255" fmla="*/ 2288788 h 2323145"/>
              <a:gd name="connsiteX256" fmla="*/ 540946 w 11269336"/>
              <a:gd name="connsiteY256" fmla="*/ 2292721 h 2323145"/>
              <a:gd name="connsiteX257" fmla="*/ 533680 w 11269336"/>
              <a:gd name="connsiteY257" fmla="*/ 2310233 h 2323145"/>
              <a:gd name="connsiteX258" fmla="*/ 487366 w 11269336"/>
              <a:gd name="connsiteY258" fmla="*/ 2309053 h 2323145"/>
              <a:gd name="connsiteX259" fmla="*/ 416820 w 11269336"/>
              <a:gd name="connsiteY259" fmla="*/ 2305443 h 2323145"/>
              <a:gd name="connsiteX260" fmla="*/ 376805 w 11269336"/>
              <a:gd name="connsiteY260" fmla="*/ 2307647 h 2323145"/>
              <a:gd name="connsiteX261" fmla="*/ 266777 w 11269336"/>
              <a:gd name="connsiteY261" fmla="*/ 2309012 h 2323145"/>
              <a:gd name="connsiteX262" fmla="*/ 156013 w 11269336"/>
              <a:gd name="connsiteY262" fmla="*/ 2306832 h 2323145"/>
              <a:gd name="connsiteX263" fmla="*/ 87258 w 11269336"/>
              <a:gd name="connsiteY263" fmla="*/ 2285511 h 2323145"/>
              <a:gd name="connsiteX264" fmla="*/ 23798 w 11269336"/>
              <a:gd name="connsiteY264" fmla="*/ 2281822 h 2323145"/>
              <a:gd name="connsiteX265" fmla="*/ 0 w 11269336"/>
              <a:gd name="connsiteY265" fmla="*/ 2285369 h 2323145"/>
              <a:gd name="connsiteX266" fmla="*/ 0 w 11269336"/>
              <a:gd name="connsiteY26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39429 w 11269336"/>
              <a:gd name="connsiteY20" fmla="*/ 696446 h 2323145"/>
              <a:gd name="connsiteX21" fmla="*/ 9114263 w 11269336"/>
              <a:gd name="connsiteY21" fmla="*/ 709213 h 2323145"/>
              <a:gd name="connsiteX22" fmla="*/ 9028928 w 11269336"/>
              <a:gd name="connsiteY22" fmla="*/ 745350 h 2323145"/>
              <a:gd name="connsiteX23" fmla="*/ 8977138 w 11269336"/>
              <a:gd name="connsiteY23" fmla="*/ 774970 h 2323145"/>
              <a:gd name="connsiteX24" fmla="*/ 8947030 w 11269336"/>
              <a:gd name="connsiteY24" fmla="*/ 814934 h 2323145"/>
              <a:gd name="connsiteX25" fmla="*/ 8914746 w 11269336"/>
              <a:gd name="connsiteY25" fmla="*/ 826428 h 2323145"/>
              <a:gd name="connsiteX26" fmla="*/ 8917778 w 11269336"/>
              <a:gd name="connsiteY26" fmla="*/ 835198 h 2323145"/>
              <a:gd name="connsiteX27" fmla="*/ 8905560 w 11269336"/>
              <a:gd name="connsiteY27" fmla="*/ 838358 h 2323145"/>
              <a:gd name="connsiteX28" fmla="*/ 8897564 w 11269336"/>
              <a:gd name="connsiteY28" fmla="*/ 834287 h 2323145"/>
              <a:gd name="connsiteX29" fmla="*/ 8878040 w 11269336"/>
              <a:gd name="connsiteY29" fmla="*/ 844150 h 2323145"/>
              <a:gd name="connsiteX30" fmla="*/ 8882654 w 11269336"/>
              <a:gd name="connsiteY30" fmla="*/ 892768 h 2323145"/>
              <a:gd name="connsiteX31" fmla="*/ 8795998 w 11269336"/>
              <a:gd name="connsiteY31" fmla="*/ 863337 h 2323145"/>
              <a:gd name="connsiteX32" fmla="*/ 8776970 w 11269336"/>
              <a:gd name="connsiteY32" fmla="*/ 885177 h 2323145"/>
              <a:gd name="connsiteX33" fmla="*/ 8755719 w 11269336"/>
              <a:gd name="connsiteY33" fmla="*/ 889754 h 2323145"/>
              <a:gd name="connsiteX34" fmla="*/ 8743257 w 11269336"/>
              <a:gd name="connsiteY34" fmla="*/ 904723 h 2323145"/>
              <a:gd name="connsiteX35" fmla="*/ 8721366 w 11269336"/>
              <a:gd name="connsiteY35" fmla="*/ 904711 h 2323145"/>
              <a:gd name="connsiteX36" fmla="*/ 8678353 w 11269336"/>
              <a:gd name="connsiteY36" fmla="*/ 926318 h 2323145"/>
              <a:gd name="connsiteX37" fmla="*/ 8636849 w 11269336"/>
              <a:gd name="connsiteY37" fmla="*/ 937900 h 2323145"/>
              <a:gd name="connsiteX38" fmla="*/ 8620213 w 11269336"/>
              <a:gd name="connsiteY38" fmla="*/ 943068 h 2323145"/>
              <a:gd name="connsiteX39" fmla="*/ 8612581 w 11269336"/>
              <a:gd name="connsiteY39" fmla="*/ 952695 h 2323145"/>
              <a:gd name="connsiteX40" fmla="*/ 8589038 w 11269336"/>
              <a:gd name="connsiteY40" fmla="*/ 963892 h 2323145"/>
              <a:gd name="connsiteX41" fmla="*/ 8579950 w 11269336"/>
              <a:gd name="connsiteY41" fmla="*/ 960899 h 2323145"/>
              <a:gd name="connsiteX42" fmla="*/ 8579319 w 11269336"/>
              <a:gd name="connsiteY42" fmla="*/ 965630 h 2323145"/>
              <a:gd name="connsiteX43" fmla="*/ 8547429 w 11269336"/>
              <a:gd name="connsiteY43" fmla="*/ 984506 h 2323145"/>
              <a:gd name="connsiteX44" fmla="*/ 8478704 w 11269336"/>
              <a:gd name="connsiteY44" fmla="*/ 1025490 h 2323145"/>
              <a:gd name="connsiteX45" fmla="*/ 8461421 w 11269336"/>
              <a:gd name="connsiteY45" fmla="*/ 1035512 h 2323145"/>
              <a:gd name="connsiteX46" fmla="*/ 8445003 w 11269336"/>
              <a:gd name="connsiteY46" fmla="*/ 1036851 h 2323145"/>
              <a:gd name="connsiteX47" fmla="*/ 8357350 w 11269336"/>
              <a:gd name="connsiteY47" fmla="*/ 1060213 h 2323145"/>
              <a:gd name="connsiteX48" fmla="*/ 8335565 w 11269336"/>
              <a:gd name="connsiteY48" fmla="*/ 1061151 h 2323145"/>
              <a:gd name="connsiteX49" fmla="*/ 8325267 w 11269336"/>
              <a:gd name="connsiteY49" fmla="*/ 1055919 h 2323145"/>
              <a:gd name="connsiteX50" fmla="*/ 8293586 w 11269336"/>
              <a:gd name="connsiteY50" fmla="*/ 1076144 h 2323145"/>
              <a:gd name="connsiteX51" fmla="*/ 8242405 w 11269336"/>
              <a:gd name="connsiteY51" fmla="*/ 1095960 h 2323145"/>
              <a:gd name="connsiteX52" fmla="*/ 8197391 w 11269336"/>
              <a:gd name="connsiteY52" fmla="*/ 1107746 h 2323145"/>
              <a:gd name="connsiteX53" fmla="*/ 8081474 w 11269336"/>
              <a:gd name="connsiteY53" fmla="*/ 1130125 h 2323145"/>
              <a:gd name="connsiteX54" fmla="*/ 8053585 w 11269336"/>
              <a:gd name="connsiteY54" fmla="*/ 1129169 h 2323145"/>
              <a:gd name="connsiteX55" fmla="*/ 8038422 w 11269336"/>
              <a:gd name="connsiteY55" fmla="*/ 1119092 h 2323145"/>
              <a:gd name="connsiteX56" fmla="*/ 8029450 w 11269336"/>
              <a:gd name="connsiteY56" fmla="*/ 1125592 h 2323145"/>
              <a:gd name="connsiteX57" fmla="*/ 7959552 w 11269336"/>
              <a:gd name="connsiteY57" fmla="*/ 1140188 h 2323145"/>
              <a:gd name="connsiteX58" fmla="*/ 7914188 w 11269336"/>
              <a:gd name="connsiteY58" fmla="*/ 1150862 h 2323145"/>
              <a:gd name="connsiteX59" fmla="*/ 7914918 w 11269336"/>
              <a:gd name="connsiteY59" fmla="*/ 1168758 h 2323145"/>
              <a:gd name="connsiteX60" fmla="*/ 7875510 w 11269336"/>
              <a:gd name="connsiteY60" fmla="*/ 1183153 h 2323145"/>
              <a:gd name="connsiteX61" fmla="*/ 7829932 w 11269336"/>
              <a:gd name="connsiteY61" fmla="*/ 1180782 h 2323145"/>
              <a:gd name="connsiteX62" fmla="*/ 7779182 w 11269336"/>
              <a:gd name="connsiteY62" fmla="*/ 1192665 h 2323145"/>
              <a:gd name="connsiteX63" fmla="*/ 7748774 w 11269336"/>
              <a:gd name="connsiteY63" fmla="*/ 1199586 h 2323145"/>
              <a:gd name="connsiteX64" fmla="*/ 7671846 w 11269336"/>
              <a:gd name="connsiteY64" fmla="*/ 1231966 h 2323145"/>
              <a:gd name="connsiteX65" fmla="*/ 7554146 w 11269336"/>
              <a:gd name="connsiteY65" fmla="*/ 1319748 h 2323145"/>
              <a:gd name="connsiteX66" fmla="*/ 7515052 w 11269336"/>
              <a:gd name="connsiteY66" fmla="*/ 1336718 h 2323145"/>
              <a:gd name="connsiteX67" fmla="*/ 7507193 w 11269336"/>
              <a:gd name="connsiteY67" fmla="*/ 1334617 h 2323145"/>
              <a:gd name="connsiteX68" fmla="*/ 7461694 w 11269336"/>
              <a:gd name="connsiteY68" fmla="*/ 1375866 h 2323145"/>
              <a:gd name="connsiteX69" fmla="*/ 7377571 w 11269336"/>
              <a:gd name="connsiteY69" fmla="*/ 1400128 h 2323145"/>
              <a:gd name="connsiteX70" fmla="*/ 7311261 w 11269336"/>
              <a:gd name="connsiteY70" fmla="*/ 1412652 h 2323145"/>
              <a:gd name="connsiteX71" fmla="*/ 7275307 w 11269336"/>
              <a:gd name="connsiteY71" fmla="*/ 1422171 h 2323145"/>
              <a:gd name="connsiteX72" fmla="*/ 7247783 w 11269336"/>
              <a:gd name="connsiteY72" fmla="*/ 1426330 h 2323145"/>
              <a:gd name="connsiteX73" fmla="*/ 7185047 w 11269336"/>
              <a:gd name="connsiteY73" fmla="*/ 1451812 h 2323145"/>
              <a:gd name="connsiteX74" fmla="*/ 7084117 w 11269336"/>
              <a:gd name="connsiteY74" fmla="*/ 1500281 h 2323145"/>
              <a:gd name="connsiteX75" fmla="*/ 7062011 w 11269336"/>
              <a:gd name="connsiteY75" fmla="*/ 1509183 h 2323145"/>
              <a:gd name="connsiteX76" fmla="*/ 7040555 w 11269336"/>
              <a:gd name="connsiteY76" fmla="*/ 1511207 h 2323145"/>
              <a:gd name="connsiteX77" fmla="*/ 7033438 w 11269336"/>
              <a:gd name="connsiteY77" fmla="*/ 1506772 h 2323145"/>
              <a:gd name="connsiteX78" fmla="*/ 7020886 w 11269336"/>
              <a:gd name="connsiteY78" fmla="*/ 1510764 h 2323145"/>
              <a:gd name="connsiteX79" fmla="*/ 7017033 w 11269336"/>
              <a:gd name="connsiteY79" fmla="*/ 1510650 h 2323145"/>
              <a:gd name="connsiteX80" fmla="*/ 6995460 w 11269336"/>
              <a:gd name="connsiteY80" fmla="*/ 1511173 h 2323145"/>
              <a:gd name="connsiteX81" fmla="*/ 6962144 w 11269336"/>
              <a:gd name="connsiteY81" fmla="*/ 1541508 h 2323145"/>
              <a:gd name="connsiteX82" fmla="*/ 6910674 w 11269336"/>
              <a:gd name="connsiteY82" fmla="*/ 1554793 h 2323145"/>
              <a:gd name="connsiteX83" fmla="*/ 6732152 w 11269336"/>
              <a:gd name="connsiteY83" fmla="*/ 1642538 h 2323145"/>
              <a:gd name="connsiteX84" fmla="*/ 6694106 w 11269336"/>
              <a:gd name="connsiteY84" fmla="*/ 1632377 h 2323145"/>
              <a:gd name="connsiteX85" fmla="*/ 6617223 w 11269336"/>
              <a:gd name="connsiteY85" fmla="*/ 1659889 h 2323145"/>
              <a:gd name="connsiteX86" fmla="*/ 6521138 w 11269336"/>
              <a:gd name="connsiteY86" fmla="*/ 1744340 h 2323145"/>
              <a:gd name="connsiteX87" fmla="*/ 6380677 w 11269336"/>
              <a:gd name="connsiteY87" fmla="*/ 1796883 h 2323145"/>
              <a:gd name="connsiteX88" fmla="*/ 6374897 w 11269336"/>
              <a:gd name="connsiteY88" fmla="*/ 1809910 h 2323145"/>
              <a:gd name="connsiteX89" fmla="*/ 6364545 w 11269336"/>
              <a:gd name="connsiteY89" fmla="*/ 1820090 h 2323145"/>
              <a:gd name="connsiteX90" fmla="*/ 6362126 w 11269336"/>
              <a:gd name="connsiteY90" fmla="*/ 1819991 h 2323145"/>
              <a:gd name="connsiteX91" fmla="*/ 6346673 w 11269336"/>
              <a:gd name="connsiteY91" fmla="*/ 1827824 h 2323145"/>
              <a:gd name="connsiteX92" fmla="*/ 6345588 w 11269336"/>
              <a:gd name="connsiteY92" fmla="*/ 1832232 h 2323145"/>
              <a:gd name="connsiteX93" fmla="*/ 6335708 w 11269336"/>
              <a:gd name="connsiteY93" fmla="*/ 1838451 h 2323145"/>
              <a:gd name="connsiteX94" fmla="*/ 6318182 w 11269336"/>
              <a:gd name="connsiteY94" fmla="*/ 1852975 h 2323145"/>
              <a:gd name="connsiteX95" fmla="*/ 6313084 w 11269336"/>
              <a:gd name="connsiteY95" fmla="*/ 1853561 h 2323145"/>
              <a:gd name="connsiteX96" fmla="*/ 6283816 w 11269336"/>
              <a:gd name="connsiteY96" fmla="*/ 1872148 h 2323145"/>
              <a:gd name="connsiteX97" fmla="*/ 6282550 w 11269336"/>
              <a:gd name="connsiteY97" fmla="*/ 1871392 h 2323145"/>
              <a:gd name="connsiteX98" fmla="*/ 6270527 w 11269336"/>
              <a:gd name="connsiteY98" fmla="*/ 1872208 h 2323145"/>
              <a:gd name="connsiteX99" fmla="*/ 6249518 w 11269336"/>
              <a:gd name="connsiteY99" fmla="*/ 1876079 h 2323145"/>
              <a:gd name="connsiteX100" fmla="*/ 6190386 w 11269336"/>
              <a:gd name="connsiteY100" fmla="*/ 1872478 h 2323145"/>
              <a:gd name="connsiteX101" fmla="*/ 6159777 w 11269336"/>
              <a:gd name="connsiteY101" fmla="*/ 1891745 h 2323145"/>
              <a:gd name="connsiteX102" fmla="*/ 6153131 w 11269336"/>
              <a:gd name="connsiteY102" fmla="*/ 1895079 h 2323145"/>
              <a:gd name="connsiteX103" fmla="*/ 6152798 w 11269336"/>
              <a:gd name="connsiteY103" fmla="*/ 1894920 h 2323145"/>
              <a:gd name="connsiteX104" fmla="*/ 6145388 w 11269336"/>
              <a:gd name="connsiteY104" fmla="*/ 1897990 h 2323145"/>
              <a:gd name="connsiteX105" fmla="*/ 6141014 w 11269336"/>
              <a:gd name="connsiteY105" fmla="*/ 1901155 h 2323145"/>
              <a:gd name="connsiteX106" fmla="*/ 6128122 w 11269336"/>
              <a:gd name="connsiteY106" fmla="*/ 1907623 h 2323145"/>
              <a:gd name="connsiteX107" fmla="*/ 6122351 w 11269336"/>
              <a:gd name="connsiteY107" fmla="*/ 1908359 h 2323145"/>
              <a:gd name="connsiteX108" fmla="*/ 6064750 w 11269336"/>
              <a:gd name="connsiteY108" fmla="*/ 1896394 h 2323145"/>
              <a:gd name="connsiteX109" fmla="*/ 5964230 w 11269336"/>
              <a:gd name="connsiteY109" fmla="*/ 1910038 h 2323145"/>
              <a:gd name="connsiteX110" fmla="*/ 5865399 w 11269336"/>
              <a:gd name="connsiteY110" fmla="*/ 1926966 h 2323145"/>
              <a:gd name="connsiteX111" fmla="*/ 5829951 w 11269336"/>
              <a:gd name="connsiteY111" fmla="*/ 1934755 h 2323145"/>
              <a:gd name="connsiteX112" fmla="*/ 5765285 w 11269336"/>
              <a:gd name="connsiteY112" fmla="*/ 1941322 h 2323145"/>
              <a:gd name="connsiteX113" fmla="*/ 5734750 w 11269336"/>
              <a:gd name="connsiteY113" fmla="*/ 1939793 h 2323145"/>
              <a:gd name="connsiteX114" fmla="*/ 5733569 w 11269336"/>
              <a:gd name="connsiteY114" fmla="*/ 1940505 h 2323145"/>
              <a:gd name="connsiteX115" fmla="*/ 5730329 w 11269336"/>
              <a:gd name="connsiteY115" fmla="*/ 1937845 h 2323145"/>
              <a:gd name="connsiteX116" fmla="*/ 5724661 w 11269336"/>
              <a:gd name="connsiteY116" fmla="*/ 1937455 h 2323145"/>
              <a:gd name="connsiteX117" fmla="*/ 5710186 w 11269336"/>
              <a:gd name="connsiteY117" fmla="*/ 1941370 h 2323145"/>
              <a:gd name="connsiteX118" fmla="*/ 5704910 w 11269336"/>
              <a:gd name="connsiteY118" fmla="*/ 1943663 h 2323145"/>
              <a:gd name="connsiteX119" fmla="*/ 5696836 w 11269336"/>
              <a:gd name="connsiteY119" fmla="*/ 1945271 h 2323145"/>
              <a:gd name="connsiteX120" fmla="*/ 5696583 w 11269336"/>
              <a:gd name="connsiteY120" fmla="*/ 1945050 h 2323145"/>
              <a:gd name="connsiteX121" fmla="*/ 5689123 w 11269336"/>
              <a:gd name="connsiteY121" fmla="*/ 1947067 h 2323145"/>
              <a:gd name="connsiteX122" fmla="*/ 5653291 w 11269336"/>
              <a:gd name="connsiteY122" fmla="*/ 1960245 h 2323145"/>
              <a:gd name="connsiteX123" fmla="*/ 5599385 w 11269336"/>
              <a:gd name="connsiteY123" fmla="*/ 1945198 h 2323145"/>
              <a:gd name="connsiteX124" fmla="*/ 5578300 w 11269336"/>
              <a:gd name="connsiteY124" fmla="*/ 1944963 h 2323145"/>
              <a:gd name="connsiteX125" fmla="*/ 5566758 w 11269336"/>
              <a:gd name="connsiteY125" fmla="*/ 1943441 h 2323145"/>
              <a:gd name="connsiteX126" fmla="*/ 5565857 w 11269336"/>
              <a:gd name="connsiteY126" fmla="*/ 1942445 h 2323145"/>
              <a:gd name="connsiteX127" fmla="*/ 5531534 w 11269336"/>
              <a:gd name="connsiteY127" fmla="*/ 1955208 h 2323145"/>
              <a:gd name="connsiteX128" fmla="*/ 5526552 w 11269336"/>
              <a:gd name="connsiteY128" fmla="*/ 1954799 h 2323145"/>
              <a:gd name="connsiteX129" fmla="*/ 5504723 w 11269336"/>
              <a:gd name="connsiteY129" fmla="*/ 1965811 h 2323145"/>
              <a:gd name="connsiteX130" fmla="*/ 5493156 w 11269336"/>
              <a:gd name="connsiteY130" fmla="*/ 1970063 h 2323145"/>
              <a:gd name="connsiteX131" fmla="*/ 5490486 w 11269336"/>
              <a:gd name="connsiteY131" fmla="*/ 1974227 h 2323145"/>
              <a:gd name="connsiteX132" fmla="*/ 5473107 w 11269336"/>
              <a:gd name="connsiteY132" fmla="*/ 1979001 h 2323145"/>
              <a:gd name="connsiteX133" fmla="*/ 5470885 w 11269336"/>
              <a:gd name="connsiteY133" fmla="*/ 1978432 h 2323145"/>
              <a:gd name="connsiteX134" fmla="*/ 5457393 w 11269336"/>
              <a:gd name="connsiteY134" fmla="*/ 1986525 h 2323145"/>
              <a:gd name="connsiteX135" fmla="*/ 5447102 w 11269336"/>
              <a:gd name="connsiteY135" fmla="*/ 1998329 h 2323145"/>
              <a:gd name="connsiteX136" fmla="*/ 5159151 w 11269336"/>
              <a:gd name="connsiteY136" fmla="*/ 2029640 h 2323145"/>
              <a:gd name="connsiteX137" fmla="*/ 5041688 w 11269336"/>
              <a:gd name="connsiteY137" fmla="*/ 2022334 h 2323145"/>
              <a:gd name="connsiteX138" fmla="*/ 4860988 w 11269336"/>
              <a:gd name="connsiteY138" fmla="*/ 2135698 h 2323145"/>
              <a:gd name="connsiteX139" fmla="*/ 4807902 w 11269336"/>
              <a:gd name="connsiteY139" fmla="*/ 2138894 h 2323145"/>
              <a:gd name="connsiteX140" fmla="*/ 4765388 w 11269336"/>
              <a:gd name="connsiteY140" fmla="*/ 2162525 h 2323145"/>
              <a:gd name="connsiteX141" fmla="*/ 4745033 w 11269336"/>
              <a:gd name="connsiteY141" fmla="*/ 2158859 h 2323145"/>
              <a:gd name="connsiteX142" fmla="*/ 4741475 w 11269336"/>
              <a:gd name="connsiteY142" fmla="*/ 2157998 h 2323145"/>
              <a:gd name="connsiteX143" fmla="*/ 4728247 w 11269336"/>
              <a:gd name="connsiteY143" fmla="*/ 2159526 h 2323145"/>
              <a:gd name="connsiteX144" fmla="*/ 4723263 w 11269336"/>
              <a:gd name="connsiteY144" fmla="*/ 2153742 h 2323145"/>
              <a:gd name="connsiteX145" fmla="*/ 4702453 w 11269336"/>
              <a:gd name="connsiteY145" fmla="*/ 2151586 h 2323145"/>
              <a:gd name="connsiteX146" fmla="*/ 4678455 w 11269336"/>
              <a:gd name="connsiteY146" fmla="*/ 2156131 h 2323145"/>
              <a:gd name="connsiteX147" fmla="*/ 4593061 w 11269336"/>
              <a:gd name="connsiteY147" fmla="*/ 2171597 h 2323145"/>
              <a:gd name="connsiteX148" fmla="*/ 4579902 w 11269336"/>
              <a:gd name="connsiteY148" fmla="*/ 2177927 h 2323145"/>
              <a:gd name="connsiteX149" fmla="*/ 4533444 w 11269336"/>
              <a:gd name="connsiteY149" fmla="*/ 2181200 h 2323145"/>
              <a:gd name="connsiteX150" fmla="*/ 4492832 w 11269336"/>
              <a:gd name="connsiteY150" fmla="*/ 2188033 h 2323145"/>
              <a:gd name="connsiteX151" fmla="*/ 4467257 w 11269336"/>
              <a:gd name="connsiteY151" fmla="*/ 2196121 h 2323145"/>
              <a:gd name="connsiteX152" fmla="*/ 4459937 w 11269336"/>
              <a:gd name="connsiteY152" fmla="*/ 2195182 h 2323145"/>
              <a:gd name="connsiteX153" fmla="*/ 4433312 w 11269336"/>
              <a:gd name="connsiteY153" fmla="*/ 2199004 h 2323145"/>
              <a:gd name="connsiteX154" fmla="*/ 4420601 w 11269336"/>
              <a:gd name="connsiteY154" fmla="*/ 2205158 h 2323145"/>
              <a:gd name="connsiteX155" fmla="*/ 4405765 w 11269336"/>
              <a:gd name="connsiteY155" fmla="*/ 2199902 h 2323145"/>
              <a:gd name="connsiteX156" fmla="*/ 4401354 w 11269336"/>
              <a:gd name="connsiteY156" fmla="*/ 2194745 h 2323145"/>
              <a:gd name="connsiteX157" fmla="*/ 4383151 w 11269336"/>
              <a:gd name="connsiteY157" fmla="*/ 2201140 h 2323145"/>
              <a:gd name="connsiteX158" fmla="*/ 4366646 w 11269336"/>
              <a:gd name="connsiteY158" fmla="*/ 2198564 h 2323145"/>
              <a:gd name="connsiteX159" fmla="*/ 4354009 w 11269336"/>
              <a:gd name="connsiteY159" fmla="*/ 2204984 h 2323145"/>
              <a:gd name="connsiteX160" fmla="*/ 4348284 w 11269336"/>
              <a:gd name="connsiteY160" fmla="*/ 2205270 h 2323145"/>
              <a:gd name="connsiteX161" fmla="*/ 4333906 w 11269336"/>
              <a:gd name="connsiteY161" fmla="*/ 2205251 h 2323145"/>
              <a:gd name="connsiteX162" fmla="*/ 4308819 w 11269336"/>
              <a:gd name="connsiteY162" fmla="*/ 2203822 h 2323145"/>
              <a:gd name="connsiteX163" fmla="*/ 4301210 w 11269336"/>
              <a:gd name="connsiteY163" fmla="*/ 2204456 h 2323145"/>
              <a:gd name="connsiteX164" fmla="*/ 4283095 w 11269336"/>
              <a:gd name="connsiteY164" fmla="*/ 2198177 h 2323145"/>
              <a:gd name="connsiteX165" fmla="*/ 4250119 w 11269336"/>
              <a:gd name="connsiteY165" fmla="*/ 2196342 h 2323145"/>
              <a:gd name="connsiteX166" fmla="*/ 4189203 w 11269336"/>
              <a:gd name="connsiteY166" fmla="*/ 2178994 h 2323145"/>
              <a:gd name="connsiteX167" fmla="*/ 4154035 w 11269336"/>
              <a:gd name="connsiteY167" fmla="*/ 2171950 h 2323145"/>
              <a:gd name="connsiteX168" fmla="*/ 4129569 w 11269336"/>
              <a:gd name="connsiteY168" fmla="*/ 2163850 h 2323145"/>
              <a:gd name="connsiteX169" fmla="*/ 4061250 w 11269336"/>
              <a:gd name="connsiteY169" fmla="*/ 2159236 h 2323145"/>
              <a:gd name="connsiteX170" fmla="*/ 3945480 w 11269336"/>
              <a:gd name="connsiteY170" fmla="*/ 2158279 h 2323145"/>
              <a:gd name="connsiteX171" fmla="*/ 3921468 w 11269336"/>
              <a:gd name="connsiteY171" fmla="*/ 2156588 h 2323145"/>
              <a:gd name="connsiteX172" fmla="*/ 3903348 w 11269336"/>
              <a:gd name="connsiteY172" fmla="*/ 2149220 h 2323145"/>
              <a:gd name="connsiteX173" fmla="*/ 3901342 w 11269336"/>
              <a:gd name="connsiteY173" fmla="*/ 2142355 h 2323145"/>
              <a:gd name="connsiteX174" fmla="*/ 3888539 w 11269336"/>
              <a:gd name="connsiteY174" fmla="*/ 2140476 h 2323145"/>
              <a:gd name="connsiteX175" fmla="*/ 3885662 w 11269336"/>
              <a:gd name="connsiteY175" fmla="*/ 2138740 h 2323145"/>
              <a:gd name="connsiteX176" fmla="*/ 3868627 w 11269336"/>
              <a:gd name="connsiteY176" fmla="*/ 2130023 h 2323145"/>
              <a:gd name="connsiteX177" fmla="*/ 3819177 w 11269336"/>
              <a:gd name="connsiteY177" fmla="*/ 2142111 h 2323145"/>
              <a:gd name="connsiteX178" fmla="*/ 3769100 w 11269336"/>
              <a:gd name="connsiteY178" fmla="*/ 2131731 h 2323145"/>
              <a:gd name="connsiteX179" fmla="*/ 3562752 w 11269336"/>
              <a:gd name="connsiteY179" fmla="*/ 2131785 h 2323145"/>
              <a:gd name="connsiteX180" fmla="*/ 3541402 w 11269336"/>
              <a:gd name="connsiteY180" fmla="*/ 2106821 h 2323145"/>
              <a:gd name="connsiteX181" fmla="*/ 3365341 w 11269336"/>
              <a:gd name="connsiteY181" fmla="*/ 2077638 h 2323145"/>
              <a:gd name="connsiteX182" fmla="*/ 3170922 w 11269336"/>
              <a:gd name="connsiteY182" fmla="*/ 2115957 h 2323145"/>
              <a:gd name="connsiteX183" fmla="*/ 3156256 w 11269336"/>
              <a:gd name="connsiteY183" fmla="*/ 2124773 h 2323145"/>
              <a:gd name="connsiteX184" fmla="*/ 3140298 w 11269336"/>
              <a:gd name="connsiteY184" fmla="*/ 2129182 h 2323145"/>
              <a:gd name="connsiteX185" fmla="*/ 3138514 w 11269336"/>
              <a:gd name="connsiteY185" fmla="*/ 2128069 h 2323145"/>
              <a:gd name="connsiteX186" fmla="*/ 3120467 w 11269336"/>
              <a:gd name="connsiteY186" fmla="*/ 2128281 h 2323145"/>
              <a:gd name="connsiteX187" fmla="*/ 3116175 w 11269336"/>
              <a:gd name="connsiteY187" fmla="*/ 2131633 h 2323145"/>
              <a:gd name="connsiteX188" fmla="*/ 3103685 w 11269336"/>
              <a:gd name="connsiteY188" fmla="*/ 2132814 h 2323145"/>
              <a:gd name="connsiteX189" fmla="*/ 3078794 w 11269336"/>
              <a:gd name="connsiteY189" fmla="*/ 2137935 h 2323145"/>
              <a:gd name="connsiteX190" fmla="*/ 3074407 w 11269336"/>
              <a:gd name="connsiteY190" fmla="*/ 2136274 h 2323145"/>
              <a:gd name="connsiteX191" fmla="*/ 3037285 w 11269336"/>
              <a:gd name="connsiteY191" fmla="*/ 2139919 h 2323145"/>
              <a:gd name="connsiteX192" fmla="*/ 3036901 w 11269336"/>
              <a:gd name="connsiteY192" fmla="*/ 2138726 h 2323145"/>
              <a:gd name="connsiteX193" fmla="*/ 3026996 w 11269336"/>
              <a:gd name="connsiteY193" fmla="*/ 2134322 h 2323145"/>
              <a:gd name="connsiteX194" fmla="*/ 3007772 w 11269336"/>
              <a:gd name="connsiteY194" fmla="*/ 2128742 h 2323145"/>
              <a:gd name="connsiteX195" fmla="*/ 2965030 w 11269336"/>
              <a:gd name="connsiteY195" fmla="*/ 2100494 h 2323145"/>
              <a:gd name="connsiteX196" fmla="*/ 2926342 w 11269336"/>
              <a:gd name="connsiteY196" fmla="*/ 2104155 h 2323145"/>
              <a:gd name="connsiteX197" fmla="*/ 2918608 w 11269336"/>
              <a:gd name="connsiteY197" fmla="*/ 2104215 h 2323145"/>
              <a:gd name="connsiteX198" fmla="*/ 2918475 w 11269336"/>
              <a:gd name="connsiteY198" fmla="*/ 2103937 h 2323145"/>
              <a:gd name="connsiteX199" fmla="*/ 2910360 w 11269336"/>
              <a:gd name="connsiteY199" fmla="*/ 2103444 h 2323145"/>
              <a:gd name="connsiteX200" fmla="*/ 2904507 w 11269336"/>
              <a:gd name="connsiteY200" fmla="*/ 2104326 h 2323145"/>
              <a:gd name="connsiteX201" fmla="*/ 2889503 w 11269336"/>
              <a:gd name="connsiteY201" fmla="*/ 2104443 h 2323145"/>
              <a:gd name="connsiteX202" fmla="*/ 2884480 w 11269336"/>
              <a:gd name="connsiteY202" fmla="*/ 2102626 h 2323145"/>
              <a:gd name="connsiteX203" fmla="*/ 2882689 w 11269336"/>
              <a:gd name="connsiteY203" fmla="*/ 2099228 h 2323145"/>
              <a:gd name="connsiteX204" fmla="*/ 2881291 w 11269336"/>
              <a:gd name="connsiteY204" fmla="*/ 2099618 h 2323145"/>
              <a:gd name="connsiteX205" fmla="*/ 2853979 w 11269336"/>
              <a:gd name="connsiteY205" fmla="*/ 2090388 h 2323145"/>
              <a:gd name="connsiteX206" fmla="*/ 2791790 w 11269336"/>
              <a:gd name="connsiteY206" fmla="*/ 2080332 h 2323145"/>
              <a:gd name="connsiteX207" fmla="*/ 2755844 w 11269336"/>
              <a:gd name="connsiteY207" fmla="*/ 2078874 h 2323145"/>
              <a:gd name="connsiteX208" fmla="*/ 2657742 w 11269336"/>
              <a:gd name="connsiteY208" fmla="*/ 2070179 h 2323145"/>
              <a:gd name="connsiteX209" fmla="*/ 2559549 w 11269336"/>
              <a:gd name="connsiteY209" fmla="*/ 2057873 h 2323145"/>
              <a:gd name="connsiteX210" fmla="*/ 2512054 w 11269336"/>
              <a:gd name="connsiteY210" fmla="*/ 2031671 h 2323145"/>
              <a:gd name="connsiteX211" fmla="*/ 2506437 w 11269336"/>
              <a:gd name="connsiteY211" fmla="*/ 2030918 h 2323145"/>
              <a:gd name="connsiteX212" fmla="*/ 2491752 w 11269336"/>
              <a:gd name="connsiteY212" fmla="*/ 2033906 h 2323145"/>
              <a:gd name="connsiteX213" fmla="*/ 2486338 w 11269336"/>
              <a:gd name="connsiteY213" fmla="*/ 2035862 h 2323145"/>
              <a:gd name="connsiteX214" fmla="*/ 2478186 w 11269336"/>
              <a:gd name="connsiteY214" fmla="*/ 2036953 h 2323145"/>
              <a:gd name="connsiteX215" fmla="*/ 2477950 w 11269336"/>
              <a:gd name="connsiteY215" fmla="*/ 2036715 h 2323145"/>
              <a:gd name="connsiteX216" fmla="*/ 2470381 w 11269336"/>
              <a:gd name="connsiteY216" fmla="*/ 2038256 h 2323145"/>
              <a:gd name="connsiteX217" fmla="*/ 2433781 w 11269336"/>
              <a:gd name="connsiteY217" fmla="*/ 2049140 h 2323145"/>
              <a:gd name="connsiteX218" fmla="*/ 2381172 w 11269336"/>
              <a:gd name="connsiteY218" fmla="*/ 2030645 h 2323145"/>
              <a:gd name="connsiteX219" fmla="*/ 2360198 w 11269336"/>
              <a:gd name="connsiteY219" fmla="*/ 2029059 h 2323145"/>
              <a:gd name="connsiteX220" fmla="*/ 2348815 w 11269336"/>
              <a:gd name="connsiteY220" fmla="*/ 2026798 h 2323145"/>
              <a:gd name="connsiteX221" fmla="*/ 2347988 w 11269336"/>
              <a:gd name="connsiteY221" fmla="*/ 2025745 h 2323145"/>
              <a:gd name="connsiteX222" fmla="*/ 2312920 w 11269336"/>
              <a:gd name="connsiteY222" fmla="*/ 2036311 h 2323145"/>
              <a:gd name="connsiteX223" fmla="*/ 2307986 w 11269336"/>
              <a:gd name="connsiteY223" fmla="*/ 2035583 h 2323145"/>
              <a:gd name="connsiteX224" fmla="*/ 2285481 w 11269336"/>
              <a:gd name="connsiteY224" fmla="*/ 2045197 h 2323145"/>
              <a:gd name="connsiteX225" fmla="*/ 2273666 w 11269336"/>
              <a:gd name="connsiteY225" fmla="*/ 2048710 h 2323145"/>
              <a:gd name="connsiteX226" fmla="*/ 2270719 w 11269336"/>
              <a:gd name="connsiteY226" fmla="*/ 2052702 h 2323145"/>
              <a:gd name="connsiteX227" fmla="*/ 2253080 w 11269336"/>
              <a:gd name="connsiteY227" fmla="*/ 2056363 h 2323145"/>
              <a:gd name="connsiteX228" fmla="*/ 2250906 w 11269336"/>
              <a:gd name="connsiteY228" fmla="*/ 2055654 h 2323145"/>
              <a:gd name="connsiteX229" fmla="*/ 2236905 w 11269336"/>
              <a:gd name="connsiteY229" fmla="*/ 2062882 h 2323145"/>
              <a:gd name="connsiteX230" fmla="*/ 2225830 w 11269336"/>
              <a:gd name="connsiteY230" fmla="*/ 2074027 h 2323145"/>
              <a:gd name="connsiteX231" fmla="*/ 2073776 w 11269336"/>
              <a:gd name="connsiteY231" fmla="*/ 2089244 h 2323145"/>
              <a:gd name="connsiteX232" fmla="*/ 1948256 w 11269336"/>
              <a:gd name="connsiteY232" fmla="*/ 2146616 h 2323145"/>
              <a:gd name="connsiteX233" fmla="*/ 1865582 w 11269336"/>
              <a:gd name="connsiteY233" fmla="*/ 2153738 h 2323145"/>
              <a:gd name="connsiteX234" fmla="*/ 1835210 w 11269336"/>
              <a:gd name="connsiteY234" fmla="*/ 2134244 h 2323145"/>
              <a:gd name="connsiteX235" fmla="*/ 1632661 w 11269336"/>
              <a:gd name="connsiteY235" fmla="*/ 2173882 h 2323145"/>
              <a:gd name="connsiteX236" fmla="*/ 1579590 w 11269336"/>
              <a:gd name="connsiteY236" fmla="*/ 2173680 h 2323145"/>
              <a:gd name="connsiteX237" fmla="*/ 1535601 w 11269336"/>
              <a:gd name="connsiteY237" fmla="*/ 2194590 h 2323145"/>
              <a:gd name="connsiteX238" fmla="*/ 1515594 w 11269336"/>
              <a:gd name="connsiteY238" fmla="*/ 2189622 h 2323145"/>
              <a:gd name="connsiteX239" fmla="*/ 1512113 w 11269336"/>
              <a:gd name="connsiteY239" fmla="*/ 2188534 h 2323145"/>
              <a:gd name="connsiteX240" fmla="*/ 1498838 w 11269336"/>
              <a:gd name="connsiteY240" fmla="*/ 2189213 h 2323145"/>
              <a:gd name="connsiteX241" fmla="*/ 1494279 w 11269336"/>
              <a:gd name="connsiteY241" fmla="*/ 2183112 h 2323145"/>
              <a:gd name="connsiteX242" fmla="*/ 1473714 w 11269336"/>
              <a:gd name="connsiteY242" fmla="*/ 2179625 h 2323145"/>
              <a:gd name="connsiteX243" fmla="*/ 1449503 w 11269336"/>
              <a:gd name="connsiteY243" fmla="*/ 2182633 h 2323145"/>
              <a:gd name="connsiteX244" fmla="*/ 1266687 w 11269336"/>
              <a:gd name="connsiteY244" fmla="*/ 2212688 h 2323145"/>
              <a:gd name="connsiteX245" fmla="*/ 1239614 w 11269336"/>
              <a:gd name="connsiteY245" fmla="*/ 2209727 h 2323145"/>
              <a:gd name="connsiteX246" fmla="*/ 1202436 w 11269336"/>
              <a:gd name="connsiteY246" fmla="*/ 2209817 h 2323145"/>
              <a:gd name="connsiteX247" fmla="*/ 1136097 w 11269336"/>
              <a:gd name="connsiteY247" fmla="*/ 2205112 h 2323145"/>
              <a:gd name="connsiteX248" fmla="*/ 988232 w 11269336"/>
              <a:gd name="connsiteY248" fmla="*/ 2235635 h 2323145"/>
              <a:gd name="connsiteX249" fmla="*/ 981959 w 11269336"/>
              <a:gd name="connsiteY249" fmla="*/ 2231607 h 2323145"/>
              <a:gd name="connsiteX250" fmla="*/ 938600 w 11269336"/>
              <a:gd name="connsiteY250" fmla="*/ 2238113 h 2323145"/>
              <a:gd name="connsiteX251" fmla="*/ 791788 w 11269336"/>
              <a:gd name="connsiteY251" fmla="*/ 2293224 h 2323145"/>
              <a:gd name="connsiteX252" fmla="*/ 706914 w 11269336"/>
              <a:gd name="connsiteY252" fmla="*/ 2305046 h 2323145"/>
              <a:gd name="connsiteX253" fmla="*/ 675971 w 11269336"/>
              <a:gd name="connsiteY253" fmla="*/ 2304030 h 2323145"/>
              <a:gd name="connsiteX254" fmla="*/ 624180 w 11269336"/>
              <a:gd name="connsiteY254" fmla="*/ 2302650 h 2323145"/>
              <a:gd name="connsiteX255" fmla="*/ 583453 w 11269336"/>
              <a:gd name="connsiteY255" fmla="*/ 2288788 h 2323145"/>
              <a:gd name="connsiteX256" fmla="*/ 540946 w 11269336"/>
              <a:gd name="connsiteY256" fmla="*/ 2292721 h 2323145"/>
              <a:gd name="connsiteX257" fmla="*/ 533680 w 11269336"/>
              <a:gd name="connsiteY257" fmla="*/ 2310233 h 2323145"/>
              <a:gd name="connsiteX258" fmla="*/ 487366 w 11269336"/>
              <a:gd name="connsiteY258" fmla="*/ 2309053 h 2323145"/>
              <a:gd name="connsiteX259" fmla="*/ 416820 w 11269336"/>
              <a:gd name="connsiteY259" fmla="*/ 2305443 h 2323145"/>
              <a:gd name="connsiteX260" fmla="*/ 376805 w 11269336"/>
              <a:gd name="connsiteY260" fmla="*/ 2307647 h 2323145"/>
              <a:gd name="connsiteX261" fmla="*/ 266777 w 11269336"/>
              <a:gd name="connsiteY261" fmla="*/ 2309012 h 2323145"/>
              <a:gd name="connsiteX262" fmla="*/ 156013 w 11269336"/>
              <a:gd name="connsiteY262" fmla="*/ 2306832 h 2323145"/>
              <a:gd name="connsiteX263" fmla="*/ 87258 w 11269336"/>
              <a:gd name="connsiteY263" fmla="*/ 2285511 h 2323145"/>
              <a:gd name="connsiteX264" fmla="*/ 23798 w 11269336"/>
              <a:gd name="connsiteY264" fmla="*/ 2281822 h 2323145"/>
              <a:gd name="connsiteX265" fmla="*/ 0 w 11269336"/>
              <a:gd name="connsiteY265" fmla="*/ 2285369 h 2323145"/>
              <a:gd name="connsiteX266" fmla="*/ 0 w 11269336"/>
              <a:gd name="connsiteY26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39429 w 11269336"/>
              <a:gd name="connsiteY20" fmla="*/ 696446 h 2323145"/>
              <a:gd name="connsiteX21" fmla="*/ 9028928 w 11269336"/>
              <a:gd name="connsiteY21" fmla="*/ 745350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028928 w 11269336"/>
              <a:gd name="connsiteY21" fmla="*/ 745350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9070855 w 11269336"/>
              <a:gd name="connsiteY23" fmla="*/ 794621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9070855 w 11269336"/>
              <a:gd name="connsiteY23" fmla="*/ 794621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795998 w 11269336"/>
              <a:gd name="connsiteY29" fmla="*/ 863337 h 2323145"/>
              <a:gd name="connsiteX30" fmla="*/ 8776970 w 11269336"/>
              <a:gd name="connsiteY30" fmla="*/ 885177 h 2323145"/>
              <a:gd name="connsiteX31" fmla="*/ 8755719 w 11269336"/>
              <a:gd name="connsiteY31" fmla="*/ 889754 h 2323145"/>
              <a:gd name="connsiteX32" fmla="*/ 8743257 w 11269336"/>
              <a:gd name="connsiteY32" fmla="*/ 904723 h 2323145"/>
              <a:gd name="connsiteX33" fmla="*/ 8721366 w 11269336"/>
              <a:gd name="connsiteY33" fmla="*/ 904711 h 2323145"/>
              <a:gd name="connsiteX34" fmla="*/ 8678353 w 11269336"/>
              <a:gd name="connsiteY34" fmla="*/ 926318 h 2323145"/>
              <a:gd name="connsiteX35" fmla="*/ 8636849 w 11269336"/>
              <a:gd name="connsiteY35" fmla="*/ 937900 h 2323145"/>
              <a:gd name="connsiteX36" fmla="*/ 8620213 w 11269336"/>
              <a:gd name="connsiteY36" fmla="*/ 943068 h 2323145"/>
              <a:gd name="connsiteX37" fmla="*/ 8612581 w 11269336"/>
              <a:gd name="connsiteY37" fmla="*/ 952695 h 2323145"/>
              <a:gd name="connsiteX38" fmla="*/ 8589038 w 11269336"/>
              <a:gd name="connsiteY38" fmla="*/ 963892 h 2323145"/>
              <a:gd name="connsiteX39" fmla="*/ 8579950 w 11269336"/>
              <a:gd name="connsiteY39" fmla="*/ 960899 h 2323145"/>
              <a:gd name="connsiteX40" fmla="*/ 8579319 w 11269336"/>
              <a:gd name="connsiteY40" fmla="*/ 965630 h 2323145"/>
              <a:gd name="connsiteX41" fmla="*/ 8547429 w 11269336"/>
              <a:gd name="connsiteY41" fmla="*/ 984506 h 2323145"/>
              <a:gd name="connsiteX42" fmla="*/ 8478704 w 11269336"/>
              <a:gd name="connsiteY42" fmla="*/ 1025490 h 2323145"/>
              <a:gd name="connsiteX43" fmla="*/ 8461421 w 11269336"/>
              <a:gd name="connsiteY43" fmla="*/ 1035512 h 2323145"/>
              <a:gd name="connsiteX44" fmla="*/ 8445003 w 11269336"/>
              <a:gd name="connsiteY44" fmla="*/ 1036851 h 2323145"/>
              <a:gd name="connsiteX45" fmla="*/ 8357350 w 11269336"/>
              <a:gd name="connsiteY45" fmla="*/ 1060213 h 2323145"/>
              <a:gd name="connsiteX46" fmla="*/ 8335565 w 11269336"/>
              <a:gd name="connsiteY46" fmla="*/ 1061151 h 2323145"/>
              <a:gd name="connsiteX47" fmla="*/ 8325267 w 11269336"/>
              <a:gd name="connsiteY47" fmla="*/ 1055919 h 2323145"/>
              <a:gd name="connsiteX48" fmla="*/ 8293586 w 11269336"/>
              <a:gd name="connsiteY48" fmla="*/ 1076144 h 2323145"/>
              <a:gd name="connsiteX49" fmla="*/ 8242405 w 11269336"/>
              <a:gd name="connsiteY49" fmla="*/ 1095960 h 2323145"/>
              <a:gd name="connsiteX50" fmla="*/ 8197391 w 11269336"/>
              <a:gd name="connsiteY50" fmla="*/ 1107746 h 2323145"/>
              <a:gd name="connsiteX51" fmla="*/ 8081474 w 11269336"/>
              <a:gd name="connsiteY51" fmla="*/ 1130125 h 2323145"/>
              <a:gd name="connsiteX52" fmla="*/ 8053585 w 11269336"/>
              <a:gd name="connsiteY52" fmla="*/ 1129169 h 2323145"/>
              <a:gd name="connsiteX53" fmla="*/ 8038422 w 11269336"/>
              <a:gd name="connsiteY53" fmla="*/ 1119092 h 2323145"/>
              <a:gd name="connsiteX54" fmla="*/ 8029450 w 11269336"/>
              <a:gd name="connsiteY54" fmla="*/ 1125592 h 2323145"/>
              <a:gd name="connsiteX55" fmla="*/ 7959552 w 11269336"/>
              <a:gd name="connsiteY55" fmla="*/ 1140188 h 2323145"/>
              <a:gd name="connsiteX56" fmla="*/ 7914188 w 11269336"/>
              <a:gd name="connsiteY56" fmla="*/ 1150862 h 2323145"/>
              <a:gd name="connsiteX57" fmla="*/ 7914918 w 11269336"/>
              <a:gd name="connsiteY57" fmla="*/ 1168758 h 2323145"/>
              <a:gd name="connsiteX58" fmla="*/ 7875510 w 11269336"/>
              <a:gd name="connsiteY58" fmla="*/ 1183153 h 2323145"/>
              <a:gd name="connsiteX59" fmla="*/ 7829932 w 11269336"/>
              <a:gd name="connsiteY59" fmla="*/ 1180782 h 2323145"/>
              <a:gd name="connsiteX60" fmla="*/ 7779182 w 11269336"/>
              <a:gd name="connsiteY60" fmla="*/ 1192665 h 2323145"/>
              <a:gd name="connsiteX61" fmla="*/ 7748774 w 11269336"/>
              <a:gd name="connsiteY61" fmla="*/ 1199586 h 2323145"/>
              <a:gd name="connsiteX62" fmla="*/ 7671846 w 11269336"/>
              <a:gd name="connsiteY62" fmla="*/ 1231966 h 2323145"/>
              <a:gd name="connsiteX63" fmla="*/ 7554146 w 11269336"/>
              <a:gd name="connsiteY63" fmla="*/ 1319748 h 2323145"/>
              <a:gd name="connsiteX64" fmla="*/ 7515052 w 11269336"/>
              <a:gd name="connsiteY64" fmla="*/ 1336718 h 2323145"/>
              <a:gd name="connsiteX65" fmla="*/ 7507193 w 11269336"/>
              <a:gd name="connsiteY65" fmla="*/ 1334617 h 2323145"/>
              <a:gd name="connsiteX66" fmla="*/ 7461694 w 11269336"/>
              <a:gd name="connsiteY66" fmla="*/ 1375866 h 2323145"/>
              <a:gd name="connsiteX67" fmla="*/ 7377571 w 11269336"/>
              <a:gd name="connsiteY67" fmla="*/ 1400128 h 2323145"/>
              <a:gd name="connsiteX68" fmla="*/ 7311261 w 11269336"/>
              <a:gd name="connsiteY68" fmla="*/ 1412652 h 2323145"/>
              <a:gd name="connsiteX69" fmla="*/ 7275307 w 11269336"/>
              <a:gd name="connsiteY69" fmla="*/ 1422171 h 2323145"/>
              <a:gd name="connsiteX70" fmla="*/ 7247783 w 11269336"/>
              <a:gd name="connsiteY70" fmla="*/ 1426330 h 2323145"/>
              <a:gd name="connsiteX71" fmla="*/ 7185047 w 11269336"/>
              <a:gd name="connsiteY71" fmla="*/ 1451812 h 2323145"/>
              <a:gd name="connsiteX72" fmla="*/ 7084117 w 11269336"/>
              <a:gd name="connsiteY72" fmla="*/ 1500281 h 2323145"/>
              <a:gd name="connsiteX73" fmla="*/ 7062011 w 11269336"/>
              <a:gd name="connsiteY73" fmla="*/ 1509183 h 2323145"/>
              <a:gd name="connsiteX74" fmla="*/ 7040555 w 11269336"/>
              <a:gd name="connsiteY74" fmla="*/ 1511207 h 2323145"/>
              <a:gd name="connsiteX75" fmla="*/ 7033438 w 11269336"/>
              <a:gd name="connsiteY75" fmla="*/ 1506772 h 2323145"/>
              <a:gd name="connsiteX76" fmla="*/ 7020886 w 11269336"/>
              <a:gd name="connsiteY76" fmla="*/ 1510764 h 2323145"/>
              <a:gd name="connsiteX77" fmla="*/ 7017033 w 11269336"/>
              <a:gd name="connsiteY77" fmla="*/ 1510650 h 2323145"/>
              <a:gd name="connsiteX78" fmla="*/ 6995460 w 11269336"/>
              <a:gd name="connsiteY78" fmla="*/ 1511173 h 2323145"/>
              <a:gd name="connsiteX79" fmla="*/ 6962144 w 11269336"/>
              <a:gd name="connsiteY79" fmla="*/ 1541508 h 2323145"/>
              <a:gd name="connsiteX80" fmla="*/ 6910674 w 11269336"/>
              <a:gd name="connsiteY80" fmla="*/ 1554793 h 2323145"/>
              <a:gd name="connsiteX81" fmla="*/ 6732152 w 11269336"/>
              <a:gd name="connsiteY81" fmla="*/ 1642538 h 2323145"/>
              <a:gd name="connsiteX82" fmla="*/ 6694106 w 11269336"/>
              <a:gd name="connsiteY82" fmla="*/ 1632377 h 2323145"/>
              <a:gd name="connsiteX83" fmla="*/ 6617223 w 11269336"/>
              <a:gd name="connsiteY83" fmla="*/ 1659889 h 2323145"/>
              <a:gd name="connsiteX84" fmla="*/ 6521138 w 11269336"/>
              <a:gd name="connsiteY84" fmla="*/ 1744340 h 2323145"/>
              <a:gd name="connsiteX85" fmla="*/ 6380677 w 11269336"/>
              <a:gd name="connsiteY85" fmla="*/ 1796883 h 2323145"/>
              <a:gd name="connsiteX86" fmla="*/ 6374897 w 11269336"/>
              <a:gd name="connsiteY86" fmla="*/ 1809910 h 2323145"/>
              <a:gd name="connsiteX87" fmla="*/ 6364545 w 11269336"/>
              <a:gd name="connsiteY87" fmla="*/ 1820090 h 2323145"/>
              <a:gd name="connsiteX88" fmla="*/ 6362126 w 11269336"/>
              <a:gd name="connsiteY88" fmla="*/ 1819991 h 2323145"/>
              <a:gd name="connsiteX89" fmla="*/ 6346673 w 11269336"/>
              <a:gd name="connsiteY89" fmla="*/ 1827824 h 2323145"/>
              <a:gd name="connsiteX90" fmla="*/ 6345588 w 11269336"/>
              <a:gd name="connsiteY90" fmla="*/ 1832232 h 2323145"/>
              <a:gd name="connsiteX91" fmla="*/ 6335708 w 11269336"/>
              <a:gd name="connsiteY91" fmla="*/ 1838451 h 2323145"/>
              <a:gd name="connsiteX92" fmla="*/ 6318182 w 11269336"/>
              <a:gd name="connsiteY92" fmla="*/ 1852975 h 2323145"/>
              <a:gd name="connsiteX93" fmla="*/ 6313084 w 11269336"/>
              <a:gd name="connsiteY93" fmla="*/ 1853561 h 2323145"/>
              <a:gd name="connsiteX94" fmla="*/ 6283816 w 11269336"/>
              <a:gd name="connsiteY94" fmla="*/ 1872148 h 2323145"/>
              <a:gd name="connsiteX95" fmla="*/ 6282550 w 11269336"/>
              <a:gd name="connsiteY95" fmla="*/ 1871392 h 2323145"/>
              <a:gd name="connsiteX96" fmla="*/ 6270527 w 11269336"/>
              <a:gd name="connsiteY96" fmla="*/ 1872208 h 2323145"/>
              <a:gd name="connsiteX97" fmla="*/ 6249518 w 11269336"/>
              <a:gd name="connsiteY97" fmla="*/ 1876079 h 2323145"/>
              <a:gd name="connsiteX98" fmla="*/ 6190386 w 11269336"/>
              <a:gd name="connsiteY98" fmla="*/ 1872478 h 2323145"/>
              <a:gd name="connsiteX99" fmla="*/ 6159777 w 11269336"/>
              <a:gd name="connsiteY99" fmla="*/ 1891745 h 2323145"/>
              <a:gd name="connsiteX100" fmla="*/ 6153131 w 11269336"/>
              <a:gd name="connsiteY100" fmla="*/ 1895079 h 2323145"/>
              <a:gd name="connsiteX101" fmla="*/ 6152798 w 11269336"/>
              <a:gd name="connsiteY101" fmla="*/ 1894920 h 2323145"/>
              <a:gd name="connsiteX102" fmla="*/ 6145388 w 11269336"/>
              <a:gd name="connsiteY102" fmla="*/ 1897990 h 2323145"/>
              <a:gd name="connsiteX103" fmla="*/ 6141014 w 11269336"/>
              <a:gd name="connsiteY103" fmla="*/ 1901155 h 2323145"/>
              <a:gd name="connsiteX104" fmla="*/ 6128122 w 11269336"/>
              <a:gd name="connsiteY104" fmla="*/ 1907623 h 2323145"/>
              <a:gd name="connsiteX105" fmla="*/ 6122351 w 11269336"/>
              <a:gd name="connsiteY105" fmla="*/ 1908359 h 2323145"/>
              <a:gd name="connsiteX106" fmla="*/ 6064750 w 11269336"/>
              <a:gd name="connsiteY106" fmla="*/ 1896394 h 2323145"/>
              <a:gd name="connsiteX107" fmla="*/ 5964230 w 11269336"/>
              <a:gd name="connsiteY107" fmla="*/ 1910038 h 2323145"/>
              <a:gd name="connsiteX108" fmla="*/ 5865399 w 11269336"/>
              <a:gd name="connsiteY108" fmla="*/ 1926966 h 2323145"/>
              <a:gd name="connsiteX109" fmla="*/ 5829951 w 11269336"/>
              <a:gd name="connsiteY109" fmla="*/ 1934755 h 2323145"/>
              <a:gd name="connsiteX110" fmla="*/ 5765285 w 11269336"/>
              <a:gd name="connsiteY110" fmla="*/ 1941322 h 2323145"/>
              <a:gd name="connsiteX111" fmla="*/ 5734750 w 11269336"/>
              <a:gd name="connsiteY111" fmla="*/ 1939793 h 2323145"/>
              <a:gd name="connsiteX112" fmla="*/ 5733569 w 11269336"/>
              <a:gd name="connsiteY112" fmla="*/ 1940505 h 2323145"/>
              <a:gd name="connsiteX113" fmla="*/ 5730329 w 11269336"/>
              <a:gd name="connsiteY113" fmla="*/ 1937845 h 2323145"/>
              <a:gd name="connsiteX114" fmla="*/ 5724661 w 11269336"/>
              <a:gd name="connsiteY114" fmla="*/ 1937455 h 2323145"/>
              <a:gd name="connsiteX115" fmla="*/ 5710186 w 11269336"/>
              <a:gd name="connsiteY115" fmla="*/ 1941370 h 2323145"/>
              <a:gd name="connsiteX116" fmla="*/ 5704910 w 11269336"/>
              <a:gd name="connsiteY116" fmla="*/ 1943663 h 2323145"/>
              <a:gd name="connsiteX117" fmla="*/ 5696836 w 11269336"/>
              <a:gd name="connsiteY117" fmla="*/ 1945271 h 2323145"/>
              <a:gd name="connsiteX118" fmla="*/ 5696583 w 11269336"/>
              <a:gd name="connsiteY118" fmla="*/ 1945050 h 2323145"/>
              <a:gd name="connsiteX119" fmla="*/ 5689123 w 11269336"/>
              <a:gd name="connsiteY119" fmla="*/ 1947067 h 2323145"/>
              <a:gd name="connsiteX120" fmla="*/ 5653291 w 11269336"/>
              <a:gd name="connsiteY120" fmla="*/ 1960245 h 2323145"/>
              <a:gd name="connsiteX121" fmla="*/ 5599385 w 11269336"/>
              <a:gd name="connsiteY121" fmla="*/ 1945198 h 2323145"/>
              <a:gd name="connsiteX122" fmla="*/ 5578300 w 11269336"/>
              <a:gd name="connsiteY122" fmla="*/ 1944963 h 2323145"/>
              <a:gd name="connsiteX123" fmla="*/ 5566758 w 11269336"/>
              <a:gd name="connsiteY123" fmla="*/ 1943441 h 2323145"/>
              <a:gd name="connsiteX124" fmla="*/ 5565857 w 11269336"/>
              <a:gd name="connsiteY124" fmla="*/ 1942445 h 2323145"/>
              <a:gd name="connsiteX125" fmla="*/ 5531534 w 11269336"/>
              <a:gd name="connsiteY125" fmla="*/ 1955208 h 2323145"/>
              <a:gd name="connsiteX126" fmla="*/ 5526552 w 11269336"/>
              <a:gd name="connsiteY126" fmla="*/ 1954799 h 2323145"/>
              <a:gd name="connsiteX127" fmla="*/ 5504723 w 11269336"/>
              <a:gd name="connsiteY127" fmla="*/ 1965811 h 2323145"/>
              <a:gd name="connsiteX128" fmla="*/ 5493156 w 11269336"/>
              <a:gd name="connsiteY128" fmla="*/ 1970063 h 2323145"/>
              <a:gd name="connsiteX129" fmla="*/ 5490486 w 11269336"/>
              <a:gd name="connsiteY129" fmla="*/ 1974227 h 2323145"/>
              <a:gd name="connsiteX130" fmla="*/ 5473107 w 11269336"/>
              <a:gd name="connsiteY130" fmla="*/ 1979001 h 2323145"/>
              <a:gd name="connsiteX131" fmla="*/ 5470885 w 11269336"/>
              <a:gd name="connsiteY131" fmla="*/ 1978432 h 2323145"/>
              <a:gd name="connsiteX132" fmla="*/ 5457393 w 11269336"/>
              <a:gd name="connsiteY132" fmla="*/ 1986525 h 2323145"/>
              <a:gd name="connsiteX133" fmla="*/ 5447102 w 11269336"/>
              <a:gd name="connsiteY133" fmla="*/ 1998329 h 2323145"/>
              <a:gd name="connsiteX134" fmla="*/ 5159151 w 11269336"/>
              <a:gd name="connsiteY134" fmla="*/ 2029640 h 2323145"/>
              <a:gd name="connsiteX135" fmla="*/ 5041688 w 11269336"/>
              <a:gd name="connsiteY135" fmla="*/ 2022334 h 2323145"/>
              <a:gd name="connsiteX136" fmla="*/ 4860988 w 11269336"/>
              <a:gd name="connsiteY136" fmla="*/ 2135698 h 2323145"/>
              <a:gd name="connsiteX137" fmla="*/ 4807902 w 11269336"/>
              <a:gd name="connsiteY137" fmla="*/ 2138894 h 2323145"/>
              <a:gd name="connsiteX138" fmla="*/ 4765388 w 11269336"/>
              <a:gd name="connsiteY138" fmla="*/ 2162525 h 2323145"/>
              <a:gd name="connsiteX139" fmla="*/ 4745033 w 11269336"/>
              <a:gd name="connsiteY139" fmla="*/ 2158859 h 2323145"/>
              <a:gd name="connsiteX140" fmla="*/ 4741475 w 11269336"/>
              <a:gd name="connsiteY140" fmla="*/ 2157998 h 2323145"/>
              <a:gd name="connsiteX141" fmla="*/ 4728247 w 11269336"/>
              <a:gd name="connsiteY141" fmla="*/ 2159526 h 2323145"/>
              <a:gd name="connsiteX142" fmla="*/ 4723263 w 11269336"/>
              <a:gd name="connsiteY142" fmla="*/ 2153742 h 2323145"/>
              <a:gd name="connsiteX143" fmla="*/ 4702453 w 11269336"/>
              <a:gd name="connsiteY143" fmla="*/ 2151586 h 2323145"/>
              <a:gd name="connsiteX144" fmla="*/ 4678455 w 11269336"/>
              <a:gd name="connsiteY144" fmla="*/ 2156131 h 2323145"/>
              <a:gd name="connsiteX145" fmla="*/ 4593061 w 11269336"/>
              <a:gd name="connsiteY145" fmla="*/ 2171597 h 2323145"/>
              <a:gd name="connsiteX146" fmla="*/ 4579902 w 11269336"/>
              <a:gd name="connsiteY146" fmla="*/ 2177927 h 2323145"/>
              <a:gd name="connsiteX147" fmla="*/ 4533444 w 11269336"/>
              <a:gd name="connsiteY147" fmla="*/ 2181200 h 2323145"/>
              <a:gd name="connsiteX148" fmla="*/ 4492832 w 11269336"/>
              <a:gd name="connsiteY148" fmla="*/ 2188033 h 2323145"/>
              <a:gd name="connsiteX149" fmla="*/ 4467257 w 11269336"/>
              <a:gd name="connsiteY149" fmla="*/ 2196121 h 2323145"/>
              <a:gd name="connsiteX150" fmla="*/ 4459937 w 11269336"/>
              <a:gd name="connsiteY150" fmla="*/ 2195182 h 2323145"/>
              <a:gd name="connsiteX151" fmla="*/ 4433312 w 11269336"/>
              <a:gd name="connsiteY151" fmla="*/ 2199004 h 2323145"/>
              <a:gd name="connsiteX152" fmla="*/ 4420601 w 11269336"/>
              <a:gd name="connsiteY152" fmla="*/ 2205158 h 2323145"/>
              <a:gd name="connsiteX153" fmla="*/ 4405765 w 11269336"/>
              <a:gd name="connsiteY153" fmla="*/ 2199902 h 2323145"/>
              <a:gd name="connsiteX154" fmla="*/ 4401354 w 11269336"/>
              <a:gd name="connsiteY154" fmla="*/ 2194745 h 2323145"/>
              <a:gd name="connsiteX155" fmla="*/ 4383151 w 11269336"/>
              <a:gd name="connsiteY155" fmla="*/ 2201140 h 2323145"/>
              <a:gd name="connsiteX156" fmla="*/ 4366646 w 11269336"/>
              <a:gd name="connsiteY156" fmla="*/ 2198564 h 2323145"/>
              <a:gd name="connsiteX157" fmla="*/ 4354009 w 11269336"/>
              <a:gd name="connsiteY157" fmla="*/ 2204984 h 2323145"/>
              <a:gd name="connsiteX158" fmla="*/ 4348284 w 11269336"/>
              <a:gd name="connsiteY158" fmla="*/ 2205270 h 2323145"/>
              <a:gd name="connsiteX159" fmla="*/ 4333906 w 11269336"/>
              <a:gd name="connsiteY159" fmla="*/ 2205251 h 2323145"/>
              <a:gd name="connsiteX160" fmla="*/ 4308819 w 11269336"/>
              <a:gd name="connsiteY160" fmla="*/ 2203822 h 2323145"/>
              <a:gd name="connsiteX161" fmla="*/ 4301210 w 11269336"/>
              <a:gd name="connsiteY161" fmla="*/ 2204456 h 2323145"/>
              <a:gd name="connsiteX162" fmla="*/ 4283095 w 11269336"/>
              <a:gd name="connsiteY162" fmla="*/ 2198177 h 2323145"/>
              <a:gd name="connsiteX163" fmla="*/ 4250119 w 11269336"/>
              <a:gd name="connsiteY163" fmla="*/ 2196342 h 2323145"/>
              <a:gd name="connsiteX164" fmla="*/ 4189203 w 11269336"/>
              <a:gd name="connsiteY164" fmla="*/ 2178994 h 2323145"/>
              <a:gd name="connsiteX165" fmla="*/ 4154035 w 11269336"/>
              <a:gd name="connsiteY165" fmla="*/ 2171950 h 2323145"/>
              <a:gd name="connsiteX166" fmla="*/ 4129569 w 11269336"/>
              <a:gd name="connsiteY166" fmla="*/ 2163850 h 2323145"/>
              <a:gd name="connsiteX167" fmla="*/ 4061250 w 11269336"/>
              <a:gd name="connsiteY167" fmla="*/ 2159236 h 2323145"/>
              <a:gd name="connsiteX168" fmla="*/ 3945480 w 11269336"/>
              <a:gd name="connsiteY168" fmla="*/ 2158279 h 2323145"/>
              <a:gd name="connsiteX169" fmla="*/ 3921468 w 11269336"/>
              <a:gd name="connsiteY169" fmla="*/ 2156588 h 2323145"/>
              <a:gd name="connsiteX170" fmla="*/ 3903348 w 11269336"/>
              <a:gd name="connsiteY170" fmla="*/ 2149220 h 2323145"/>
              <a:gd name="connsiteX171" fmla="*/ 3901342 w 11269336"/>
              <a:gd name="connsiteY171" fmla="*/ 2142355 h 2323145"/>
              <a:gd name="connsiteX172" fmla="*/ 3888539 w 11269336"/>
              <a:gd name="connsiteY172" fmla="*/ 2140476 h 2323145"/>
              <a:gd name="connsiteX173" fmla="*/ 3885662 w 11269336"/>
              <a:gd name="connsiteY173" fmla="*/ 2138740 h 2323145"/>
              <a:gd name="connsiteX174" fmla="*/ 3868627 w 11269336"/>
              <a:gd name="connsiteY174" fmla="*/ 2130023 h 2323145"/>
              <a:gd name="connsiteX175" fmla="*/ 3819177 w 11269336"/>
              <a:gd name="connsiteY175" fmla="*/ 2142111 h 2323145"/>
              <a:gd name="connsiteX176" fmla="*/ 3769100 w 11269336"/>
              <a:gd name="connsiteY176" fmla="*/ 2131731 h 2323145"/>
              <a:gd name="connsiteX177" fmla="*/ 3562752 w 11269336"/>
              <a:gd name="connsiteY177" fmla="*/ 2131785 h 2323145"/>
              <a:gd name="connsiteX178" fmla="*/ 3541402 w 11269336"/>
              <a:gd name="connsiteY178" fmla="*/ 2106821 h 2323145"/>
              <a:gd name="connsiteX179" fmla="*/ 3365341 w 11269336"/>
              <a:gd name="connsiteY179" fmla="*/ 2077638 h 2323145"/>
              <a:gd name="connsiteX180" fmla="*/ 3170922 w 11269336"/>
              <a:gd name="connsiteY180" fmla="*/ 2115957 h 2323145"/>
              <a:gd name="connsiteX181" fmla="*/ 3156256 w 11269336"/>
              <a:gd name="connsiteY181" fmla="*/ 2124773 h 2323145"/>
              <a:gd name="connsiteX182" fmla="*/ 3140298 w 11269336"/>
              <a:gd name="connsiteY182" fmla="*/ 2129182 h 2323145"/>
              <a:gd name="connsiteX183" fmla="*/ 3138514 w 11269336"/>
              <a:gd name="connsiteY183" fmla="*/ 2128069 h 2323145"/>
              <a:gd name="connsiteX184" fmla="*/ 3120467 w 11269336"/>
              <a:gd name="connsiteY184" fmla="*/ 2128281 h 2323145"/>
              <a:gd name="connsiteX185" fmla="*/ 3116175 w 11269336"/>
              <a:gd name="connsiteY185" fmla="*/ 2131633 h 2323145"/>
              <a:gd name="connsiteX186" fmla="*/ 3103685 w 11269336"/>
              <a:gd name="connsiteY186" fmla="*/ 2132814 h 2323145"/>
              <a:gd name="connsiteX187" fmla="*/ 3078794 w 11269336"/>
              <a:gd name="connsiteY187" fmla="*/ 2137935 h 2323145"/>
              <a:gd name="connsiteX188" fmla="*/ 3074407 w 11269336"/>
              <a:gd name="connsiteY188" fmla="*/ 2136274 h 2323145"/>
              <a:gd name="connsiteX189" fmla="*/ 3037285 w 11269336"/>
              <a:gd name="connsiteY189" fmla="*/ 2139919 h 2323145"/>
              <a:gd name="connsiteX190" fmla="*/ 3036901 w 11269336"/>
              <a:gd name="connsiteY190" fmla="*/ 2138726 h 2323145"/>
              <a:gd name="connsiteX191" fmla="*/ 3026996 w 11269336"/>
              <a:gd name="connsiteY191" fmla="*/ 2134322 h 2323145"/>
              <a:gd name="connsiteX192" fmla="*/ 3007772 w 11269336"/>
              <a:gd name="connsiteY192" fmla="*/ 2128742 h 2323145"/>
              <a:gd name="connsiteX193" fmla="*/ 2965030 w 11269336"/>
              <a:gd name="connsiteY193" fmla="*/ 2100494 h 2323145"/>
              <a:gd name="connsiteX194" fmla="*/ 2926342 w 11269336"/>
              <a:gd name="connsiteY194" fmla="*/ 2104155 h 2323145"/>
              <a:gd name="connsiteX195" fmla="*/ 2918608 w 11269336"/>
              <a:gd name="connsiteY195" fmla="*/ 2104215 h 2323145"/>
              <a:gd name="connsiteX196" fmla="*/ 2918475 w 11269336"/>
              <a:gd name="connsiteY196" fmla="*/ 2103937 h 2323145"/>
              <a:gd name="connsiteX197" fmla="*/ 2910360 w 11269336"/>
              <a:gd name="connsiteY197" fmla="*/ 2103444 h 2323145"/>
              <a:gd name="connsiteX198" fmla="*/ 2904507 w 11269336"/>
              <a:gd name="connsiteY198" fmla="*/ 2104326 h 2323145"/>
              <a:gd name="connsiteX199" fmla="*/ 2889503 w 11269336"/>
              <a:gd name="connsiteY199" fmla="*/ 2104443 h 2323145"/>
              <a:gd name="connsiteX200" fmla="*/ 2884480 w 11269336"/>
              <a:gd name="connsiteY200" fmla="*/ 2102626 h 2323145"/>
              <a:gd name="connsiteX201" fmla="*/ 2882689 w 11269336"/>
              <a:gd name="connsiteY201" fmla="*/ 2099228 h 2323145"/>
              <a:gd name="connsiteX202" fmla="*/ 2881291 w 11269336"/>
              <a:gd name="connsiteY202" fmla="*/ 2099618 h 2323145"/>
              <a:gd name="connsiteX203" fmla="*/ 2853979 w 11269336"/>
              <a:gd name="connsiteY203" fmla="*/ 2090388 h 2323145"/>
              <a:gd name="connsiteX204" fmla="*/ 2791790 w 11269336"/>
              <a:gd name="connsiteY204" fmla="*/ 2080332 h 2323145"/>
              <a:gd name="connsiteX205" fmla="*/ 2755844 w 11269336"/>
              <a:gd name="connsiteY205" fmla="*/ 2078874 h 2323145"/>
              <a:gd name="connsiteX206" fmla="*/ 2657742 w 11269336"/>
              <a:gd name="connsiteY206" fmla="*/ 2070179 h 2323145"/>
              <a:gd name="connsiteX207" fmla="*/ 2559549 w 11269336"/>
              <a:gd name="connsiteY207" fmla="*/ 2057873 h 2323145"/>
              <a:gd name="connsiteX208" fmla="*/ 2512054 w 11269336"/>
              <a:gd name="connsiteY208" fmla="*/ 2031671 h 2323145"/>
              <a:gd name="connsiteX209" fmla="*/ 2506437 w 11269336"/>
              <a:gd name="connsiteY209" fmla="*/ 2030918 h 2323145"/>
              <a:gd name="connsiteX210" fmla="*/ 2491752 w 11269336"/>
              <a:gd name="connsiteY210" fmla="*/ 2033906 h 2323145"/>
              <a:gd name="connsiteX211" fmla="*/ 2486338 w 11269336"/>
              <a:gd name="connsiteY211" fmla="*/ 2035862 h 2323145"/>
              <a:gd name="connsiteX212" fmla="*/ 2478186 w 11269336"/>
              <a:gd name="connsiteY212" fmla="*/ 2036953 h 2323145"/>
              <a:gd name="connsiteX213" fmla="*/ 2477950 w 11269336"/>
              <a:gd name="connsiteY213" fmla="*/ 2036715 h 2323145"/>
              <a:gd name="connsiteX214" fmla="*/ 2470381 w 11269336"/>
              <a:gd name="connsiteY214" fmla="*/ 2038256 h 2323145"/>
              <a:gd name="connsiteX215" fmla="*/ 2433781 w 11269336"/>
              <a:gd name="connsiteY215" fmla="*/ 2049140 h 2323145"/>
              <a:gd name="connsiteX216" fmla="*/ 2381172 w 11269336"/>
              <a:gd name="connsiteY216" fmla="*/ 2030645 h 2323145"/>
              <a:gd name="connsiteX217" fmla="*/ 2360198 w 11269336"/>
              <a:gd name="connsiteY217" fmla="*/ 2029059 h 2323145"/>
              <a:gd name="connsiteX218" fmla="*/ 2348815 w 11269336"/>
              <a:gd name="connsiteY218" fmla="*/ 2026798 h 2323145"/>
              <a:gd name="connsiteX219" fmla="*/ 2347988 w 11269336"/>
              <a:gd name="connsiteY219" fmla="*/ 2025745 h 2323145"/>
              <a:gd name="connsiteX220" fmla="*/ 2312920 w 11269336"/>
              <a:gd name="connsiteY220" fmla="*/ 2036311 h 2323145"/>
              <a:gd name="connsiteX221" fmla="*/ 2307986 w 11269336"/>
              <a:gd name="connsiteY221" fmla="*/ 2035583 h 2323145"/>
              <a:gd name="connsiteX222" fmla="*/ 2285481 w 11269336"/>
              <a:gd name="connsiteY222" fmla="*/ 2045197 h 2323145"/>
              <a:gd name="connsiteX223" fmla="*/ 2273666 w 11269336"/>
              <a:gd name="connsiteY223" fmla="*/ 2048710 h 2323145"/>
              <a:gd name="connsiteX224" fmla="*/ 2270719 w 11269336"/>
              <a:gd name="connsiteY224" fmla="*/ 2052702 h 2323145"/>
              <a:gd name="connsiteX225" fmla="*/ 2253080 w 11269336"/>
              <a:gd name="connsiteY225" fmla="*/ 2056363 h 2323145"/>
              <a:gd name="connsiteX226" fmla="*/ 2250906 w 11269336"/>
              <a:gd name="connsiteY226" fmla="*/ 2055654 h 2323145"/>
              <a:gd name="connsiteX227" fmla="*/ 2236905 w 11269336"/>
              <a:gd name="connsiteY227" fmla="*/ 2062882 h 2323145"/>
              <a:gd name="connsiteX228" fmla="*/ 2225830 w 11269336"/>
              <a:gd name="connsiteY228" fmla="*/ 2074027 h 2323145"/>
              <a:gd name="connsiteX229" fmla="*/ 2073776 w 11269336"/>
              <a:gd name="connsiteY229" fmla="*/ 2089244 h 2323145"/>
              <a:gd name="connsiteX230" fmla="*/ 1948256 w 11269336"/>
              <a:gd name="connsiteY230" fmla="*/ 2146616 h 2323145"/>
              <a:gd name="connsiteX231" fmla="*/ 1865582 w 11269336"/>
              <a:gd name="connsiteY231" fmla="*/ 2153738 h 2323145"/>
              <a:gd name="connsiteX232" fmla="*/ 1835210 w 11269336"/>
              <a:gd name="connsiteY232" fmla="*/ 2134244 h 2323145"/>
              <a:gd name="connsiteX233" fmla="*/ 1632661 w 11269336"/>
              <a:gd name="connsiteY233" fmla="*/ 2173882 h 2323145"/>
              <a:gd name="connsiteX234" fmla="*/ 1579590 w 11269336"/>
              <a:gd name="connsiteY234" fmla="*/ 2173680 h 2323145"/>
              <a:gd name="connsiteX235" fmla="*/ 1535601 w 11269336"/>
              <a:gd name="connsiteY235" fmla="*/ 2194590 h 2323145"/>
              <a:gd name="connsiteX236" fmla="*/ 1515594 w 11269336"/>
              <a:gd name="connsiteY236" fmla="*/ 2189622 h 2323145"/>
              <a:gd name="connsiteX237" fmla="*/ 1512113 w 11269336"/>
              <a:gd name="connsiteY237" fmla="*/ 2188534 h 2323145"/>
              <a:gd name="connsiteX238" fmla="*/ 1498838 w 11269336"/>
              <a:gd name="connsiteY238" fmla="*/ 2189213 h 2323145"/>
              <a:gd name="connsiteX239" fmla="*/ 1494279 w 11269336"/>
              <a:gd name="connsiteY239" fmla="*/ 2183112 h 2323145"/>
              <a:gd name="connsiteX240" fmla="*/ 1473714 w 11269336"/>
              <a:gd name="connsiteY240" fmla="*/ 2179625 h 2323145"/>
              <a:gd name="connsiteX241" fmla="*/ 1449503 w 11269336"/>
              <a:gd name="connsiteY241" fmla="*/ 2182633 h 2323145"/>
              <a:gd name="connsiteX242" fmla="*/ 1266687 w 11269336"/>
              <a:gd name="connsiteY242" fmla="*/ 2212688 h 2323145"/>
              <a:gd name="connsiteX243" fmla="*/ 1239614 w 11269336"/>
              <a:gd name="connsiteY243" fmla="*/ 2209727 h 2323145"/>
              <a:gd name="connsiteX244" fmla="*/ 1202436 w 11269336"/>
              <a:gd name="connsiteY244" fmla="*/ 2209817 h 2323145"/>
              <a:gd name="connsiteX245" fmla="*/ 1136097 w 11269336"/>
              <a:gd name="connsiteY245" fmla="*/ 2205112 h 2323145"/>
              <a:gd name="connsiteX246" fmla="*/ 988232 w 11269336"/>
              <a:gd name="connsiteY246" fmla="*/ 2235635 h 2323145"/>
              <a:gd name="connsiteX247" fmla="*/ 981959 w 11269336"/>
              <a:gd name="connsiteY247" fmla="*/ 2231607 h 2323145"/>
              <a:gd name="connsiteX248" fmla="*/ 938600 w 11269336"/>
              <a:gd name="connsiteY248" fmla="*/ 2238113 h 2323145"/>
              <a:gd name="connsiteX249" fmla="*/ 791788 w 11269336"/>
              <a:gd name="connsiteY249" fmla="*/ 2293224 h 2323145"/>
              <a:gd name="connsiteX250" fmla="*/ 706914 w 11269336"/>
              <a:gd name="connsiteY250" fmla="*/ 2305046 h 2323145"/>
              <a:gd name="connsiteX251" fmla="*/ 675971 w 11269336"/>
              <a:gd name="connsiteY251" fmla="*/ 2304030 h 2323145"/>
              <a:gd name="connsiteX252" fmla="*/ 624180 w 11269336"/>
              <a:gd name="connsiteY252" fmla="*/ 2302650 h 2323145"/>
              <a:gd name="connsiteX253" fmla="*/ 583453 w 11269336"/>
              <a:gd name="connsiteY253" fmla="*/ 2288788 h 2323145"/>
              <a:gd name="connsiteX254" fmla="*/ 540946 w 11269336"/>
              <a:gd name="connsiteY254" fmla="*/ 2292721 h 2323145"/>
              <a:gd name="connsiteX255" fmla="*/ 533680 w 11269336"/>
              <a:gd name="connsiteY255" fmla="*/ 2310233 h 2323145"/>
              <a:gd name="connsiteX256" fmla="*/ 487366 w 11269336"/>
              <a:gd name="connsiteY256" fmla="*/ 2309053 h 2323145"/>
              <a:gd name="connsiteX257" fmla="*/ 416820 w 11269336"/>
              <a:gd name="connsiteY257" fmla="*/ 2305443 h 2323145"/>
              <a:gd name="connsiteX258" fmla="*/ 376805 w 11269336"/>
              <a:gd name="connsiteY258" fmla="*/ 2307647 h 2323145"/>
              <a:gd name="connsiteX259" fmla="*/ 266777 w 11269336"/>
              <a:gd name="connsiteY259" fmla="*/ 2309012 h 2323145"/>
              <a:gd name="connsiteX260" fmla="*/ 156013 w 11269336"/>
              <a:gd name="connsiteY260" fmla="*/ 2306832 h 2323145"/>
              <a:gd name="connsiteX261" fmla="*/ 87258 w 11269336"/>
              <a:gd name="connsiteY261" fmla="*/ 2285511 h 2323145"/>
              <a:gd name="connsiteX262" fmla="*/ 23798 w 11269336"/>
              <a:gd name="connsiteY262" fmla="*/ 2281822 h 2323145"/>
              <a:gd name="connsiteX263" fmla="*/ 0 w 11269336"/>
              <a:gd name="connsiteY263" fmla="*/ 2285369 h 2323145"/>
              <a:gd name="connsiteX264" fmla="*/ 0 w 11269336"/>
              <a:gd name="connsiteY264"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8914746 w 11269336"/>
              <a:gd name="connsiteY23" fmla="*/ 826428 h 2323145"/>
              <a:gd name="connsiteX24" fmla="*/ 8917778 w 11269336"/>
              <a:gd name="connsiteY24" fmla="*/ 835198 h 2323145"/>
              <a:gd name="connsiteX25" fmla="*/ 8905560 w 11269336"/>
              <a:gd name="connsiteY25" fmla="*/ 838358 h 2323145"/>
              <a:gd name="connsiteX26" fmla="*/ 8897564 w 11269336"/>
              <a:gd name="connsiteY26" fmla="*/ 834287 h 2323145"/>
              <a:gd name="connsiteX27" fmla="*/ 8878040 w 11269336"/>
              <a:gd name="connsiteY27" fmla="*/ 844150 h 2323145"/>
              <a:gd name="connsiteX28" fmla="*/ 8795998 w 11269336"/>
              <a:gd name="connsiteY28" fmla="*/ 863337 h 2323145"/>
              <a:gd name="connsiteX29" fmla="*/ 8776970 w 11269336"/>
              <a:gd name="connsiteY29" fmla="*/ 885177 h 2323145"/>
              <a:gd name="connsiteX30" fmla="*/ 8755719 w 11269336"/>
              <a:gd name="connsiteY30" fmla="*/ 889754 h 2323145"/>
              <a:gd name="connsiteX31" fmla="*/ 8743257 w 11269336"/>
              <a:gd name="connsiteY31" fmla="*/ 904723 h 2323145"/>
              <a:gd name="connsiteX32" fmla="*/ 8721366 w 11269336"/>
              <a:gd name="connsiteY32" fmla="*/ 904711 h 2323145"/>
              <a:gd name="connsiteX33" fmla="*/ 8678353 w 11269336"/>
              <a:gd name="connsiteY33" fmla="*/ 926318 h 2323145"/>
              <a:gd name="connsiteX34" fmla="*/ 8636849 w 11269336"/>
              <a:gd name="connsiteY34" fmla="*/ 937900 h 2323145"/>
              <a:gd name="connsiteX35" fmla="*/ 8620213 w 11269336"/>
              <a:gd name="connsiteY35" fmla="*/ 943068 h 2323145"/>
              <a:gd name="connsiteX36" fmla="*/ 8612581 w 11269336"/>
              <a:gd name="connsiteY36" fmla="*/ 952695 h 2323145"/>
              <a:gd name="connsiteX37" fmla="*/ 8589038 w 11269336"/>
              <a:gd name="connsiteY37" fmla="*/ 963892 h 2323145"/>
              <a:gd name="connsiteX38" fmla="*/ 8579950 w 11269336"/>
              <a:gd name="connsiteY38" fmla="*/ 960899 h 2323145"/>
              <a:gd name="connsiteX39" fmla="*/ 8579319 w 11269336"/>
              <a:gd name="connsiteY39" fmla="*/ 965630 h 2323145"/>
              <a:gd name="connsiteX40" fmla="*/ 8547429 w 11269336"/>
              <a:gd name="connsiteY40" fmla="*/ 984506 h 2323145"/>
              <a:gd name="connsiteX41" fmla="*/ 8478704 w 11269336"/>
              <a:gd name="connsiteY41" fmla="*/ 1025490 h 2323145"/>
              <a:gd name="connsiteX42" fmla="*/ 8461421 w 11269336"/>
              <a:gd name="connsiteY42" fmla="*/ 1035512 h 2323145"/>
              <a:gd name="connsiteX43" fmla="*/ 8445003 w 11269336"/>
              <a:gd name="connsiteY43" fmla="*/ 1036851 h 2323145"/>
              <a:gd name="connsiteX44" fmla="*/ 8357350 w 11269336"/>
              <a:gd name="connsiteY44" fmla="*/ 1060213 h 2323145"/>
              <a:gd name="connsiteX45" fmla="*/ 8335565 w 11269336"/>
              <a:gd name="connsiteY45" fmla="*/ 1061151 h 2323145"/>
              <a:gd name="connsiteX46" fmla="*/ 8325267 w 11269336"/>
              <a:gd name="connsiteY46" fmla="*/ 1055919 h 2323145"/>
              <a:gd name="connsiteX47" fmla="*/ 8293586 w 11269336"/>
              <a:gd name="connsiteY47" fmla="*/ 1076144 h 2323145"/>
              <a:gd name="connsiteX48" fmla="*/ 8242405 w 11269336"/>
              <a:gd name="connsiteY48" fmla="*/ 1095960 h 2323145"/>
              <a:gd name="connsiteX49" fmla="*/ 8197391 w 11269336"/>
              <a:gd name="connsiteY49" fmla="*/ 1107746 h 2323145"/>
              <a:gd name="connsiteX50" fmla="*/ 8081474 w 11269336"/>
              <a:gd name="connsiteY50" fmla="*/ 1130125 h 2323145"/>
              <a:gd name="connsiteX51" fmla="*/ 8053585 w 11269336"/>
              <a:gd name="connsiteY51" fmla="*/ 1129169 h 2323145"/>
              <a:gd name="connsiteX52" fmla="*/ 8038422 w 11269336"/>
              <a:gd name="connsiteY52" fmla="*/ 1119092 h 2323145"/>
              <a:gd name="connsiteX53" fmla="*/ 8029450 w 11269336"/>
              <a:gd name="connsiteY53" fmla="*/ 1125592 h 2323145"/>
              <a:gd name="connsiteX54" fmla="*/ 7959552 w 11269336"/>
              <a:gd name="connsiteY54" fmla="*/ 1140188 h 2323145"/>
              <a:gd name="connsiteX55" fmla="*/ 7914188 w 11269336"/>
              <a:gd name="connsiteY55" fmla="*/ 1150862 h 2323145"/>
              <a:gd name="connsiteX56" fmla="*/ 7914918 w 11269336"/>
              <a:gd name="connsiteY56" fmla="*/ 1168758 h 2323145"/>
              <a:gd name="connsiteX57" fmla="*/ 7875510 w 11269336"/>
              <a:gd name="connsiteY57" fmla="*/ 1183153 h 2323145"/>
              <a:gd name="connsiteX58" fmla="*/ 7829932 w 11269336"/>
              <a:gd name="connsiteY58" fmla="*/ 1180782 h 2323145"/>
              <a:gd name="connsiteX59" fmla="*/ 7779182 w 11269336"/>
              <a:gd name="connsiteY59" fmla="*/ 1192665 h 2323145"/>
              <a:gd name="connsiteX60" fmla="*/ 7748774 w 11269336"/>
              <a:gd name="connsiteY60" fmla="*/ 1199586 h 2323145"/>
              <a:gd name="connsiteX61" fmla="*/ 7671846 w 11269336"/>
              <a:gd name="connsiteY61" fmla="*/ 1231966 h 2323145"/>
              <a:gd name="connsiteX62" fmla="*/ 7554146 w 11269336"/>
              <a:gd name="connsiteY62" fmla="*/ 1319748 h 2323145"/>
              <a:gd name="connsiteX63" fmla="*/ 7515052 w 11269336"/>
              <a:gd name="connsiteY63" fmla="*/ 1336718 h 2323145"/>
              <a:gd name="connsiteX64" fmla="*/ 7507193 w 11269336"/>
              <a:gd name="connsiteY64" fmla="*/ 1334617 h 2323145"/>
              <a:gd name="connsiteX65" fmla="*/ 7461694 w 11269336"/>
              <a:gd name="connsiteY65" fmla="*/ 1375866 h 2323145"/>
              <a:gd name="connsiteX66" fmla="*/ 7377571 w 11269336"/>
              <a:gd name="connsiteY66" fmla="*/ 1400128 h 2323145"/>
              <a:gd name="connsiteX67" fmla="*/ 7311261 w 11269336"/>
              <a:gd name="connsiteY67" fmla="*/ 1412652 h 2323145"/>
              <a:gd name="connsiteX68" fmla="*/ 7275307 w 11269336"/>
              <a:gd name="connsiteY68" fmla="*/ 1422171 h 2323145"/>
              <a:gd name="connsiteX69" fmla="*/ 7247783 w 11269336"/>
              <a:gd name="connsiteY69" fmla="*/ 1426330 h 2323145"/>
              <a:gd name="connsiteX70" fmla="*/ 7185047 w 11269336"/>
              <a:gd name="connsiteY70" fmla="*/ 1451812 h 2323145"/>
              <a:gd name="connsiteX71" fmla="*/ 7084117 w 11269336"/>
              <a:gd name="connsiteY71" fmla="*/ 1500281 h 2323145"/>
              <a:gd name="connsiteX72" fmla="*/ 7062011 w 11269336"/>
              <a:gd name="connsiteY72" fmla="*/ 1509183 h 2323145"/>
              <a:gd name="connsiteX73" fmla="*/ 7040555 w 11269336"/>
              <a:gd name="connsiteY73" fmla="*/ 1511207 h 2323145"/>
              <a:gd name="connsiteX74" fmla="*/ 7033438 w 11269336"/>
              <a:gd name="connsiteY74" fmla="*/ 1506772 h 2323145"/>
              <a:gd name="connsiteX75" fmla="*/ 7020886 w 11269336"/>
              <a:gd name="connsiteY75" fmla="*/ 1510764 h 2323145"/>
              <a:gd name="connsiteX76" fmla="*/ 7017033 w 11269336"/>
              <a:gd name="connsiteY76" fmla="*/ 1510650 h 2323145"/>
              <a:gd name="connsiteX77" fmla="*/ 6995460 w 11269336"/>
              <a:gd name="connsiteY77" fmla="*/ 1511173 h 2323145"/>
              <a:gd name="connsiteX78" fmla="*/ 6962144 w 11269336"/>
              <a:gd name="connsiteY78" fmla="*/ 1541508 h 2323145"/>
              <a:gd name="connsiteX79" fmla="*/ 6910674 w 11269336"/>
              <a:gd name="connsiteY79" fmla="*/ 1554793 h 2323145"/>
              <a:gd name="connsiteX80" fmla="*/ 6732152 w 11269336"/>
              <a:gd name="connsiteY80" fmla="*/ 1642538 h 2323145"/>
              <a:gd name="connsiteX81" fmla="*/ 6694106 w 11269336"/>
              <a:gd name="connsiteY81" fmla="*/ 1632377 h 2323145"/>
              <a:gd name="connsiteX82" fmla="*/ 6617223 w 11269336"/>
              <a:gd name="connsiteY82" fmla="*/ 1659889 h 2323145"/>
              <a:gd name="connsiteX83" fmla="*/ 6521138 w 11269336"/>
              <a:gd name="connsiteY83" fmla="*/ 1744340 h 2323145"/>
              <a:gd name="connsiteX84" fmla="*/ 6380677 w 11269336"/>
              <a:gd name="connsiteY84" fmla="*/ 1796883 h 2323145"/>
              <a:gd name="connsiteX85" fmla="*/ 6374897 w 11269336"/>
              <a:gd name="connsiteY85" fmla="*/ 1809910 h 2323145"/>
              <a:gd name="connsiteX86" fmla="*/ 6364545 w 11269336"/>
              <a:gd name="connsiteY86" fmla="*/ 1820090 h 2323145"/>
              <a:gd name="connsiteX87" fmla="*/ 6362126 w 11269336"/>
              <a:gd name="connsiteY87" fmla="*/ 1819991 h 2323145"/>
              <a:gd name="connsiteX88" fmla="*/ 6346673 w 11269336"/>
              <a:gd name="connsiteY88" fmla="*/ 1827824 h 2323145"/>
              <a:gd name="connsiteX89" fmla="*/ 6345588 w 11269336"/>
              <a:gd name="connsiteY89" fmla="*/ 1832232 h 2323145"/>
              <a:gd name="connsiteX90" fmla="*/ 6335708 w 11269336"/>
              <a:gd name="connsiteY90" fmla="*/ 1838451 h 2323145"/>
              <a:gd name="connsiteX91" fmla="*/ 6318182 w 11269336"/>
              <a:gd name="connsiteY91" fmla="*/ 1852975 h 2323145"/>
              <a:gd name="connsiteX92" fmla="*/ 6313084 w 11269336"/>
              <a:gd name="connsiteY92" fmla="*/ 1853561 h 2323145"/>
              <a:gd name="connsiteX93" fmla="*/ 6283816 w 11269336"/>
              <a:gd name="connsiteY93" fmla="*/ 1872148 h 2323145"/>
              <a:gd name="connsiteX94" fmla="*/ 6282550 w 11269336"/>
              <a:gd name="connsiteY94" fmla="*/ 1871392 h 2323145"/>
              <a:gd name="connsiteX95" fmla="*/ 6270527 w 11269336"/>
              <a:gd name="connsiteY95" fmla="*/ 1872208 h 2323145"/>
              <a:gd name="connsiteX96" fmla="*/ 6249518 w 11269336"/>
              <a:gd name="connsiteY96" fmla="*/ 1876079 h 2323145"/>
              <a:gd name="connsiteX97" fmla="*/ 6190386 w 11269336"/>
              <a:gd name="connsiteY97" fmla="*/ 1872478 h 2323145"/>
              <a:gd name="connsiteX98" fmla="*/ 6159777 w 11269336"/>
              <a:gd name="connsiteY98" fmla="*/ 1891745 h 2323145"/>
              <a:gd name="connsiteX99" fmla="*/ 6153131 w 11269336"/>
              <a:gd name="connsiteY99" fmla="*/ 1895079 h 2323145"/>
              <a:gd name="connsiteX100" fmla="*/ 6152798 w 11269336"/>
              <a:gd name="connsiteY100" fmla="*/ 1894920 h 2323145"/>
              <a:gd name="connsiteX101" fmla="*/ 6145388 w 11269336"/>
              <a:gd name="connsiteY101" fmla="*/ 1897990 h 2323145"/>
              <a:gd name="connsiteX102" fmla="*/ 6141014 w 11269336"/>
              <a:gd name="connsiteY102" fmla="*/ 1901155 h 2323145"/>
              <a:gd name="connsiteX103" fmla="*/ 6128122 w 11269336"/>
              <a:gd name="connsiteY103" fmla="*/ 1907623 h 2323145"/>
              <a:gd name="connsiteX104" fmla="*/ 6122351 w 11269336"/>
              <a:gd name="connsiteY104" fmla="*/ 1908359 h 2323145"/>
              <a:gd name="connsiteX105" fmla="*/ 6064750 w 11269336"/>
              <a:gd name="connsiteY105" fmla="*/ 1896394 h 2323145"/>
              <a:gd name="connsiteX106" fmla="*/ 5964230 w 11269336"/>
              <a:gd name="connsiteY106" fmla="*/ 1910038 h 2323145"/>
              <a:gd name="connsiteX107" fmla="*/ 5865399 w 11269336"/>
              <a:gd name="connsiteY107" fmla="*/ 1926966 h 2323145"/>
              <a:gd name="connsiteX108" fmla="*/ 5829951 w 11269336"/>
              <a:gd name="connsiteY108" fmla="*/ 1934755 h 2323145"/>
              <a:gd name="connsiteX109" fmla="*/ 5765285 w 11269336"/>
              <a:gd name="connsiteY109" fmla="*/ 1941322 h 2323145"/>
              <a:gd name="connsiteX110" fmla="*/ 5734750 w 11269336"/>
              <a:gd name="connsiteY110" fmla="*/ 1939793 h 2323145"/>
              <a:gd name="connsiteX111" fmla="*/ 5733569 w 11269336"/>
              <a:gd name="connsiteY111" fmla="*/ 1940505 h 2323145"/>
              <a:gd name="connsiteX112" fmla="*/ 5730329 w 11269336"/>
              <a:gd name="connsiteY112" fmla="*/ 1937845 h 2323145"/>
              <a:gd name="connsiteX113" fmla="*/ 5724661 w 11269336"/>
              <a:gd name="connsiteY113" fmla="*/ 1937455 h 2323145"/>
              <a:gd name="connsiteX114" fmla="*/ 5710186 w 11269336"/>
              <a:gd name="connsiteY114" fmla="*/ 1941370 h 2323145"/>
              <a:gd name="connsiteX115" fmla="*/ 5704910 w 11269336"/>
              <a:gd name="connsiteY115" fmla="*/ 1943663 h 2323145"/>
              <a:gd name="connsiteX116" fmla="*/ 5696836 w 11269336"/>
              <a:gd name="connsiteY116" fmla="*/ 1945271 h 2323145"/>
              <a:gd name="connsiteX117" fmla="*/ 5696583 w 11269336"/>
              <a:gd name="connsiteY117" fmla="*/ 1945050 h 2323145"/>
              <a:gd name="connsiteX118" fmla="*/ 5689123 w 11269336"/>
              <a:gd name="connsiteY118" fmla="*/ 1947067 h 2323145"/>
              <a:gd name="connsiteX119" fmla="*/ 5653291 w 11269336"/>
              <a:gd name="connsiteY119" fmla="*/ 1960245 h 2323145"/>
              <a:gd name="connsiteX120" fmla="*/ 5599385 w 11269336"/>
              <a:gd name="connsiteY120" fmla="*/ 1945198 h 2323145"/>
              <a:gd name="connsiteX121" fmla="*/ 5578300 w 11269336"/>
              <a:gd name="connsiteY121" fmla="*/ 1944963 h 2323145"/>
              <a:gd name="connsiteX122" fmla="*/ 5566758 w 11269336"/>
              <a:gd name="connsiteY122" fmla="*/ 1943441 h 2323145"/>
              <a:gd name="connsiteX123" fmla="*/ 5565857 w 11269336"/>
              <a:gd name="connsiteY123" fmla="*/ 1942445 h 2323145"/>
              <a:gd name="connsiteX124" fmla="*/ 5531534 w 11269336"/>
              <a:gd name="connsiteY124" fmla="*/ 1955208 h 2323145"/>
              <a:gd name="connsiteX125" fmla="*/ 5526552 w 11269336"/>
              <a:gd name="connsiteY125" fmla="*/ 1954799 h 2323145"/>
              <a:gd name="connsiteX126" fmla="*/ 5504723 w 11269336"/>
              <a:gd name="connsiteY126" fmla="*/ 1965811 h 2323145"/>
              <a:gd name="connsiteX127" fmla="*/ 5493156 w 11269336"/>
              <a:gd name="connsiteY127" fmla="*/ 1970063 h 2323145"/>
              <a:gd name="connsiteX128" fmla="*/ 5490486 w 11269336"/>
              <a:gd name="connsiteY128" fmla="*/ 1974227 h 2323145"/>
              <a:gd name="connsiteX129" fmla="*/ 5473107 w 11269336"/>
              <a:gd name="connsiteY129" fmla="*/ 1979001 h 2323145"/>
              <a:gd name="connsiteX130" fmla="*/ 5470885 w 11269336"/>
              <a:gd name="connsiteY130" fmla="*/ 1978432 h 2323145"/>
              <a:gd name="connsiteX131" fmla="*/ 5457393 w 11269336"/>
              <a:gd name="connsiteY131" fmla="*/ 1986525 h 2323145"/>
              <a:gd name="connsiteX132" fmla="*/ 5447102 w 11269336"/>
              <a:gd name="connsiteY132" fmla="*/ 1998329 h 2323145"/>
              <a:gd name="connsiteX133" fmla="*/ 5159151 w 11269336"/>
              <a:gd name="connsiteY133" fmla="*/ 2029640 h 2323145"/>
              <a:gd name="connsiteX134" fmla="*/ 5041688 w 11269336"/>
              <a:gd name="connsiteY134" fmla="*/ 2022334 h 2323145"/>
              <a:gd name="connsiteX135" fmla="*/ 4860988 w 11269336"/>
              <a:gd name="connsiteY135" fmla="*/ 2135698 h 2323145"/>
              <a:gd name="connsiteX136" fmla="*/ 4807902 w 11269336"/>
              <a:gd name="connsiteY136" fmla="*/ 2138894 h 2323145"/>
              <a:gd name="connsiteX137" fmla="*/ 4765388 w 11269336"/>
              <a:gd name="connsiteY137" fmla="*/ 2162525 h 2323145"/>
              <a:gd name="connsiteX138" fmla="*/ 4745033 w 11269336"/>
              <a:gd name="connsiteY138" fmla="*/ 2158859 h 2323145"/>
              <a:gd name="connsiteX139" fmla="*/ 4741475 w 11269336"/>
              <a:gd name="connsiteY139" fmla="*/ 2157998 h 2323145"/>
              <a:gd name="connsiteX140" fmla="*/ 4728247 w 11269336"/>
              <a:gd name="connsiteY140" fmla="*/ 2159526 h 2323145"/>
              <a:gd name="connsiteX141" fmla="*/ 4723263 w 11269336"/>
              <a:gd name="connsiteY141" fmla="*/ 2153742 h 2323145"/>
              <a:gd name="connsiteX142" fmla="*/ 4702453 w 11269336"/>
              <a:gd name="connsiteY142" fmla="*/ 2151586 h 2323145"/>
              <a:gd name="connsiteX143" fmla="*/ 4678455 w 11269336"/>
              <a:gd name="connsiteY143" fmla="*/ 2156131 h 2323145"/>
              <a:gd name="connsiteX144" fmla="*/ 4593061 w 11269336"/>
              <a:gd name="connsiteY144" fmla="*/ 2171597 h 2323145"/>
              <a:gd name="connsiteX145" fmla="*/ 4579902 w 11269336"/>
              <a:gd name="connsiteY145" fmla="*/ 2177927 h 2323145"/>
              <a:gd name="connsiteX146" fmla="*/ 4533444 w 11269336"/>
              <a:gd name="connsiteY146" fmla="*/ 2181200 h 2323145"/>
              <a:gd name="connsiteX147" fmla="*/ 4492832 w 11269336"/>
              <a:gd name="connsiteY147" fmla="*/ 2188033 h 2323145"/>
              <a:gd name="connsiteX148" fmla="*/ 4467257 w 11269336"/>
              <a:gd name="connsiteY148" fmla="*/ 2196121 h 2323145"/>
              <a:gd name="connsiteX149" fmla="*/ 4459937 w 11269336"/>
              <a:gd name="connsiteY149" fmla="*/ 2195182 h 2323145"/>
              <a:gd name="connsiteX150" fmla="*/ 4433312 w 11269336"/>
              <a:gd name="connsiteY150" fmla="*/ 2199004 h 2323145"/>
              <a:gd name="connsiteX151" fmla="*/ 4420601 w 11269336"/>
              <a:gd name="connsiteY151" fmla="*/ 2205158 h 2323145"/>
              <a:gd name="connsiteX152" fmla="*/ 4405765 w 11269336"/>
              <a:gd name="connsiteY152" fmla="*/ 2199902 h 2323145"/>
              <a:gd name="connsiteX153" fmla="*/ 4401354 w 11269336"/>
              <a:gd name="connsiteY153" fmla="*/ 2194745 h 2323145"/>
              <a:gd name="connsiteX154" fmla="*/ 4383151 w 11269336"/>
              <a:gd name="connsiteY154" fmla="*/ 2201140 h 2323145"/>
              <a:gd name="connsiteX155" fmla="*/ 4366646 w 11269336"/>
              <a:gd name="connsiteY155" fmla="*/ 2198564 h 2323145"/>
              <a:gd name="connsiteX156" fmla="*/ 4354009 w 11269336"/>
              <a:gd name="connsiteY156" fmla="*/ 2204984 h 2323145"/>
              <a:gd name="connsiteX157" fmla="*/ 4348284 w 11269336"/>
              <a:gd name="connsiteY157" fmla="*/ 2205270 h 2323145"/>
              <a:gd name="connsiteX158" fmla="*/ 4333906 w 11269336"/>
              <a:gd name="connsiteY158" fmla="*/ 2205251 h 2323145"/>
              <a:gd name="connsiteX159" fmla="*/ 4308819 w 11269336"/>
              <a:gd name="connsiteY159" fmla="*/ 2203822 h 2323145"/>
              <a:gd name="connsiteX160" fmla="*/ 4301210 w 11269336"/>
              <a:gd name="connsiteY160" fmla="*/ 2204456 h 2323145"/>
              <a:gd name="connsiteX161" fmla="*/ 4283095 w 11269336"/>
              <a:gd name="connsiteY161" fmla="*/ 2198177 h 2323145"/>
              <a:gd name="connsiteX162" fmla="*/ 4250119 w 11269336"/>
              <a:gd name="connsiteY162" fmla="*/ 2196342 h 2323145"/>
              <a:gd name="connsiteX163" fmla="*/ 4189203 w 11269336"/>
              <a:gd name="connsiteY163" fmla="*/ 2178994 h 2323145"/>
              <a:gd name="connsiteX164" fmla="*/ 4154035 w 11269336"/>
              <a:gd name="connsiteY164" fmla="*/ 2171950 h 2323145"/>
              <a:gd name="connsiteX165" fmla="*/ 4129569 w 11269336"/>
              <a:gd name="connsiteY165" fmla="*/ 2163850 h 2323145"/>
              <a:gd name="connsiteX166" fmla="*/ 4061250 w 11269336"/>
              <a:gd name="connsiteY166" fmla="*/ 2159236 h 2323145"/>
              <a:gd name="connsiteX167" fmla="*/ 3945480 w 11269336"/>
              <a:gd name="connsiteY167" fmla="*/ 2158279 h 2323145"/>
              <a:gd name="connsiteX168" fmla="*/ 3921468 w 11269336"/>
              <a:gd name="connsiteY168" fmla="*/ 2156588 h 2323145"/>
              <a:gd name="connsiteX169" fmla="*/ 3903348 w 11269336"/>
              <a:gd name="connsiteY169" fmla="*/ 2149220 h 2323145"/>
              <a:gd name="connsiteX170" fmla="*/ 3901342 w 11269336"/>
              <a:gd name="connsiteY170" fmla="*/ 2142355 h 2323145"/>
              <a:gd name="connsiteX171" fmla="*/ 3888539 w 11269336"/>
              <a:gd name="connsiteY171" fmla="*/ 2140476 h 2323145"/>
              <a:gd name="connsiteX172" fmla="*/ 3885662 w 11269336"/>
              <a:gd name="connsiteY172" fmla="*/ 2138740 h 2323145"/>
              <a:gd name="connsiteX173" fmla="*/ 3868627 w 11269336"/>
              <a:gd name="connsiteY173" fmla="*/ 2130023 h 2323145"/>
              <a:gd name="connsiteX174" fmla="*/ 3819177 w 11269336"/>
              <a:gd name="connsiteY174" fmla="*/ 2142111 h 2323145"/>
              <a:gd name="connsiteX175" fmla="*/ 3769100 w 11269336"/>
              <a:gd name="connsiteY175" fmla="*/ 2131731 h 2323145"/>
              <a:gd name="connsiteX176" fmla="*/ 3562752 w 11269336"/>
              <a:gd name="connsiteY176" fmla="*/ 2131785 h 2323145"/>
              <a:gd name="connsiteX177" fmla="*/ 3541402 w 11269336"/>
              <a:gd name="connsiteY177" fmla="*/ 2106821 h 2323145"/>
              <a:gd name="connsiteX178" fmla="*/ 3365341 w 11269336"/>
              <a:gd name="connsiteY178" fmla="*/ 2077638 h 2323145"/>
              <a:gd name="connsiteX179" fmla="*/ 3170922 w 11269336"/>
              <a:gd name="connsiteY179" fmla="*/ 2115957 h 2323145"/>
              <a:gd name="connsiteX180" fmla="*/ 3156256 w 11269336"/>
              <a:gd name="connsiteY180" fmla="*/ 2124773 h 2323145"/>
              <a:gd name="connsiteX181" fmla="*/ 3140298 w 11269336"/>
              <a:gd name="connsiteY181" fmla="*/ 2129182 h 2323145"/>
              <a:gd name="connsiteX182" fmla="*/ 3138514 w 11269336"/>
              <a:gd name="connsiteY182" fmla="*/ 2128069 h 2323145"/>
              <a:gd name="connsiteX183" fmla="*/ 3120467 w 11269336"/>
              <a:gd name="connsiteY183" fmla="*/ 2128281 h 2323145"/>
              <a:gd name="connsiteX184" fmla="*/ 3116175 w 11269336"/>
              <a:gd name="connsiteY184" fmla="*/ 2131633 h 2323145"/>
              <a:gd name="connsiteX185" fmla="*/ 3103685 w 11269336"/>
              <a:gd name="connsiteY185" fmla="*/ 2132814 h 2323145"/>
              <a:gd name="connsiteX186" fmla="*/ 3078794 w 11269336"/>
              <a:gd name="connsiteY186" fmla="*/ 2137935 h 2323145"/>
              <a:gd name="connsiteX187" fmla="*/ 3074407 w 11269336"/>
              <a:gd name="connsiteY187" fmla="*/ 2136274 h 2323145"/>
              <a:gd name="connsiteX188" fmla="*/ 3037285 w 11269336"/>
              <a:gd name="connsiteY188" fmla="*/ 2139919 h 2323145"/>
              <a:gd name="connsiteX189" fmla="*/ 3036901 w 11269336"/>
              <a:gd name="connsiteY189" fmla="*/ 2138726 h 2323145"/>
              <a:gd name="connsiteX190" fmla="*/ 3026996 w 11269336"/>
              <a:gd name="connsiteY190" fmla="*/ 2134322 h 2323145"/>
              <a:gd name="connsiteX191" fmla="*/ 3007772 w 11269336"/>
              <a:gd name="connsiteY191" fmla="*/ 2128742 h 2323145"/>
              <a:gd name="connsiteX192" fmla="*/ 2965030 w 11269336"/>
              <a:gd name="connsiteY192" fmla="*/ 2100494 h 2323145"/>
              <a:gd name="connsiteX193" fmla="*/ 2926342 w 11269336"/>
              <a:gd name="connsiteY193" fmla="*/ 2104155 h 2323145"/>
              <a:gd name="connsiteX194" fmla="*/ 2918608 w 11269336"/>
              <a:gd name="connsiteY194" fmla="*/ 2104215 h 2323145"/>
              <a:gd name="connsiteX195" fmla="*/ 2918475 w 11269336"/>
              <a:gd name="connsiteY195" fmla="*/ 2103937 h 2323145"/>
              <a:gd name="connsiteX196" fmla="*/ 2910360 w 11269336"/>
              <a:gd name="connsiteY196" fmla="*/ 2103444 h 2323145"/>
              <a:gd name="connsiteX197" fmla="*/ 2904507 w 11269336"/>
              <a:gd name="connsiteY197" fmla="*/ 2104326 h 2323145"/>
              <a:gd name="connsiteX198" fmla="*/ 2889503 w 11269336"/>
              <a:gd name="connsiteY198" fmla="*/ 2104443 h 2323145"/>
              <a:gd name="connsiteX199" fmla="*/ 2884480 w 11269336"/>
              <a:gd name="connsiteY199" fmla="*/ 2102626 h 2323145"/>
              <a:gd name="connsiteX200" fmla="*/ 2882689 w 11269336"/>
              <a:gd name="connsiteY200" fmla="*/ 2099228 h 2323145"/>
              <a:gd name="connsiteX201" fmla="*/ 2881291 w 11269336"/>
              <a:gd name="connsiteY201" fmla="*/ 2099618 h 2323145"/>
              <a:gd name="connsiteX202" fmla="*/ 2853979 w 11269336"/>
              <a:gd name="connsiteY202" fmla="*/ 2090388 h 2323145"/>
              <a:gd name="connsiteX203" fmla="*/ 2791790 w 11269336"/>
              <a:gd name="connsiteY203" fmla="*/ 2080332 h 2323145"/>
              <a:gd name="connsiteX204" fmla="*/ 2755844 w 11269336"/>
              <a:gd name="connsiteY204" fmla="*/ 2078874 h 2323145"/>
              <a:gd name="connsiteX205" fmla="*/ 2657742 w 11269336"/>
              <a:gd name="connsiteY205" fmla="*/ 2070179 h 2323145"/>
              <a:gd name="connsiteX206" fmla="*/ 2559549 w 11269336"/>
              <a:gd name="connsiteY206" fmla="*/ 2057873 h 2323145"/>
              <a:gd name="connsiteX207" fmla="*/ 2512054 w 11269336"/>
              <a:gd name="connsiteY207" fmla="*/ 2031671 h 2323145"/>
              <a:gd name="connsiteX208" fmla="*/ 2506437 w 11269336"/>
              <a:gd name="connsiteY208" fmla="*/ 2030918 h 2323145"/>
              <a:gd name="connsiteX209" fmla="*/ 2491752 w 11269336"/>
              <a:gd name="connsiteY209" fmla="*/ 2033906 h 2323145"/>
              <a:gd name="connsiteX210" fmla="*/ 2486338 w 11269336"/>
              <a:gd name="connsiteY210" fmla="*/ 2035862 h 2323145"/>
              <a:gd name="connsiteX211" fmla="*/ 2478186 w 11269336"/>
              <a:gd name="connsiteY211" fmla="*/ 2036953 h 2323145"/>
              <a:gd name="connsiteX212" fmla="*/ 2477950 w 11269336"/>
              <a:gd name="connsiteY212" fmla="*/ 2036715 h 2323145"/>
              <a:gd name="connsiteX213" fmla="*/ 2470381 w 11269336"/>
              <a:gd name="connsiteY213" fmla="*/ 2038256 h 2323145"/>
              <a:gd name="connsiteX214" fmla="*/ 2433781 w 11269336"/>
              <a:gd name="connsiteY214" fmla="*/ 2049140 h 2323145"/>
              <a:gd name="connsiteX215" fmla="*/ 2381172 w 11269336"/>
              <a:gd name="connsiteY215" fmla="*/ 2030645 h 2323145"/>
              <a:gd name="connsiteX216" fmla="*/ 2360198 w 11269336"/>
              <a:gd name="connsiteY216" fmla="*/ 2029059 h 2323145"/>
              <a:gd name="connsiteX217" fmla="*/ 2348815 w 11269336"/>
              <a:gd name="connsiteY217" fmla="*/ 2026798 h 2323145"/>
              <a:gd name="connsiteX218" fmla="*/ 2347988 w 11269336"/>
              <a:gd name="connsiteY218" fmla="*/ 2025745 h 2323145"/>
              <a:gd name="connsiteX219" fmla="*/ 2312920 w 11269336"/>
              <a:gd name="connsiteY219" fmla="*/ 2036311 h 2323145"/>
              <a:gd name="connsiteX220" fmla="*/ 2307986 w 11269336"/>
              <a:gd name="connsiteY220" fmla="*/ 2035583 h 2323145"/>
              <a:gd name="connsiteX221" fmla="*/ 2285481 w 11269336"/>
              <a:gd name="connsiteY221" fmla="*/ 2045197 h 2323145"/>
              <a:gd name="connsiteX222" fmla="*/ 2273666 w 11269336"/>
              <a:gd name="connsiteY222" fmla="*/ 2048710 h 2323145"/>
              <a:gd name="connsiteX223" fmla="*/ 2270719 w 11269336"/>
              <a:gd name="connsiteY223" fmla="*/ 2052702 h 2323145"/>
              <a:gd name="connsiteX224" fmla="*/ 2253080 w 11269336"/>
              <a:gd name="connsiteY224" fmla="*/ 2056363 h 2323145"/>
              <a:gd name="connsiteX225" fmla="*/ 2250906 w 11269336"/>
              <a:gd name="connsiteY225" fmla="*/ 2055654 h 2323145"/>
              <a:gd name="connsiteX226" fmla="*/ 2236905 w 11269336"/>
              <a:gd name="connsiteY226" fmla="*/ 2062882 h 2323145"/>
              <a:gd name="connsiteX227" fmla="*/ 2225830 w 11269336"/>
              <a:gd name="connsiteY227" fmla="*/ 2074027 h 2323145"/>
              <a:gd name="connsiteX228" fmla="*/ 2073776 w 11269336"/>
              <a:gd name="connsiteY228" fmla="*/ 2089244 h 2323145"/>
              <a:gd name="connsiteX229" fmla="*/ 1948256 w 11269336"/>
              <a:gd name="connsiteY229" fmla="*/ 2146616 h 2323145"/>
              <a:gd name="connsiteX230" fmla="*/ 1865582 w 11269336"/>
              <a:gd name="connsiteY230" fmla="*/ 2153738 h 2323145"/>
              <a:gd name="connsiteX231" fmla="*/ 1835210 w 11269336"/>
              <a:gd name="connsiteY231" fmla="*/ 2134244 h 2323145"/>
              <a:gd name="connsiteX232" fmla="*/ 1632661 w 11269336"/>
              <a:gd name="connsiteY232" fmla="*/ 2173882 h 2323145"/>
              <a:gd name="connsiteX233" fmla="*/ 1579590 w 11269336"/>
              <a:gd name="connsiteY233" fmla="*/ 2173680 h 2323145"/>
              <a:gd name="connsiteX234" fmla="*/ 1535601 w 11269336"/>
              <a:gd name="connsiteY234" fmla="*/ 2194590 h 2323145"/>
              <a:gd name="connsiteX235" fmla="*/ 1515594 w 11269336"/>
              <a:gd name="connsiteY235" fmla="*/ 2189622 h 2323145"/>
              <a:gd name="connsiteX236" fmla="*/ 1512113 w 11269336"/>
              <a:gd name="connsiteY236" fmla="*/ 2188534 h 2323145"/>
              <a:gd name="connsiteX237" fmla="*/ 1498838 w 11269336"/>
              <a:gd name="connsiteY237" fmla="*/ 2189213 h 2323145"/>
              <a:gd name="connsiteX238" fmla="*/ 1494279 w 11269336"/>
              <a:gd name="connsiteY238" fmla="*/ 2183112 h 2323145"/>
              <a:gd name="connsiteX239" fmla="*/ 1473714 w 11269336"/>
              <a:gd name="connsiteY239" fmla="*/ 2179625 h 2323145"/>
              <a:gd name="connsiteX240" fmla="*/ 1449503 w 11269336"/>
              <a:gd name="connsiteY240" fmla="*/ 2182633 h 2323145"/>
              <a:gd name="connsiteX241" fmla="*/ 1266687 w 11269336"/>
              <a:gd name="connsiteY241" fmla="*/ 2212688 h 2323145"/>
              <a:gd name="connsiteX242" fmla="*/ 1239614 w 11269336"/>
              <a:gd name="connsiteY242" fmla="*/ 2209727 h 2323145"/>
              <a:gd name="connsiteX243" fmla="*/ 1202436 w 11269336"/>
              <a:gd name="connsiteY243" fmla="*/ 2209817 h 2323145"/>
              <a:gd name="connsiteX244" fmla="*/ 1136097 w 11269336"/>
              <a:gd name="connsiteY244" fmla="*/ 2205112 h 2323145"/>
              <a:gd name="connsiteX245" fmla="*/ 988232 w 11269336"/>
              <a:gd name="connsiteY245" fmla="*/ 2235635 h 2323145"/>
              <a:gd name="connsiteX246" fmla="*/ 981959 w 11269336"/>
              <a:gd name="connsiteY246" fmla="*/ 2231607 h 2323145"/>
              <a:gd name="connsiteX247" fmla="*/ 938600 w 11269336"/>
              <a:gd name="connsiteY247" fmla="*/ 2238113 h 2323145"/>
              <a:gd name="connsiteX248" fmla="*/ 791788 w 11269336"/>
              <a:gd name="connsiteY248" fmla="*/ 2293224 h 2323145"/>
              <a:gd name="connsiteX249" fmla="*/ 706914 w 11269336"/>
              <a:gd name="connsiteY249" fmla="*/ 2305046 h 2323145"/>
              <a:gd name="connsiteX250" fmla="*/ 675971 w 11269336"/>
              <a:gd name="connsiteY250" fmla="*/ 2304030 h 2323145"/>
              <a:gd name="connsiteX251" fmla="*/ 624180 w 11269336"/>
              <a:gd name="connsiteY251" fmla="*/ 2302650 h 2323145"/>
              <a:gd name="connsiteX252" fmla="*/ 583453 w 11269336"/>
              <a:gd name="connsiteY252" fmla="*/ 2288788 h 2323145"/>
              <a:gd name="connsiteX253" fmla="*/ 540946 w 11269336"/>
              <a:gd name="connsiteY253" fmla="*/ 2292721 h 2323145"/>
              <a:gd name="connsiteX254" fmla="*/ 533680 w 11269336"/>
              <a:gd name="connsiteY254" fmla="*/ 2310233 h 2323145"/>
              <a:gd name="connsiteX255" fmla="*/ 487366 w 11269336"/>
              <a:gd name="connsiteY255" fmla="*/ 2309053 h 2323145"/>
              <a:gd name="connsiteX256" fmla="*/ 416820 w 11269336"/>
              <a:gd name="connsiteY256" fmla="*/ 2305443 h 2323145"/>
              <a:gd name="connsiteX257" fmla="*/ 376805 w 11269336"/>
              <a:gd name="connsiteY257" fmla="*/ 2307647 h 2323145"/>
              <a:gd name="connsiteX258" fmla="*/ 266777 w 11269336"/>
              <a:gd name="connsiteY258" fmla="*/ 2309012 h 2323145"/>
              <a:gd name="connsiteX259" fmla="*/ 156013 w 11269336"/>
              <a:gd name="connsiteY259" fmla="*/ 2306832 h 2323145"/>
              <a:gd name="connsiteX260" fmla="*/ 87258 w 11269336"/>
              <a:gd name="connsiteY260" fmla="*/ 2285511 h 2323145"/>
              <a:gd name="connsiteX261" fmla="*/ 23798 w 11269336"/>
              <a:gd name="connsiteY261" fmla="*/ 2281822 h 2323145"/>
              <a:gd name="connsiteX262" fmla="*/ 0 w 11269336"/>
              <a:gd name="connsiteY262" fmla="*/ 2285369 h 2323145"/>
              <a:gd name="connsiteX263" fmla="*/ 0 w 11269336"/>
              <a:gd name="connsiteY26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9062863 w 11269336"/>
              <a:gd name="connsiteY22" fmla="*/ 754656 h 2323145"/>
              <a:gd name="connsiteX23" fmla="*/ 8914746 w 11269336"/>
              <a:gd name="connsiteY23" fmla="*/ 826428 h 2323145"/>
              <a:gd name="connsiteX24" fmla="*/ 8917778 w 11269336"/>
              <a:gd name="connsiteY24" fmla="*/ 835198 h 2323145"/>
              <a:gd name="connsiteX25" fmla="*/ 8905560 w 11269336"/>
              <a:gd name="connsiteY25" fmla="*/ 838358 h 2323145"/>
              <a:gd name="connsiteX26" fmla="*/ 8897564 w 11269336"/>
              <a:gd name="connsiteY26" fmla="*/ 834287 h 2323145"/>
              <a:gd name="connsiteX27" fmla="*/ 8878040 w 11269336"/>
              <a:gd name="connsiteY27" fmla="*/ 844150 h 2323145"/>
              <a:gd name="connsiteX28" fmla="*/ 8795998 w 11269336"/>
              <a:gd name="connsiteY28" fmla="*/ 863337 h 2323145"/>
              <a:gd name="connsiteX29" fmla="*/ 8776970 w 11269336"/>
              <a:gd name="connsiteY29" fmla="*/ 885177 h 2323145"/>
              <a:gd name="connsiteX30" fmla="*/ 8755719 w 11269336"/>
              <a:gd name="connsiteY30" fmla="*/ 889754 h 2323145"/>
              <a:gd name="connsiteX31" fmla="*/ 8743257 w 11269336"/>
              <a:gd name="connsiteY31" fmla="*/ 904723 h 2323145"/>
              <a:gd name="connsiteX32" fmla="*/ 8721366 w 11269336"/>
              <a:gd name="connsiteY32" fmla="*/ 904711 h 2323145"/>
              <a:gd name="connsiteX33" fmla="*/ 8678353 w 11269336"/>
              <a:gd name="connsiteY33" fmla="*/ 926318 h 2323145"/>
              <a:gd name="connsiteX34" fmla="*/ 8636849 w 11269336"/>
              <a:gd name="connsiteY34" fmla="*/ 937900 h 2323145"/>
              <a:gd name="connsiteX35" fmla="*/ 8620213 w 11269336"/>
              <a:gd name="connsiteY35" fmla="*/ 943068 h 2323145"/>
              <a:gd name="connsiteX36" fmla="*/ 8612581 w 11269336"/>
              <a:gd name="connsiteY36" fmla="*/ 952695 h 2323145"/>
              <a:gd name="connsiteX37" fmla="*/ 8589038 w 11269336"/>
              <a:gd name="connsiteY37" fmla="*/ 963892 h 2323145"/>
              <a:gd name="connsiteX38" fmla="*/ 8579950 w 11269336"/>
              <a:gd name="connsiteY38" fmla="*/ 960899 h 2323145"/>
              <a:gd name="connsiteX39" fmla="*/ 8579319 w 11269336"/>
              <a:gd name="connsiteY39" fmla="*/ 965630 h 2323145"/>
              <a:gd name="connsiteX40" fmla="*/ 8547429 w 11269336"/>
              <a:gd name="connsiteY40" fmla="*/ 984506 h 2323145"/>
              <a:gd name="connsiteX41" fmla="*/ 8478704 w 11269336"/>
              <a:gd name="connsiteY41" fmla="*/ 1025490 h 2323145"/>
              <a:gd name="connsiteX42" fmla="*/ 8461421 w 11269336"/>
              <a:gd name="connsiteY42" fmla="*/ 1035512 h 2323145"/>
              <a:gd name="connsiteX43" fmla="*/ 8445003 w 11269336"/>
              <a:gd name="connsiteY43" fmla="*/ 1036851 h 2323145"/>
              <a:gd name="connsiteX44" fmla="*/ 8357350 w 11269336"/>
              <a:gd name="connsiteY44" fmla="*/ 1060213 h 2323145"/>
              <a:gd name="connsiteX45" fmla="*/ 8335565 w 11269336"/>
              <a:gd name="connsiteY45" fmla="*/ 1061151 h 2323145"/>
              <a:gd name="connsiteX46" fmla="*/ 8325267 w 11269336"/>
              <a:gd name="connsiteY46" fmla="*/ 1055919 h 2323145"/>
              <a:gd name="connsiteX47" fmla="*/ 8293586 w 11269336"/>
              <a:gd name="connsiteY47" fmla="*/ 1076144 h 2323145"/>
              <a:gd name="connsiteX48" fmla="*/ 8242405 w 11269336"/>
              <a:gd name="connsiteY48" fmla="*/ 1095960 h 2323145"/>
              <a:gd name="connsiteX49" fmla="*/ 8197391 w 11269336"/>
              <a:gd name="connsiteY49" fmla="*/ 1107746 h 2323145"/>
              <a:gd name="connsiteX50" fmla="*/ 8081474 w 11269336"/>
              <a:gd name="connsiteY50" fmla="*/ 1130125 h 2323145"/>
              <a:gd name="connsiteX51" fmla="*/ 8053585 w 11269336"/>
              <a:gd name="connsiteY51" fmla="*/ 1129169 h 2323145"/>
              <a:gd name="connsiteX52" fmla="*/ 8038422 w 11269336"/>
              <a:gd name="connsiteY52" fmla="*/ 1119092 h 2323145"/>
              <a:gd name="connsiteX53" fmla="*/ 8029450 w 11269336"/>
              <a:gd name="connsiteY53" fmla="*/ 1125592 h 2323145"/>
              <a:gd name="connsiteX54" fmla="*/ 7959552 w 11269336"/>
              <a:gd name="connsiteY54" fmla="*/ 1140188 h 2323145"/>
              <a:gd name="connsiteX55" fmla="*/ 7914188 w 11269336"/>
              <a:gd name="connsiteY55" fmla="*/ 1150862 h 2323145"/>
              <a:gd name="connsiteX56" fmla="*/ 7914918 w 11269336"/>
              <a:gd name="connsiteY56" fmla="*/ 1168758 h 2323145"/>
              <a:gd name="connsiteX57" fmla="*/ 7875510 w 11269336"/>
              <a:gd name="connsiteY57" fmla="*/ 1183153 h 2323145"/>
              <a:gd name="connsiteX58" fmla="*/ 7829932 w 11269336"/>
              <a:gd name="connsiteY58" fmla="*/ 1180782 h 2323145"/>
              <a:gd name="connsiteX59" fmla="*/ 7779182 w 11269336"/>
              <a:gd name="connsiteY59" fmla="*/ 1192665 h 2323145"/>
              <a:gd name="connsiteX60" fmla="*/ 7748774 w 11269336"/>
              <a:gd name="connsiteY60" fmla="*/ 1199586 h 2323145"/>
              <a:gd name="connsiteX61" fmla="*/ 7671846 w 11269336"/>
              <a:gd name="connsiteY61" fmla="*/ 1231966 h 2323145"/>
              <a:gd name="connsiteX62" fmla="*/ 7554146 w 11269336"/>
              <a:gd name="connsiteY62" fmla="*/ 1319748 h 2323145"/>
              <a:gd name="connsiteX63" fmla="*/ 7515052 w 11269336"/>
              <a:gd name="connsiteY63" fmla="*/ 1336718 h 2323145"/>
              <a:gd name="connsiteX64" fmla="*/ 7507193 w 11269336"/>
              <a:gd name="connsiteY64" fmla="*/ 1334617 h 2323145"/>
              <a:gd name="connsiteX65" fmla="*/ 7461694 w 11269336"/>
              <a:gd name="connsiteY65" fmla="*/ 1375866 h 2323145"/>
              <a:gd name="connsiteX66" fmla="*/ 7377571 w 11269336"/>
              <a:gd name="connsiteY66" fmla="*/ 1400128 h 2323145"/>
              <a:gd name="connsiteX67" fmla="*/ 7311261 w 11269336"/>
              <a:gd name="connsiteY67" fmla="*/ 1412652 h 2323145"/>
              <a:gd name="connsiteX68" fmla="*/ 7275307 w 11269336"/>
              <a:gd name="connsiteY68" fmla="*/ 1422171 h 2323145"/>
              <a:gd name="connsiteX69" fmla="*/ 7247783 w 11269336"/>
              <a:gd name="connsiteY69" fmla="*/ 1426330 h 2323145"/>
              <a:gd name="connsiteX70" fmla="*/ 7185047 w 11269336"/>
              <a:gd name="connsiteY70" fmla="*/ 1451812 h 2323145"/>
              <a:gd name="connsiteX71" fmla="*/ 7084117 w 11269336"/>
              <a:gd name="connsiteY71" fmla="*/ 1500281 h 2323145"/>
              <a:gd name="connsiteX72" fmla="*/ 7062011 w 11269336"/>
              <a:gd name="connsiteY72" fmla="*/ 1509183 h 2323145"/>
              <a:gd name="connsiteX73" fmla="*/ 7040555 w 11269336"/>
              <a:gd name="connsiteY73" fmla="*/ 1511207 h 2323145"/>
              <a:gd name="connsiteX74" fmla="*/ 7033438 w 11269336"/>
              <a:gd name="connsiteY74" fmla="*/ 1506772 h 2323145"/>
              <a:gd name="connsiteX75" fmla="*/ 7020886 w 11269336"/>
              <a:gd name="connsiteY75" fmla="*/ 1510764 h 2323145"/>
              <a:gd name="connsiteX76" fmla="*/ 7017033 w 11269336"/>
              <a:gd name="connsiteY76" fmla="*/ 1510650 h 2323145"/>
              <a:gd name="connsiteX77" fmla="*/ 6995460 w 11269336"/>
              <a:gd name="connsiteY77" fmla="*/ 1511173 h 2323145"/>
              <a:gd name="connsiteX78" fmla="*/ 6962144 w 11269336"/>
              <a:gd name="connsiteY78" fmla="*/ 1541508 h 2323145"/>
              <a:gd name="connsiteX79" fmla="*/ 6910674 w 11269336"/>
              <a:gd name="connsiteY79" fmla="*/ 1554793 h 2323145"/>
              <a:gd name="connsiteX80" fmla="*/ 6732152 w 11269336"/>
              <a:gd name="connsiteY80" fmla="*/ 1642538 h 2323145"/>
              <a:gd name="connsiteX81" fmla="*/ 6694106 w 11269336"/>
              <a:gd name="connsiteY81" fmla="*/ 1632377 h 2323145"/>
              <a:gd name="connsiteX82" fmla="*/ 6617223 w 11269336"/>
              <a:gd name="connsiteY82" fmla="*/ 1659889 h 2323145"/>
              <a:gd name="connsiteX83" fmla="*/ 6521138 w 11269336"/>
              <a:gd name="connsiteY83" fmla="*/ 1744340 h 2323145"/>
              <a:gd name="connsiteX84" fmla="*/ 6380677 w 11269336"/>
              <a:gd name="connsiteY84" fmla="*/ 1796883 h 2323145"/>
              <a:gd name="connsiteX85" fmla="*/ 6374897 w 11269336"/>
              <a:gd name="connsiteY85" fmla="*/ 1809910 h 2323145"/>
              <a:gd name="connsiteX86" fmla="*/ 6364545 w 11269336"/>
              <a:gd name="connsiteY86" fmla="*/ 1820090 h 2323145"/>
              <a:gd name="connsiteX87" fmla="*/ 6362126 w 11269336"/>
              <a:gd name="connsiteY87" fmla="*/ 1819991 h 2323145"/>
              <a:gd name="connsiteX88" fmla="*/ 6346673 w 11269336"/>
              <a:gd name="connsiteY88" fmla="*/ 1827824 h 2323145"/>
              <a:gd name="connsiteX89" fmla="*/ 6345588 w 11269336"/>
              <a:gd name="connsiteY89" fmla="*/ 1832232 h 2323145"/>
              <a:gd name="connsiteX90" fmla="*/ 6335708 w 11269336"/>
              <a:gd name="connsiteY90" fmla="*/ 1838451 h 2323145"/>
              <a:gd name="connsiteX91" fmla="*/ 6318182 w 11269336"/>
              <a:gd name="connsiteY91" fmla="*/ 1852975 h 2323145"/>
              <a:gd name="connsiteX92" fmla="*/ 6313084 w 11269336"/>
              <a:gd name="connsiteY92" fmla="*/ 1853561 h 2323145"/>
              <a:gd name="connsiteX93" fmla="*/ 6283816 w 11269336"/>
              <a:gd name="connsiteY93" fmla="*/ 1872148 h 2323145"/>
              <a:gd name="connsiteX94" fmla="*/ 6282550 w 11269336"/>
              <a:gd name="connsiteY94" fmla="*/ 1871392 h 2323145"/>
              <a:gd name="connsiteX95" fmla="*/ 6270527 w 11269336"/>
              <a:gd name="connsiteY95" fmla="*/ 1872208 h 2323145"/>
              <a:gd name="connsiteX96" fmla="*/ 6249518 w 11269336"/>
              <a:gd name="connsiteY96" fmla="*/ 1876079 h 2323145"/>
              <a:gd name="connsiteX97" fmla="*/ 6190386 w 11269336"/>
              <a:gd name="connsiteY97" fmla="*/ 1872478 h 2323145"/>
              <a:gd name="connsiteX98" fmla="*/ 6159777 w 11269336"/>
              <a:gd name="connsiteY98" fmla="*/ 1891745 h 2323145"/>
              <a:gd name="connsiteX99" fmla="*/ 6153131 w 11269336"/>
              <a:gd name="connsiteY99" fmla="*/ 1895079 h 2323145"/>
              <a:gd name="connsiteX100" fmla="*/ 6152798 w 11269336"/>
              <a:gd name="connsiteY100" fmla="*/ 1894920 h 2323145"/>
              <a:gd name="connsiteX101" fmla="*/ 6145388 w 11269336"/>
              <a:gd name="connsiteY101" fmla="*/ 1897990 h 2323145"/>
              <a:gd name="connsiteX102" fmla="*/ 6141014 w 11269336"/>
              <a:gd name="connsiteY102" fmla="*/ 1901155 h 2323145"/>
              <a:gd name="connsiteX103" fmla="*/ 6128122 w 11269336"/>
              <a:gd name="connsiteY103" fmla="*/ 1907623 h 2323145"/>
              <a:gd name="connsiteX104" fmla="*/ 6122351 w 11269336"/>
              <a:gd name="connsiteY104" fmla="*/ 1908359 h 2323145"/>
              <a:gd name="connsiteX105" fmla="*/ 6064750 w 11269336"/>
              <a:gd name="connsiteY105" fmla="*/ 1896394 h 2323145"/>
              <a:gd name="connsiteX106" fmla="*/ 5964230 w 11269336"/>
              <a:gd name="connsiteY106" fmla="*/ 1910038 h 2323145"/>
              <a:gd name="connsiteX107" fmla="*/ 5865399 w 11269336"/>
              <a:gd name="connsiteY107" fmla="*/ 1926966 h 2323145"/>
              <a:gd name="connsiteX108" fmla="*/ 5829951 w 11269336"/>
              <a:gd name="connsiteY108" fmla="*/ 1934755 h 2323145"/>
              <a:gd name="connsiteX109" fmla="*/ 5765285 w 11269336"/>
              <a:gd name="connsiteY109" fmla="*/ 1941322 h 2323145"/>
              <a:gd name="connsiteX110" fmla="*/ 5734750 w 11269336"/>
              <a:gd name="connsiteY110" fmla="*/ 1939793 h 2323145"/>
              <a:gd name="connsiteX111" fmla="*/ 5733569 w 11269336"/>
              <a:gd name="connsiteY111" fmla="*/ 1940505 h 2323145"/>
              <a:gd name="connsiteX112" fmla="*/ 5730329 w 11269336"/>
              <a:gd name="connsiteY112" fmla="*/ 1937845 h 2323145"/>
              <a:gd name="connsiteX113" fmla="*/ 5724661 w 11269336"/>
              <a:gd name="connsiteY113" fmla="*/ 1937455 h 2323145"/>
              <a:gd name="connsiteX114" fmla="*/ 5710186 w 11269336"/>
              <a:gd name="connsiteY114" fmla="*/ 1941370 h 2323145"/>
              <a:gd name="connsiteX115" fmla="*/ 5704910 w 11269336"/>
              <a:gd name="connsiteY115" fmla="*/ 1943663 h 2323145"/>
              <a:gd name="connsiteX116" fmla="*/ 5696836 w 11269336"/>
              <a:gd name="connsiteY116" fmla="*/ 1945271 h 2323145"/>
              <a:gd name="connsiteX117" fmla="*/ 5696583 w 11269336"/>
              <a:gd name="connsiteY117" fmla="*/ 1945050 h 2323145"/>
              <a:gd name="connsiteX118" fmla="*/ 5689123 w 11269336"/>
              <a:gd name="connsiteY118" fmla="*/ 1947067 h 2323145"/>
              <a:gd name="connsiteX119" fmla="*/ 5653291 w 11269336"/>
              <a:gd name="connsiteY119" fmla="*/ 1960245 h 2323145"/>
              <a:gd name="connsiteX120" fmla="*/ 5599385 w 11269336"/>
              <a:gd name="connsiteY120" fmla="*/ 1945198 h 2323145"/>
              <a:gd name="connsiteX121" fmla="*/ 5578300 w 11269336"/>
              <a:gd name="connsiteY121" fmla="*/ 1944963 h 2323145"/>
              <a:gd name="connsiteX122" fmla="*/ 5566758 w 11269336"/>
              <a:gd name="connsiteY122" fmla="*/ 1943441 h 2323145"/>
              <a:gd name="connsiteX123" fmla="*/ 5565857 w 11269336"/>
              <a:gd name="connsiteY123" fmla="*/ 1942445 h 2323145"/>
              <a:gd name="connsiteX124" fmla="*/ 5531534 w 11269336"/>
              <a:gd name="connsiteY124" fmla="*/ 1955208 h 2323145"/>
              <a:gd name="connsiteX125" fmla="*/ 5526552 w 11269336"/>
              <a:gd name="connsiteY125" fmla="*/ 1954799 h 2323145"/>
              <a:gd name="connsiteX126" fmla="*/ 5504723 w 11269336"/>
              <a:gd name="connsiteY126" fmla="*/ 1965811 h 2323145"/>
              <a:gd name="connsiteX127" fmla="*/ 5493156 w 11269336"/>
              <a:gd name="connsiteY127" fmla="*/ 1970063 h 2323145"/>
              <a:gd name="connsiteX128" fmla="*/ 5490486 w 11269336"/>
              <a:gd name="connsiteY128" fmla="*/ 1974227 h 2323145"/>
              <a:gd name="connsiteX129" fmla="*/ 5473107 w 11269336"/>
              <a:gd name="connsiteY129" fmla="*/ 1979001 h 2323145"/>
              <a:gd name="connsiteX130" fmla="*/ 5470885 w 11269336"/>
              <a:gd name="connsiteY130" fmla="*/ 1978432 h 2323145"/>
              <a:gd name="connsiteX131" fmla="*/ 5457393 w 11269336"/>
              <a:gd name="connsiteY131" fmla="*/ 1986525 h 2323145"/>
              <a:gd name="connsiteX132" fmla="*/ 5447102 w 11269336"/>
              <a:gd name="connsiteY132" fmla="*/ 1998329 h 2323145"/>
              <a:gd name="connsiteX133" fmla="*/ 5159151 w 11269336"/>
              <a:gd name="connsiteY133" fmla="*/ 2029640 h 2323145"/>
              <a:gd name="connsiteX134" fmla="*/ 5041688 w 11269336"/>
              <a:gd name="connsiteY134" fmla="*/ 2022334 h 2323145"/>
              <a:gd name="connsiteX135" fmla="*/ 4860988 w 11269336"/>
              <a:gd name="connsiteY135" fmla="*/ 2135698 h 2323145"/>
              <a:gd name="connsiteX136" fmla="*/ 4807902 w 11269336"/>
              <a:gd name="connsiteY136" fmla="*/ 2138894 h 2323145"/>
              <a:gd name="connsiteX137" fmla="*/ 4765388 w 11269336"/>
              <a:gd name="connsiteY137" fmla="*/ 2162525 h 2323145"/>
              <a:gd name="connsiteX138" fmla="*/ 4745033 w 11269336"/>
              <a:gd name="connsiteY138" fmla="*/ 2158859 h 2323145"/>
              <a:gd name="connsiteX139" fmla="*/ 4741475 w 11269336"/>
              <a:gd name="connsiteY139" fmla="*/ 2157998 h 2323145"/>
              <a:gd name="connsiteX140" fmla="*/ 4728247 w 11269336"/>
              <a:gd name="connsiteY140" fmla="*/ 2159526 h 2323145"/>
              <a:gd name="connsiteX141" fmla="*/ 4723263 w 11269336"/>
              <a:gd name="connsiteY141" fmla="*/ 2153742 h 2323145"/>
              <a:gd name="connsiteX142" fmla="*/ 4702453 w 11269336"/>
              <a:gd name="connsiteY142" fmla="*/ 2151586 h 2323145"/>
              <a:gd name="connsiteX143" fmla="*/ 4678455 w 11269336"/>
              <a:gd name="connsiteY143" fmla="*/ 2156131 h 2323145"/>
              <a:gd name="connsiteX144" fmla="*/ 4593061 w 11269336"/>
              <a:gd name="connsiteY144" fmla="*/ 2171597 h 2323145"/>
              <a:gd name="connsiteX145" fmla="*/ 4579902 w 11269336"/>
              <a:gd name="connsiteY145" fmla="*/ 2177927 h 2323145"/>
              <a:gd name="connsiteX146" fmla="*/ 4533444 w 11269336"/>
              <a:gd name="connsiteY146" fmla="*/ 2181200 h 2323145"/>
              <a:gd name="connsiteX147" fmla="*/ 4492832 w 11269336"/>
              <a:gd name="connsiteY147" fmla="*/ 2188033 h 2323145"/>
              <a:gd name="connsiteX148" fmla="*/ 4467257 w 11269336"/>
              <a:gd name="connsiteY148" fmla="*/ 2196121 h 2323145"/>
              <a:gd name="connsiteX149" fmla="*/ 4459937 w 11269336"/>
              <a:gd name="connsiteY149" fmla="*/ 2195182 h 2323145"/>
              <a:gd name="connsiteX150" fmla="*/ 4433312 w 11269336"/>
              <a:gd name="connsiteY150" fmla="*/ 2199004 h 2323145"/>
              <a:gd name="connsiteX151" fmla="*/ 4420601 w 11269336"/>
              <a:gd name="connsiteY151" fmla="*/ 2205158 h 2323145"/>
              <a:gd name="connsiteX152" fmla="*/ 4405765 w 11269336"/>
              <a:gd name="connsiteY152" fmla="*/ 2199902 h 2323145"/>
              <a:gd name="connsiteX153" fmla="*/ 4401354 w 11269336"/>
              <a:gd name="connsiteY153" fmla="*/ 2194745 h 2323145"/>
              <a:gd name="connsiteX154" fmla="*/ 4383151 w 11269336"/>
              <a:gd name="connsiteY154" fmla="*/ 2201140 h 2323145"/>
              <a:gd name="connsiteX155" fmla="*/ 4366646 w 11269336"/>
              <a:gd name="connsiteY155" fmla="*/ 2198564 h 2323145"/>
              <a:gd name="connsiteX156" fmla="*/ 4354009 w 11269336"/>
              <a:gd name="connsiteY156" fmla="*/ 2204984 h 2323145"/>
              <a:gd name="connsiteX157" fmla="*/ 4348284 w 11269336"/>
              <a:gd name="connsiteY157" fmla="*/ 2205270 h 2323145"/>
              <a:gd name="connsiteX158" fmla="*/ 4333906 w 11269336"/>
              <a:gd name="connsiteY158" fmla="*/ 2205251 h 2323145"/>
              <a:gd name="connsiteX159" fmla="*/ 4308819 w 11269336"/>
              <a:gd name="connsiteY159" fmla="*/ 2203822 h 2323145"/>
              <a:gd name="connsiteX160" fmla="*/ 4301210 w 11269336"/>
              <a:gd name="connsiteY160" fmla="*/ 2204456 h 2323145"/>
              <a:gd name="connsiteX161" fmla="*/ 4283095 w 11269336"/>
              <a:gd name="connsiteY161" fmla="*/ 2198177 h 2323145"/>
              <a:gd name="connsiteX162" fmla="*/ 4250119 w 11269336"/>
              <a:gd name="connsiteY162" fmla="*/ 2196342 h 2323145"/>
              <a:gd name="connsiteX163" fmla="*/ 4189203 w 11269336"/>
              <a:gd name="connsiteY163" fmla="*/ 2178994 h 2323145"/>
              <a:gd name="connsiteX164" fmla="*/ 4154035 w 11269336"/>
              <a:gd name="connsiteY164" fmla="*/ 2171950 h 2323145"/>
              <a:gd name="connsiteX165" fmla="*/ 4129569 w 11269336"/>
              <a:gd name="connsiteY165" fmla="*/ 2163850 h 2323145"/>
              <a:gd name="connsiteX166" fmla="*/ 4061250 w 11269336"/>
              <a:gd name="connsiteY166" fmla="*/ 2159236 h 2323145"/>
              <a:gd name="connsiteX167" fmla="*/ 3945480 w 11269336"/>
              <a:gd name="connsiteY167" fmla="*/ 2158279 h 2323145"/>
              <a:gd name="connsiteX168" fmla="*/ 3921468 w 11269336"/>
              <a:gd name="connsiteY168" fmla="*/ 2156588 h 2323145"/>
              <a:gd name="connsiteX169" fmla="*/ 3903348 w 11269336"/>
              <a:gd name="connsiteY169" fmla="*/ 2149220 h 2323145"/>
              <a:gd name="connsiteX170" fmla="*/ 3901342 w 11269336"/>
              <a:gd name="connsiteY170" fmla="*/ 2142355 h 2323145"/>
              <a:gd name="connsiteX171" fmla="*/ 3888539 w 11269336"/>
              <a:gd name="connsiteY171" fmla="*/ 2140476 h 2323145"/>
              <a:gd name="connsiteX172" fmla="*/ 3885662 w 11269336"/>
              <a:gd name="connsiteY172" fmla="*/ 2138740 h 2323145"/>
              <a:gd name="connsiteX173" fmla="*/ 3868627 w 11269336"/>
              <a:gd name="connsiteY173" fmla="*/ 2130023 h 2323145"/>
              <a:gd name="connsiteX174" fmla="*/ 3819177 w 11269336"/>
              <a:gd name="connsiteY174" fmla="*/ 2142111 h 2323145"/>
              <a:gd name="connsiteX175" fmla="*/ 3769100 w 11269336"/>
              <a:gd name="connsiteY175" fmla="*/ 2131731 h 2323145"/>
              <a:gd name="connsiteX176" fmla="*/ 3562752 w 11269336"/>
              <a:gd name="connsiteY176" fmla="*/ 2131785 h 2323145"/>
              <a:gd name="connsiteX177" fmla="*/ 3541402 w 11269336"/>
              <a:gd name="connsiteY177" fmla="*/ 2106821 h 2323145"/>
              <a:gd name="connsiteX178" fmla="*/ 3365341 w 11269336"/>
              <a:gd name="connsiteY178" fmla="*/ 2077638 h 2323145"/>
              <a:gd name="connsiteX179" fmla="*/ 3170922 w 11269336"/>
              <a:gd name="connsiteY179" fmla="*/ 2115957 h 2323145"/>
              <a:gd name="connsiteX180" fmla="*/ 3156256 w 11269336"/>
              <a:gd name="connsiteY180" fmla="*/ 2124773 h 2323145"/>
              <a:gd name="connsiteX181" fmla="*/ 3140298 w 11269336"/>
              <a:gd name="connsiteY181" fmla="*/ 2129182 h 2323145"/>
              <a:gd name="connsiteX182" fmla="*/ 3138514 w 11269336"/>
              <a:gd name="connsiteY182" fmla="*/ 2128069 h 2323145"/>
              <a:gd name="connsiteX183" fmla="*/ 3120467 w 11269336"/>
              <a:gd name="connsiteY183" fmla="*/ 2128281 h 2323145"/>
              <a:gd name="connsiteX184" fmla="*/ 3116175 w 11269336"/>
              <a:gd name="connsiteY184" fmla="*/ 2131633 h 2323145"/>
              <a:gd name="connsiteX185" fmla="*/ 3103685 w 11269336"/>
              <a:gd name="connsiteY185" fmla="*/ 2132814 h 2323145"/>
              <a:gd name="connsiteX186" fmla="*/ 3078794 w 11269336"/>
              <a:gd name="connsiteY186" fmla="*/ 2137935 h 2323145"/>
              <a:gd name="connsiteX187" fmla="*/ 3074407 w 11269336"/>
              <a:gd name="connsiteY187" fmla="*/ 2136274 h 2323145"/>
              <a:gd name="connsiteX188" fmla="*/ 3037285 w 11269336"/>
              <a:gd name="connsiteY188" fmla="*/ 2139919 h 2323145"/>
              <a:gd name="connsiteX189" fmla="*/ 3036901 w 11269336"/>
              <a:gd name="connsiteY189" fmla="*/ 2138726 h 2323145"/>
              <a:gd name="connsiteX190" fmla="*/ 3026996 w 11269336"/>
              <a:gd name="connsiteY190" fmla="*/ 2134322 h 2323145"/>
              <a:gd name="connsiteX191" fmla="*/ 3007772 w 11269336"/>
              <a:gd name="connsiteY191" fmla="*/ 2128742 h 2323145"/>
              <a:gd name="connsiteX192" fmla="*/ 2965030 w 11269336"/>
              <a:gd name="connsiteY192" fmla="*/ 2100494 h 2323145"/>
              <a:gd name="connsiteX193" fmla="*/ 2926342 w 11269336"/>
              <a:gd name="connsiteY193" fmla="*/ 2104155 h 2323145"/>
              <a:gd name="connsiteX194" fmla="*/ 2918608 w 11269336"/>
              <a:gd name="connsiteY194" fmla="*/ 2104215 h 2323145"/>
              <a:gd name="connsiteX195" fmla="*/ 2918475 w 11269336"/>
              <a:gd name="connsiteY195" fmla="*/ 2103937 h 2323145"/>
              <a:gd name="connsiteX196" fmla="*/ 2910360 w 11269336"/>
              <a:gd name="connsiteY196" fmla="*/ 2103444 h 2323145"/>
              <a:gd name="connsiteX197" fmla="*/ 2904507 w 11269336"/>
              <a:gd name="connsiteY197" fmla="*/ 2104326 h 2323145"/>
              <a:gd name="connsiteX198" fmla="*/ 2889503 w 11269336"/>
              <a:gd name="connsiteY198" fmla="*/ 2104443 h 2323145"/>
              <a:gd name="connsiteX199" fmla="*/ 2884480 w 11269336"/>
              <a:gd name="connsiteY199" fmla="*/ 2102626 h 2323145"/>
              <a:gd name="connsiteX200" fmla="*/ 2882689 w 11269336"/>
              <a:gd name="connsiteY200" fmla="*/ 2099228 h 2323145"/>
              <a:gd name="connsiteX201" fmla="*/ 2881291 w 11269336"/>
              <a:gd name="connsiteY201" fmla="*/ 2099618 h 2323145"/>
              <a:gd name="connsiteX202" fmla="*/ 2853979 w 11269336"/>
              <a:gd name="connsiteY202" fmla="*/ 2090388 h 2323145"/>
              <a:gd name="connsiteX203" fmla="*/ 2791790 w 11269336"/>
              <a:gd name="connsiteY203" fmla="*/ 2080332 h 2323145"/>
              <a:gd name="connsiteX204" fmla="*/ 2755844 w 11269336"/>
              <a:gd name="connsiteY204" fmla="*/ 2078874 h 2323145"/>
              <a:gd name="connsiteX205" fmla="*/ 2657742 w 11269336"/>
              <a:gd name="connsiteY205" fmla="*/ 2070179 h 2323145"/>
              <a:gd name="connsiteX206" fmla="*/ 2559549 w 11269336"/>
              <a:gd name="connsiteY206" fmla="*/ 2057873 h 2323145"/>
              <a:gd name="connsiteX207" fmla="*/ 2512054 w 11269336"/>
              <a:gd name="connsiteY207" fmla="*/ 2031671 h 2323145"/>
              <a:gd name="connsiteX208" fmla="*/ 2506437 w 11269336"/>
              <a:gd name="connsiteY208" fmla="*/ 2030918 h 2323145"/>
              <a:gd name="connsiteX209" fmla="*/ 2491752 w 11269336"/>
              <a:gd name="connsiteY209" fmla="*/ 2033906 h 2323145"/>
              <a:gd name="connsiteX210" fmla="*/ 2486338 w 11269336"/>
              <a:gd name="connsiteY210" fmla="*/ 2035862 h 2323145"/>
              <a:gd name="connsiteX211" fmla="*/ 2478186 w 11269336"/>
              <a:gd name="connsiteY211" fmla="*/ 2036953 h 2323145"/>
              <a:gd name="connsiteX212" fmla="*/ 2477950 w 11269336"/>
              <a:gd name="connsiteY212" fmla="*/ 2036715 h 2323145"/>
              <a:gd name="connsiteX213" fmla="*/ 2470381 w 11269336"/>
              <a:gd name="connsiteY213" fmla="*/ 2038256 h 2323145"/>
              <a:gd name="connsiteX214" fmla="*/ 2433781 w 11269336"/>
              <a:gd name="connsiteY214" fmla="*/ 2049140 h 2323145"/>
              <a:gd name="connsiteX215" fmla="*/ 2381172 w 11269336"/>
              <a:gd name="connsiteY215" fmla="*/ 2030645 h 2323145"/>
              <a:gd name="connsiteX216" fmla="*/ 2360198 w 11269336"/>
              <a:gd name="connsiteY216" fmla="*/ 2029059 h 2323145"/>
              <a:gd name="connsiteX217" fmla="*/ 2348815 w 11269336"/>
              <a:gd name="connsiteY217" fmla="*/ 2026798 h 2323145"/>
              <a:gd name="connsiteX218" fmla="*/ 2347988 w 11269336"/>
              <a:gd name="connsiteY218" fmla="*/ 2025745 h 2323145"/>
              <a:gd name="connsiteX219" fmla="*/ 2312920 w 11269336"/>
              <a:gd name="connsiteY219" fmla="*/ 2036311 h 2323145"/>
              <a:gd name="connsiteX220" fmla="*/ 2307986 w 11269336"/>
              <a:gd name="connsiteY220" fmla="*/ 2035583 h 2323145"/>
              <a:gd name="connsiteX221" fmla="*/ 2285481 w 11269336"/>
              <a:gd name="connsiteY221" fmla="*/ 2045197 h 2323145"/>
              <a:gd name="connsiteX222" fmla="*/ 2273666 w 11269336"/>
              <a:gd name="connsiteY222" fmla="*/ 2048710 h 2323145"/>
              <a:gd name="connsiteX223" fmla="*/ 2270719 w 11269336"/>
              <a:gd name="connsiteY223" fmla="*/ 2052702 h 2323145"/>
              <a:gd name="connsiteX224" fmla="*/ 2253080 w 11269336"/>
              <a:gd name="connsiteY224" fmla="*/ 2056363 h 2323145"/>
              <a:gd name="connsiteX225" fmla="*/ 2250906 w 11269336"/>
              <a:gd name="connsiteY225" fmla="*/ 2055654 h 2323145"/>
              <a:gd name="connsiteX226" fmla="*/ 2236905 w 11269336"/>
              <a:gd name="connsiteY226" fmla="*/ 2062882 h 2323145"/>
              <a:gd name="connsiteX227" fmla="*/ 2225830 w 11269336"/>
              <a:gd name="connsiteY227" fmla="*/ 2074027 h 2323145"/>
              <a:gd name="connsiteX228" fmla="*/ 2073776 w 11269336"/>
              <a:gd name="connsiteY228" fmla="*/ 2089244 h 2323145"/>
              <a:gd name="connsiteX229" fmla="*/ 1948256 w 11269336"/>
              <a:gd name="connsiteY229" fmla="*/ 2146616 h 2323145"/>
              <a:gd name="connsiteX230" fmla="*/ 1865582 w 11269336"/>
              <a:gd name="connsiteY230" fmla="*/ 2153738 h 2323145"/>
              <a:gd name="connsiteX231" fmla="*/ 1835210 w 11269336"/>
              <a:gd name="connsiteY231" fmla="*/ 2134244 h 2323145"/>
              <a:gd name="connsiteX232" fmla="*/ 1632661 w 11269336"/>
              <a:gd name="connsiteY232" fmla="*/ 2173882 h 2323145"/>
              <a:gd name="connsiteX233" fmla="*/ 1579590 w 11269336"/>
              <a:gd name="connsiteY233" fmla="*/ 2173680 h 2323145"/>
              <a:gd name="connsiteX234" fmla="*/ 1535601 w 11269336"/>
              <a:gd name="connsiteY234" fmla="*/ 2194590 h 2323145"/>
              <a:gd name="connsiteX235" fmla="*/ 1515594 w 11269336"/>
              <a:gd name="connsiteY235" fmla="*/ 2189622 h 2323145"/>
              <a:gd name="connsiteX236" fmla="*/ 1512113 w 11269336"/>
              <a:gd name="connsiteY236" fmla="*/ 2188534 h 2323145"/>
              <a:gd name="connsiteX237" fmla="*/ 1498838 w 11269336"/>
              <a:gd name="connsiteY237" fmla="*/ 2189213 h 2323145"/>
              <a:gd name="connsiteX238" fmla="*/ 1494279 w 11269336"/>
              <a:gd name="connsiteY238" fmla="*/ 2183112 h 2323145"/>
              <a:gd name="connsiteX239" fmla="*/ 1473714 w 11269336"/>
              <a:gd name="connsiteY239" fmla="*/ 2179625 h 2323145"/>
              <a:gd name="connsiteX240" fmla="*/ 1449503 w 11269336"/>
              <a:gd name="connsiteY240" fmla="*/ 2182633 h 2323145"/>
              <a:gd name="connsiteX241" fmla="*/ 1266687 w 11269336"/>
              <a:gd name="connsiteY241" fmla="*/ 2212688 h 2323145"/>
              <a:gd name="connsiteX242" fmla="*/ 1239614 w 11269336"/>
              <a:gd name="connsiteY242" fmla="*/ 2209727 h 2323145"/>
              <a:gd name="connsiteX243" fmla="*/ 1202436 w 11269336"/>
              <a:gd name="connsiteY243" fmla="*/ 2209817 h 2323145"/>
              <a:gd name="connsiteX244" fmla="*/ 1136097 w 11269336"/>
              <a:gd name="connsiteY244" fmla="*/ 2205112 h 2323145"/>
              <a:gd name="connsiteX245" fmla="*/ 988232 w 11269336"/>
              <a:gd name="connsiteY245" fmla="*/ 2235635 h 2323145"/>
              <a:gd name="connsiteX246" fmla="*/ 981959 w 11269336"/>
              <a:gd name="connsiteY246" fmla="*/ 2231607 h 2323145"/>
              <a:gd name="connsiteX247" fmla="*/ 938600 w 11269336"/>
              <a:gd name="connsiteY247" fmla="*/ 2238113 h 2323145"/>
              <a:gd name="connsiteX248" fmla="*/ 791788 w 11269336"/>
              <a:gd name="connsiteY248" fmla="*/ 2293224 h 2323145"/>
              <a:gd name="connsiteX249" fmla="*/ 706914 w 11269336"/>
              <a:gd name="connsiteY249" fmla="*/ 2305046 h 2323145"/>
              <a:gd name="connsiteX250" fmla="*/ 675971 w 11269336"/>
              <a:gd name="connsiteY250" fmla="*/ 2304030 h 2323145"/>
              <a:gd name="connsiteX251" fmla="*/ 624180 w 11269336"/>
              <a:gd name="connsiteY251" fmla="*/ 2302650 h 2323145"/>
              <a:gd name="connsiteX252" fmla="*/ 583453 w 11269336"/>
              <a:gd name="connsiteY252" fmla="*/ 2288788 h 2323145"/>
              <a:gd name="connsiteX253" fmla="*/ 540946 w 11269336"/>
              <a:gd name="connsiteY253" fmla="*/ 2292721 h 2323145"/>
              <a:gd name="connsiteX254" fmla="*/ 533680 w 11269336"/>
              <a:gd name="connsiteY254" fmla="*/ 2310233 h 2323145"/>
              <a:gd name="connsiteX255" fmla="*/ 487366 w 11269336"/>
              <a:gd name="connsiteY255" fmla="*/ 2309053 h 2323145"/>
              <a:gd name="connsiteX256" fmla="*/ 416820 w 11269336"/>
              <a:gd name="connsiteY256" fmla="*/ 2305443 h 2323145"/>
              <a:gd name="connsiteX257" fmla="*/ 376805 w 11269336"/>
              <a:gd name="connsiteY257" fmla="*/ 2307647 h 2323145"/>
              <a:gd name="connsiteX258" fmla="*/ 266777 w 11269336"/>
              <a:gd name="connsiteY258" fmla="*/ 2309012 h 2323145"/>
              <a:gd name="connsiteX259" fmla="*/ 156013 w 11269336"/>
              <a:gd name="connsiteY259" fmla="*/ 2306832 h 2323145"/>
              <a:gd name="connsiteX260" fmla="*/ 87258 w 11269336"/>
              <a:gd name="connsiteY260" fmla="*/ 2285511 h 2323145"/>
              <a:gd name="connsiteX261" fmla="*/ 23798 w 11269336"/>
              <a:gd name="connsiteY261" fmla="*/ 2281822 h 2323145"/>
              <a:gd name="connsiteX262" fmla="*/ 0 w 11269336"/>
              <a:gd name="connsiteY262" fmla="*/ 2285369 h 2323145"/>
              <a:gd name="connsiteX263" fmla="*/ 0 w 11269336"/>
              <a:gd name="connsiteY26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41688 w 11269336"/>
              <a:gd name="connsiteY133" fmla="*/ 2022334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41688 w 11269336"/>
              <a:gd name="connsiteY133" fmla="*/ 2022334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33444 w 11269336"/>
              <a:gd name="connsiteY144" fmla="*/ 2181200 h 2323145"/>
              <a:gd name="connsiteX145" fmla="*/ 4492832 w 11269336"/>
              <a:gd name="connsiteY145" fmla="*/ 2188033 h 2323145"/>
              <a:gd name="connsiteX146" fmla="*/ 4467257 w 11269336"/>
              <a:gd name="connsiteY146" fmla="*/ 2196121 h 2323145"/>
              <a:gd name="connsiteX147" fmla="*/ 4459937 w 11269336"/>
              <a:gd name="connsiteY147" fmla="*/ 2195182 h 2323145"/>
              <a:gd name="connsiteX148" fmla="*/ 4433312 w 11269336"/>
              <a:gd name="connsiteY148" fmla="*/ 2199004 h 2323145"/>
              <a:gd name="connsiteX149" fmla="*/ 4420601 w 11269336"/>
              <a:gd name="connsiteY149" fmla="*/ 2205158 h 2323145"/>
              <a:gd name="connsiteX150" fmla="*/ 4405765 w 11269336"/>
              <a:gd name="connsiteY150" fmla="*/ 2199902 h 2323145"/>
              <a:gd name="connsiteX151" fmla="*/ 4401354 w 11269336"/>
              <a:gd name="connsiteY151" fmla="*/ 2194745 h 2323145"/>
              <a:gd name="connsiteX152" fmla="*/ 4383151 w 11269336"/>
              <a:gd name="connsiteY152" fmla="*/ 2201140 h 2323145"/>
              <a:gd name="connsiteX153" fmla="*/ 4366646 w 11269336"/>
              <a:gd name="connsiteY153" fmla="*/ 2198564 h 2323145"/>
              <a:gd name="connsiteX154" fmla="*/ 4354009 w 11269336"/>
              <a:gd name="connsiteY154" fmla="*/ 2204984 h 2323145"/>
              <a:gd name="connsiteX155" fmla="*/ 4348284 w 11269336"/>
              <a:gd name="connsiteY155" fmla="*/ 2205270 h 2323145"/>
              <a:gd name="connsiteX156" fmla="*/ 4333906 w 11269336"/>
              <a:gd name="connsiteY156" fmla="*/ 2205251 h 2323145"/>
              <a:gd name="connsiteX157" fmla="*/ 4308819 w 11269336"/>
              <a:gd name="connsiteY157" fmla="*/ 2203822 h 2323145"/>
              <a:gd name="connsiteX158" fmla="*/ 4301210 w 11269336"/>
              <a:gd name="connsiteY158" fmla="*/ 2204456 h 2323145"/>
              <a:gd name="connsiteX159" fmla="*/ 4283095 w 11269336"/>
              <a:gd name="connsiteY159" fmla="*/ 2198177 h 2323145"/>
              <a:gd name="connsiteX160" fmla="*/ 4250119 w 11269336"/>
              <a:gd name="connsiteY160" fmla="*/ 2196342 h 2323145"/>
              <a:gd name="connsiteX161" fmla="*/ 4189203 w 11269336"/>
              <a:gd name="connsiteY161" fmla="*/ 2178994 h 2323145"/>
              <a:gd name="connsiteX162" fmla="*/ 4154035 w 11269336"/>
              <a:gd name="connsiteY162" fmla="*/ 2171950 h 2323145"/>
              <a:gd name="connsiteX163" fmla="*/ 4129569 w 11269336"/>
              <a:gd name="connsiteY163" fmla="*/ 2163850 h 2323145"/>
              <a:gd name="connsiteX164" fmla="*/ 4061250 w 11269336"/>
              <a:gd name="connsiteY164" fmla="*/ 2159236 h 2323145"/>
              <a:gd name="connsiteX165" fmla="*/ 3945480 w 11269336"/>
              <a:gd name="connsiteY165" fmla="*/ 2158279 h 2323145"/>
              <a:gd name="connsiteX166" fmla="*/ 3921468 w 11269336"/>
              <a:gd name="connsiteY166" fmla="*/ 2156588 h 2323145"/>
              <a:gd name="connsiteX167" fmla="*/ 3903348 w 11269336"/>
              <a:gd name="connsiteY167" fmla="*/ 2149220 h 2323145"/>
              <a:gd name="connsiteX168" fmla="*/ 3901342 w 11269336"/>
              <a:gd name="connsiteY168" fmla="*/ 2142355 h 2323145"/>
              <a:gd name="connsiteX169" fmla="*/ 3888539 w 11269336"/>
              <a:gd name="connsiteY169" fmla="*/ 2140476 h 2323145"/>
              <a:gd name="connsiteX170" fmla="*/ 3885662 w 11269336"/>
              <a:gd name="connsiteY170" fmla="*/ 2138740 h 2323145"/>
              <a:gd name="connsiteX171" fmla="*/ 3868627 w 11269336"/>
              <a:gd name="connsiteY171" fmla="*/ 2130023 h 2323145"/>
              <a:gd name="connsiteX172" fmla="*/ 3819177 w 11269336"/>
              <a:gd name="connsiteY172" fmla="*/ 2142111 h 2323145"/>
              <a:gd name="connsiteX173" fmla="*/ 3769100 w 11269336"/>
              <a:gd name="connsiteY173" fmla="*/ 2131731 h 2323145"/>
              <a:gd name="connsiteX174" fmla="*/ 3562752 w 11269336"/>
              <a:gd name="connsiteY174" fmla="*/ 2131785 h 2323145"/>
              <a:gd name="connsiteX175" fmla="*/ 3541402 w 11269336"/>
              <a:gd name="connsiteY175" fmla="*/ 2106821 h 2323145"/>
              <a:gd name="connsiteX176" fmla="*/ 3365341 w 11269336"/>
              <a:gd name="connsiteY176" fmla="*/ 2077638 h 2323145"/>
              <a:gd name="connsiteX177" fmla="*/ 3170922 w 11269336"/>
              <a:gd name="connsiteY177" fmla="*/ 2115957 h 2323145"/>
              <a:gd name="connsiteX178" fmla="*/ 3156256 w 11269336"/>
              <a:gd name="connsiteY178" fmla="*/ 2124773 h 2323145"/>
              <a:gd name="connsiteX179" fmla="*/ 3140298 w 11269336"/>
              <a:gd name="connsiteY179" fmla="*/ 2129182 h 2323145"/>
              <a:gd name="connsiteX180" fmla="*/ 3138514 w 11269336"/>
              <a:gd name="connsiteY180" fmla="*/ 2128069 h 2323145"/>
              <a:gd name="connsiteX181" fmla="*/ 3120467 w 11269336"/>
              <a:gd name="connsiteY181" fmla="*/ 2128281 h 2323145"/>
              <a:gd name="connsiteX182" fmla="*/ 3116175 w 11269336"/>
              <a:gd name="connsiteY182" fmla="*/ 2131633 h 2323145"/>
              <a:gd name="connsiteX183" fmla="*/ 3103685 w 11269336"/>
              <a:gd name="connsiteY183" fmla="*/ 2132814 h 2323145"/>
              <a:gd name="connsiteX184" fmla="*/ 3078794 w 11269336"/>
              <a:gd name="connsiteY184" fmla="*/ 2137935 h 2323145"/>
              <a:gd name="connsiteX185" fmla="*/ 3074407 w 11269336"/>
              <a:gd name="connsiteY185" fmla="*/ 2136274 h 2323145"/>
              <a:gd name="connsiteX186" fmla="*/ 3037285 w 11269336"/>
              <a:gd name="connsiteY186" fmla="*/ 2139919 h 2323145"/>
              <a:gd name="connsiteX187" fmla="*/ 3036901 w 11269336"/>
              <a:gd name="connsiteY187" fmla="*/ 2138726 h 2323145"/>
              <a:gd name="connsiteX188" fmla="*/ 3026996 w 11269336"/>
              <a:gd name="connsiteY188" fmla="*/ 2134322 h 2323145"/>
              <a:gd name="connsiteX189" fmla="*/ 3007772 w 11269336"/>
              <a:gd name="connsiteY189" fmla="*/ 2128742 h 2323145"/>
              <a:gd name="connsiteX190" fmla="*/ 2965030 w 11269336"/>
              <a:gd name="connsiteY190" fmla="*/ 2100494 h 2323145"/>
              <a:gd name="connsiteX191" fmla="*/ 2926342 w 11269336"/>
              <a:gd name="connsiteY191" fmla="*/ 2104155 h 2323145"/>
              <a:gd name="connsiteX192" fmla="*/ 2918608 w 11269336"/>
              <a:gd name="connsiteY192" fmla="*/ 2104215 h 2323145"/>
              <a:gd name="connsiteX193" fmla="*/ 2918475 w 11269336"/>
              <a:gd name="connsiteY193" fmla="*/ 2103937 h 2323145"/>
              <a:gd name="connsiteX194" fmla="*/ 2910360 w 11269336"/>
              <a:gd name="connsiteY194" fmla="*/ 2103444 h 2323145"/>
              <a:gd name="connsiteX195" fmla="*/ 2904507 w 11269336"/>
              <a:gd name="connsiteY195" fmla="*/ 2104326 h 2323145"/>
              <a:gd name="connsiteX196" fmla="*/ 2889503 w 11269336"/>
              <a:gd name="connsiteY196" fmla="*/ 2104443 h 2323145"/>
              <a:gd name="connsiteX197" fmla="*/ 2884480 w 11269336"/>
              <a:gd name="connsiteY197" fmla="*/ 2102626 h 2323145"/>
              <a:gd name="connsiteX198" fmla="*/ 2882689 w 11269336"/>
              <a:gd name="connsiteY198" fmla="*/ 2099228 h 2323145"/>
              <a:gd name="connsiteX199" fmla="*/ 2881291 w 11269336"/>
              <a:gd name="connsiteY199" fmla="*/ 2099618 h 2323145"/>
              <a:gd name="connsiteX200" fmla="*/ 2853979 w 11269336"/>
              <a:gd name="connsiteY200" fmla="*/ 2090388 h 2323145"/>
              <a:gd name="connsiteX201" fmla="*/ 2791790 w 11269336"/>
              <a:gd name="connsiteY201" fmla="*/ 2080332 h 2323145"/>
              <a:gd name="connsiteX202" fmla="*/ 2755844 w 11269336"/>
              <a:gd name="connsiteY202" fmla="*/ 2078874 h 2323145"/>
              <a:gd name="connsiteX203" fmla="*/ 2657742 w 11269336"/>
              <a:gd name="connsiteY203" fmla="*/ 2070179 h 2323145"/>
              <a:gd name="connsiteX204" fmla="*/ 2559549 w 11269336"/>
              <a:gd name="connsiteY204" fmla="*/ 2057873 h 2323145"/>
              <a:gd name="connsiteX205" fmla="*/ 2512054 w 11269336"/>
              <a:gd name="connsiteY205" fmla="*/ 2031671 h 2323145"/>
              <a:gd name="connsiteX206" fmla="*/ 2506437 w 11269336"/>
              <a:gd name="connsiteY206" fmla="*/ 2030918 h 2323145"/>
              <a:gd name="connsiteX207" fmla="*/ 2491752 w 11269336"/>
              <a:gd name="connsiteY207" fmla="*/ 2033906 h 2323145"/>
              <a:gd name="connsiteX208" fmla="*/ 2486338 w 11269336"/>
              <a:gd name="connsiteY208" fmla="*/ 2035862 h 2323145"/>
              <a:gd name="connsiteX209" fmla="*/ 2478186 w 11269336"/>
              <a:gd name="connsiteY209" fmla="*/ 2036953 h 2323145"/>
              <a:gd name="connsiteX210" fmla="*/ 2477950 w 11269336"/>
              <a:gd name="connsiteY210" fmla="*/ 2036715 h 2323145"/>
              <a:gd name="connsiteX211" fmla="*/ 2470381 w 11269336"/>
              <a:gd name="connsiteY211" fmla="*/ 2038256 h 2323145"/>
              <a:gd name="connsiteX212" fmla="*/ 2433781 w 11269336"/>
              <a:gd name="connsiteY212" fmla="*/ 2049140 h 2323145"/>
              <a:gd name="connsiteX213" fmla="*/ 2381172 w 11269336"/>
              <a:gd name="connsiteY213" fmla="*/ 2030645 h 2323145"/>
              <a:gd name="connsiteX214" fmla="*/ 2360198 w 11269336"/>
              <a:gd name="connsiteY214" fmla="*/ 2029059 h 2323145"/>
              <a:gd name="connsiteX215" fmla="*/ 2348815 w 11269336"/>
              <a:gd name="connsiteY215" fmla="*/ 2026798 h 2323145"/>
              <a:gd name="connsiteX216" fmla="*/ 2347988 w 11269336"/>
              <a:gd name="connsiteY216" fmla="*/ 2025745 h 2323145"/>
              <a:gd name="connsiteX217" fmla="*/ 2312920 w 11269336"/>
              <a:gd name="connsiteY217" fmla="*/ 2036311 h 2323145"/>
              <a:gd name="connsiteX218" fmla="*/ 2307986 w 11269336"/>
              <a:gd name="connsiteY218" fmla="*/ 2035583 h 2323145"/>
              <a:gd name="connsiteX219" fmla="*/ 2285481 w 11269336"/>
              <a:gd name="connsiteY219" fmla="*/ 2045197 h 2323145"/>
              <a:gd name="connsiteX220" fmla="*/ 2273666 w 11269336"/>
              <a:gd name="connsiteY220" fmla="*/ 2048710 h 2323145"/>
              <a:gd name="connsiteX221" fmla="*/ 2270719 w 11269336"/>
              <a:gd name="connsiteY221" fmla="*/ 2052702 h 2323145"/>
              <a:gd name="connsiteX222" fmla="*/ 2253080 w 11269336"/>
              <a:gd name="connsiteY222" fmla="*/ 2056363 h 2323145"/>
              <a:gd name="connsiteX223" fmla="*/ 2250906 w 11269336"/>
              <a:gd name="connsiteY223" fmla="*/ 2055654 h 2323145"/>
              <a:gd name="connsiteX224" fmla="*/ 2236905 w 11269336"/>
              <a:gd name="connsiteY224" fmla="*/ 2062882 h 2323145"/>
              <a:gd name="connsiteX225" fmla="*/ 2225830 w 11269336"/>
              <a:gd name="connsiteY225" fmla="*/ 2074027 h 2323145"/>
              <a:gd name="connsiteX226" fmla="*/ 2073776 w 11269336"/>
              <a:gd name="connsiteY226" fmla="*/ 2089244 h 2323145"/>
              <a:gd name="connsiteX227" fmla="*/ 1948256 w 11269336"/>
              <a:gd name="connsiteY227" fmla="*/ 2146616 h 2323145"/>
              <a:gd name="connsiteX228" fmla="*/ 1865582 w 11269336"/>
              <a:gd name="connsiteY228" fmla="*/ 2153738 h 2323145"/>
              <a:gd name="connsiteX229" fmla="*/ 1835210 w 11269336"/>
              <a:gd name="connsiteY229" fmla="*/ 2134244 h 2323145"/>
              <a:gd name="connsiteX230" fmla="*/ 1632661 w 11269336"/>
              <a:gd name="connsiteY230" fmla="*/ 2173882 h 2323145"/>
              <a:gd name="connsiteX231" fmla="*/ 1579590 w 11269336"/>
              <a:gd name="connsiteY231" fmla="*/ 2173680 h 2323145"/>
              <a:gd name="connsiteX232" fmla="*/ 1535601 w 11269336"/>
              <a:gd name="connsiteY232" fmla="*/ 2194590 h 2323145"/>
              <a:gd name="connsiteX233" fmla="*/ 1515594 w 11269336"/>
              <a:gd name="connsiteY233" fmla="*/ 2189622 h 2323145"/>
              <a:gd name="connsiteX234" fmla="*/ 1512113 w 11269336"/>
              <a:gd name="connsiteY234" fmla="*/ 2188534 h 2323145"/>
              <a:gd name="connsiteX235" fmla="*/ 1498838 w 11269336"/>
              <a:gd name="connsiteY235" fmla="*/ 2189213 h 2323145"/>
              <a:gd name="connsiteX236" fmla="*/ 1494279 w 11269336"/>
              <a:gd name="connsiteY236" fmla="*/ 2183112 h 2323145"/>
              <a:gd name="connsiteX237" fmla="*/ 1473714 w 11269336"/>
              <a:gd name="connsiteY237" fmla="*/ 2179625 h 2323145"/>
              <a:gd name="connsiteX238" fmla="*/ 1449503 w 11269336"/>
              <a:gd name="connsiteY238" fmla="*/ 2182633 h 2323145"/>
              <a:gd name="connsiteX239" fmla="*/ 1266687 w 11269336"/>
              <a:gd name="connsiteY239" fmla="*/ 2212688 h 2323145"/>
              <a:gd name="connsiteX240" fmla="*/ 1239614 w 11269336"/>
              <a:gd name="connsiteY240" fmla="*/ 2209727 h 2323145"/>
              <a:gd name="connsiteX241" fmla="*/ 1202436 w 11269336"/>
              <a:gd name="connsiteY241" fmla="*/ 2209817 h 2323145"/>
              <a:gd name="connsiteX242" fmla="*/ 1136097 w 11269336"/>
              <a:gd name="connsiteY242" fmla="*/ 2205112 h 2323145"/>
              <a:gd name="connsiteX243" fmla="*/ 988232 w 11269336"/>
              <a:gd name="connsiteY243" fmla="*/ 2235635 h 2323145"/>
              <a:gd name="connsiteX244" fmla="*/ 981959 w 11269336"/>
              <a:gd name="connsiteY244" fmla="*/ 2231607 h 2323145"/>
              <a:gd name="connsiteX245" fmla="*/ 938600 w 11269336"/>
              <a:gd name="connsiteY245" fmla="*/ 2238113 h 2323145"/>
              <a:gd name="connsiteX246" fmla="*/ 791788 w 11269336"/>
              <a:gd name="connsiteY246" fmla="*/ 2293224 h 2323145"/>
              <a:gd name="connsiteX247" fmla="*/ 706914 w 11269336"/>
              <a:gd name="connsiteY247" fmla="*/ 2305046 h 2323145"/>
              <a:gd name="connsiteX248" fmla="*/ 675971 w 11269336"/>
              <a:gd name="connsiteY248" fmla="*/ 2304030 h 2323145"/>
              <a:gd name="connsiteX249" fmla="*/ 624180 w 11269336"/>
              <a:gd name="connsiteY249" fmla="*/ 2302650 h 2323145"/>
              <a:gd name="connsiteX250" fmla="*/ 583453 w 11269336"/>
              <a:gd name="connsiteY250" fmla="*/ 2288788 h 2323145"/>
              <a:gd name="connsiteX251" fmla="*/ 540946 w 11269336"/>
              <a:gd name="connsiteY251" fmla="*/ 2292721 h 2323145"/>
              <a:gd name="connsiteX252" fmla="*/ 533680 w 11269336"/>
              <a:gd name="connsiteY252" fmla="*/ 2310233 h 2323145"/>
              <a:gd name="connsiteX253" fmla="*/ 487366 w 11269336"/>
              <a:gd name="connsiteY253" fmla="*/ 2309053 h 2323145"/>
              <a:gd name="connsiteX254" fmla="*/ 416820 w 11269336"/>
              <a:gd name="connsiteY254" fmla="*/ 2305443 h 2323145"/>
              <a:gd name="connsiteX255" fmla="*/ 376805 w 11269336"/>
              <a:gd name="connsiteY255" fmla="*/ 2307647 h 2323145"/>
              <a:gd name="connsiteX256" fmla="*/ 266777 w 11269336"/>
              <a:gd name="connsiteY256" fmla="*/ 2309012 h 2323145"/>
              <a:gd name="connsiteX257" fmla="*/ 156013 w 11269336"/>
              <a:gd name="connsiteY257" fmla="*/ 2306832 h 2323145"/>
              <a:gd name="connsiteX258" fmla="*/ 87258 w 11269336"/>
              <a:gd name="connsiteY258" fmla="*/ 2285511 h 2323145"/>
              <a:gd name="connsiteX259" fmla="*/ 23798 w 11269336"/>
              <a:gd name="connsiteY259" fmla="*/ 2281822 h 2323145"/>
              <a:gd name="connsiteX260" fmla="*/ 0 w 11269336"/>
              <a:gd name="connsiteY260" fmla="*/ 2285369 h 2323145"/>
              <a:gd name="connsiteX261" fmla="*/ 0 w 11269336"/>
              <a:gd name="connsiteY26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593061 w 11269336"/>
              <a:gd name="connsiteY142" fmla="*/ 2171597 h 2323145"/>
              <a:gd name="connsiteX143" fmla="*/ 4533444 w 11269336"/>
              <a:gd name="connsiteY143" fmla="*/ 2181200 h 2323145"/>
              <a:gd name="connsiteX144" fmla="*/ 4492832 w 11269336"/>
              <a:gd name="connsiteY144" fmla="*/ 2188033 h 2323145"/>
              <a:gd name="connsiteX145" fmla="*/ 4467257 w 11269336"/>
              <a:gd name="connsiteY145" fmla="*/ 2196121 h 2323145"/>
              <a:gd name="connsiteX146" fmla="*/ 4459937 w 11269336"/>
              <a:gd name="connsiteY146" fmla="*/ 2195182 h 2323145"/>
              <a:gd name="connsiteX147" fmla="*/ 4433312 w 11269336"/>
              <a:gd name="connsiteY147" fmla="*/ 2199004 h 2323145"/>
              <a:gd name="connsiteX148" fmla="*/ 4420601 w 11269336"/>
              <a:gd name="connsiteY148" fmla="*/ 2205158 h 2323145"/>
              <a:gd name="connsiteX149" fmla="*/ 4405765 w 11269336"/>
              <a:gd name="connsiteY149" fmla="*/ 2199902 h 2323145"/>
              <a:gd name="connsiteX150" fmla="*/ 4401354 w 11269336"/>
              <a:gd name="connsiteY150" fmla="*/ 2194745 h 2323145"/>
              <a:gd name="connsiteX151" fmla="*/ 4383151 w 11269336"/>
              <a:gd name="connsiteY151" fmla="*/ 2201140 h 2323145"/>
              <a:gd name="connsiteX152" fmla="*/ 4366646 w 11269336"/>
              <a:gd name="connsiteY152" fmla="*/ 2198564 h 2323145"/>
              <a:gd name="connsiteX153" fmla="*/ 4354009 w 11269336"/>
              <a:gd name="connsiteY153" fmla="*/ 2204984 h 2323145"/>
              <a:gd name="connsiteX154" fmla="*/ 4348284 w 11269336"/>
              <a:gd name="connsiteY154" fmla="*/ 2205270 h 2323145"/>
              <a:gd name="connsiteX155" fmla="*/ 4333906 w 11269336"/>
              <a:gd name="connsiteY155" fmla="*/ 2205251 h 2323145"/>
              <a:gd name="connsiteX156" fmla="*/ 4308819 w 11269336"/>
              <a:gd name="connsiteY156" fmla="*/ 2203822 h 2323145"/>
              <a:gd name="connsiteX157" fmla="*/ 4301210 w 11269336"/>
              <a:gd name="connsiteY157" fmla="*/ 2204456 h 2323145"/>
              <a:gd name="connsiteX158" fmla="*/ 4283095 w 11269336"/>
              <a:gd name="connsiteY158" fmla="*/ 2198177 h 2323145"/>
              <a:gd name="connsiteX159" fmla="*/ 4250119 w 11269336"/>
              <a:gd name="connsiteY159" fmla="*/ 2196342 h 2323145"/>
              <a:gd name="connsiteX160" fmla="*/ 4189203 w 11269336"/>
              <a:gd name="connsiteY160" fmla="*/ 2178994 h 2323145"/>
              <a:gd name="connsiteX161" fmla="*/ 4154035 w 11269336"/>
              <a:gd name="connsiteY161" fmla="*/ 2171950 h 2323145"/>
              <a:gd name="connsiteX162" fmla="*/ 4129569 w 11269336"/>
              <a:gd name="connsiteY162" fmla="*/ 2163850 h 2323145"/>
              <a:gd name="connsiteX163" fmla="*/ 4061250 w 11269336"/>
              <a:gd name="connsiteY163" fmla="*/ 2159236 h 2323145"/>
              <a:gd name="connsiteX164" fmla="*/ 3945480 w 11269336"/>
              <a:gd name="connsiteY164" fmla="*/ 2158279 h 2323145"/>
              <a:gd name="connsiteX165" fmla="*/ 3921468 w 11269336"/>
              <a:gd name="connsiteY165" fmla="*/ 2156588 h 2323145"/>
              <a:gd name="connsiteX166" fmla="*/ 3903348 w 11269336"/>
              <a:gd name="connsiteY166" fmla="*/ 2149220 h 2323145"/>
              <a:gd name="connsiteX167" fmla="*/ 3901342 w 11269336"/>
              <a:gd name="connsiteY167" fmla="*/ 2142355 h 2323145"/>
              <a:gd name="connsiteX168" fmla="*/ 3888539 w 11269336"/>
              <a:gd name="connsiteY168" fmla="*/ 2140476 h 2323145"/>
              <a:gd name="connsiteX169" fmla="*/ 3885662 w 11269336"/>
              <a:gd name="connsiteY169" fmla="*/ 2138740 h 2323145"/>
              <a:gd name="connsiteX170" fmla="*/ 3868627 w 11269336"/>
              <a:gd name="connsiteY170" fmla="*/ 2130023 h 2323145"/>
              <a:gd name="connsiteX171" fmla="*/ 3819177 w 11269336"/>
              <a:gd name="connsiteY171" fmla="*/ 2142111 h 2323145"/>
              <a:gd name="connsiteX172" fmla="*/ 3769100 w 11269336"/>
              <a:gd name="connsiteY172" fmla="*/ 2131731 h 2323145"/>
              <a:gd name="connsiteX173" fmla="*/ 3562752 w 11269336"/>
              <a:gd name="connsiteY173" fmla="*/ 2131785 h 2323145"/>
              <a:gd name="connsiteX174" fmla="*/ 3541402 w 11269336"/>
              <a:gd name="connsiteY174" fmla="*/ 2106821 h 2323145"/>
              <a:gd name="connsiteX175" fmla="*/ 3365341 w 11269336"/>
              <a:gd name="connsiteY175" fmla="*/ 2077638 h 2323145"/>
              <a:gd name="connsiteX176" fmla="*/ 3170922 w 11269336"/>
              <a:gd name="connsiteY176" fmla="*/ 2115957 h 2323145"/>
              <a:gd name="connsiteX177" fmla="*/ 3156256 w 11269336"/>
              <a:gd name="connsiteY177" fmla="*/ 2124773 h 2323145"/>
              <a:gd name="connsiteX178" fmla="*/ 3140298 w 11269336"/>
              <a:gd name="connsiteY178" fmla="*/ 2129182 h 2323145"/>
              <a:gd name="connsiteX179" fmla="*/ 3138514 w 11269336"/>
              <a:gd name="connsiteY179" fmla="*/ 2128069 h 2323145"/>
              <a:gd name="connsiteX180" fmla="*/ 3120467 w 11269336"/>
              <a:gd name="connsiteY180" fmla="*/ 2128281 h 2323145"/>
              <a:gd name="connsiteX181" fmla="*/ 3116175 w 11269336"/>
              <a:gd name="connsiteY181" fmla="*/ 2131633 h 2323145"/>
              <a:gd name="connsiteX182" fmla="*/ 3103685 w 11269336"/>
              <a:gd name="connsiteY182" fmla="*/ 2132814 h 2323145"/>
              <a:gd name="connsiteX183" fmla="*/ 3078794 w 11269336"/>
              <a:gd name="connsiteY183" fmla="*/ 2137935 h 2323145"/>
              <a:gd name="connsiteX184" fmla="*/ 3074407 w 11269336"/>
              <a:gd name="connsiteY184" fmla="*/ 2136274 h 2323145"/>
              <a:gd name="connsiteX185" fmla="*/ 3037285 w 11269336"/>
              <a:gd name="connsiteY185" fmla="*/ 2139919 h 2323145"/>
              <a:gd name="connsiteX186" fmla="*/ 3036901 w 11269336"/>
              <a:gd name="connsiteY186" fmla="*/ 2138726 h 2323145"/>
              <a:gd name="connsiteX187" fmla="*/ 3026996 w 11269336"/>
              <a:gd name="connsiteY187" fmla="*/ 2134322 h 2323145"/>
              <a:gd name="connsiteX188" fmla="*/ 3007772 w 11269336"/>
              <a:gd name="connsiteY188" fmla="*/ 2128742 h 2323145"/>
              <a:gd name="connsiteX189" fmla="*/ 2965030 w 11269336"/>
              <a:gd name="connsiteY189" fmla="*/ 2100494 h 2323145"/>
              <a:gd name="connsiteX190" fmla="*/ 2926342 w 11269336"/>
              <a:gd name="connsiteY190" fmla="*/ 2104155 h 2323145"/>
              <a:gd name="connsiteX191" fmla="*/ 2918608 w 11269336"/>
              <a:gd name="connsiteY191" fmla="*/ 2104215 h 2323145"/>
              <a:gd name="connsiteX192" fmla="*/ 2918475 w 11269336"/>
              <a:gd name="connsiteY192" fmla="*/ 2103937 h 2323145"/>
              <a:gd name="connsiteX193" fmla="*/ 2910360 w 11269336"/>
              <a:gd name="connsiteY193" fmla="*/ 2103444 h 2323145"/>
              <a:gd name="connsiteX194" fmla="*/ 2904507 w 11269336"/>
              <a:gd name="connsiteY194" fmla="*/ 2104326 h 2323145"/>
              <a:gd name="connsiteX195" fmla="*/ 2889503 w 11269336"/>
              <a:gd name="connsiteY195" fmla="*/ 2104443 h 2323145"/>
              <a:gd name="connsiteX196" fmla="*/ 2884480 w 11269336"/>
              <a:gd name="connsiteY196" fmla="*/ 2102626 h 2323145"/>
              <a:gd name="connsiteX197" fmla="*/ 2882689 w 11269336"/>
              <a:gd name="connsiteY197" fmla="*/ 2099228 h 2323145"/>
              <a:gd name="connsiteX198" fmla="*/ 2881291 w 11269336"/>
              <a:gd name="connsiteY198" fmla="*/ 2099618 h 2323145"/>
              <a:gd name="connsiteX199" fmla="*/ 2853979 w 11269336"/>
              <a:gd name="connsiteY199" fmla="*/ 2090388 h 2323145"/>
              <a:gd name="connsiteX200" fmla="*/ 2791790 w 11269336"/>
              <a:gd name="connsiteY200" fmla="*/ 2080332 h 2323145"/>
              <a:gd name="connsiteX201" fmla="*/ 2755844 w 11269336"/>
              <a:gd name="connsiteY201" fmla="*/ 2078874 h 2323145"/>
              <a:gd name="connsiteX202" fmla="*/ 2657742 w 11269336"/>
              <a:gd name="connsiteY202" fmla="*/ 2070179 h 2323145"/>
              <a:gd name="connsiteX203" fmla="*/ 2559549 w 11269336"/>
              <a:gd name="connsiteY203" fmla="*/ 2057873 h 2323145"/>
              <a:gd name="connsiteX204" fmla="*/ 2512054 w 11269336"/>
              <a:gd name="connsiteY204" fmla="*/ 2031671 h 2323145"/>
              <a:gd name="connsiteX205" fmla="*/ 2506437 w 11269336"/>
              <a:gd name="connsiteY205" fmla="*/ 2030918 h 2323145"/>
              <a:gd name="connsiteX206" fmla="*/ 2491752 w 11269336"/>
              <a:gd name="connsiteY206" fmla="*/ 2033906 h 2323145"/>
              <a:gd name="connsiteX207" fmla="*/ 2486338 w 11269336"/>
              <a:gd name="connsiteY207" fmla="*/ 2035862 h 2323145"/>
              <a:gd name="connsiteX208" fmla="*/ 2478186 w 11269336"/>
              <a:gd name="connsiteY208" fmla="*/ 2036953 h 2323145"/>
              <a:gd name="connsiteX209" fmla="*/ 2477950 w 11269336"/>
              <a:gd name="connsiteY209" fmla="*/ 2036715 h 2323145"/>
              <a:gd name="connsiteX210" fmla="*/ 2470381 w 11269336"/>
              <a:gd name="connsiteY210" fmla="*/ 2038256 h 2323145"/>
              <a:gd name="connsiteX211" fmla="*/ 2433781 w 11269336"/>
              <a:gd name="connsiteY211" fmla="*/ 2049140 h 2323145"/>
              <a:gd name="connsiteX212" fmla="*/ 2381172 w 11269336"/>
              <a:gd name="connsiteY212" fmla="*/ 2030645 h 2323145"/>
              <a:gd name="connsiteX213" fmla="*/ 2360198 w 11269336"/>
              <a:gd name="connsiteY213" fmla="*/ 2029059 h 2323145"/>
              <a:gd name="connsiteX214" fmla="*/ 2348815 w 11269336"/>
              <a:gd name="connsiteY214" fmla="*/ 2026798 h 2323145"/>
              <a:gd name="connsiteX215" fmla="*/ 2347988 w 11269336"/>
              <a:gd name="connsiteY215" fmla="*/ 2025745 h 2323145"/>
              <a:gd name="connsiteX216" fmla="*/ 2312920 w 11269336"/>
              <a:gd name="connsiteY216" fmla="*/ 2036311 h 2323145"/>
              <a:gd name="connsiteX217" fmla="*/ 2307986 w 11269336"/>
              <a:gd name="connsiteY217" fmla="*/ 2035583 h 2323145"/>
              <a:gd name="connsiteX218" fmla="*/ 2285481 w 11269336"/>
              <a:gd name="connsiteY218" fmla="*/ 2045197 h 2323145"/>
              <a:gd name="connsiteX219" fmla="*/ 2273666 w 11269336"/>
              <a:gd name="connsiteY219" fmla="*/ 2048710 h 2323145"/>
              <a:gd name="connsiteX220" fmla="*/ 2270719 w 11269336"/>
              <a:gd name="connsiteY220" fmla="*/ 2052702 h 2323145"/>
              <a:gd name="connsiteX221" fmla="*/ 2253080 w 11269336"/>
              <a:gd name="connsiteY221" fmla="*/ 2056363 h 2323145"/>
              <a:gd name="connsiteX222" fmla="*/ 2250906 w 11269336"/>
              <a:gd name="connsiteY222" fmla="*/ 2055654 h 2323145"/>
              <a:gd name="connsiteX223" fmla="*/ 2236905 w 11269336"/>
              <a:gd name="connsiteY223" fmla="*/ 2062882 h 2323145"/>
              <a:gd name="connsiteX224" fmla="*/ 2225830 w 11269336"/>
              <a:gd name="connsiteY224" fmla="*/ 2074027 h 2323145"/>
              <a:gd name="connsiteX225" fmla="*/ 2073776 w 11269336"/>
              <a:gd name="connsiteY225" fmla="*/ 2089244 h 2323145"/>
              <a:gd name="connsiteX226" fmla="*/ 1948256 w 11269336"/>
              <a:gd name="connsiteY226" fmla="*/ 2146616 h 2323145"/>
              <a:gd name="connsiteX227" fmla="*/ 1865582 w 11269336"/>
              <a:gd name="connsiteY227" fmla="*/ 2153738 h 2323145"/>
              <a:gd name="connsiteX228" fmla="*/ 1835210 w 11269336"/>
              <a:gd name="connsiteY228" fmla="*/ 2134244 h 2323145"/>
              <a:gd name="connsiteX229" fmla="*/ 1632661 w 11269336"/>
              <a:gd name="connsiteY229" fmla="*/ 2173882 h 2323145"/>
              <a:gd name="connsiteX230" fmla="*/ 1579590 w 11269336"/>
              <a:gd name="connsiteY230" fmla="*/ 2173680 h 2323145"/>
              <a:gd name="connsiteX231" fmla="*/ 1535601 w 11269336"/>
              <a:gd name="connsiteY231" fmla="*/ 2194590 h 2323145"/>
              <a:gd name="connsiteX232" fmla="*/ 1515594 w 11269336"/>
              <a:gd name="connsiteY232" fmla="*/ 2189622 h 2323145"/>
              <a:gd name="connsiteX233" fmla="*/ 1512113 w 11269336"/>
              <a:gd name="connsiteY233" fmla="*/ 2188534 h 2323145"/>
              <a:gd name="connsiteX234" fmla="*/ 1498838 w 11269336"/>
              <a:gd name="connsiteY234" fmla="*/ 2189213 h 2323145"/>
              <a:gd name="connsiteX235" fmla="*/ 1494279 w 11269336"/>
              <a:gd name="connsiteY235" fmla="*/ 2183112 h 2323145"/>
              <a:gd name="connsiteX236" fmla="*/ 1473714 w 11269336"/>
              <a:gd name="connsiteY236" fmla="*/ 2179625 h 2323145"/>
              <a:gd name="connsiteX237" fmla="*/ 1449503 w 11269336"/>
              <a:gd name="connsiteY237" fmla="*/ 2182633 h 2323145"/>
              <a:gd name="connsiteX238" fmla="*/ 1266687 w 11269336"/>
              <a:gd name="connsiteY238" fmla="*/ 2212688 h 2323145"/>
              <a:gd name="connsiteX239" fmla="*/ 1239614 w 11269336"/>
              <a:gd name="connsiteY239" fmla="*/ 2209727 h 2323145"/>
              <a:gd name="connsiteX240" fmla="*/ 1202436 w 11269336"/>
              <a:gd name="connsiteY240" fmla="*/ 2209817 h 2323145"/>
              <a:gd name="connsiteX241" fmla="*/ 1136097 w 11269336"/>
              <a:gd name="connsiteY241" fmla="*/ 2205112 h 2323145"/>
              <a:gd name="connsiteX242" fmla="*/ 988232 w 11269336"/>
              <a:gd name="connsiteY242" fmla="*/ 2235635 h 2323145"/>
              <a:gd name="connsiteX243" fmla="*/ 981959 w 11269336"/>
              <a:gd name="connsiteY243" fmla="*/ 2231607 h 2323145"/>
              <a:gd name="connsiteX244" fmla="*/ 938600 w 11269336"/>
              <a:gd name="connsiteY244" fmla="*/ 2238113 h 2323145"/>
              <a:gd name="connsiteX245" fmla="*/ 791788 w 11269336"/>
              <a:gd name="connsiteY245" fmla="*/ 2293224 h 2323145"/>
              <a:gd name="connsiteX246" fmla="*/ 706914 w 11269336"/>
              <a:gd name="connsiteY246" fmla="*/ 2305046 h 2323145"/>
              <a:gd name="connsiteX247" fmla="*/ 675971 w 11269336"/>
              <a:gd name="connsiteY247" fmla="*/ 2304030 h 2323145"/>
              <a:gd name="connsiteX248" fmla="*/ 624180 w 11269336"/>
              <a:gd name="connsiteY248" fmla="*/ 2302650 h 2323145"/>
              <a:gd name="connsiteX249" fmla="*/ 583453 w 11269336"/>
              <a:gd name="connsiteY249" fmla="*/ 2288788 h 2323145"/>
              <a:gd name="connsiteX250" fmla="*/ 540946 w 11269336"/>
              <a:gd name="connsiteY250" fmla="*/ 2292721 h 2323145"/>
              <a:gd name="connsiteX251" fmla="*/ 533680 w 11269336"/>
              <a:gd name="connsiteY251" fmla="*/ 2310233 h 2323145"/>
              <a:gd name="connsiteX252" fmla="*/ 487366 w 11269336"/>
              <a:gd name="connsiteY252" fmla="*/ 2309053 h 2323145"/>
              <a:gd name="connsiteX253" fmla="*/ 416820 w 11269336"/>
              <a:gd name="connsiteY253" fmla="*/ 2305443 h 2323145"/>
              <a:gd name="connsiteX254" fmla="*/ 376805 w 11269336"/>
              <a:gd name="connsiteY254" fmla="*/ 2307647 h 2323145"/>
              <a:gd name="connsiteX255" fmla="*/ 266777 w 11269336"/>
              <a:gd name="connsiteY255" fmla="*/ 2309012 h 2323145"/>
              <a:gd name="connsiteX256" fmla="*/ 156013 w 11269336"/>
              <a:gd name="connsiteY256" fmla="*/ 2306832 h 2323145"/>
              <a:gd name="connsiteX257" fmla="*/ 87258 w 11269336"/>
              <a:gd name="connsiteY257" fmla="*/ 2285511 h 2323145"/>
              <a:gd name="connsiteX258" fmla="*/ 23798 w 11269336"/>
              <a:gd name="connsiteY258" fmla="*/ 2281822 h 2323145"/>
              <a:gd name="connsiteX259" fmla="*/ 0 w 11269336"/>
              <a:gd name="connsiteY259" fmla="*/ 2285369 h 2323145"/>
              <a:gd name="connsiteX260" fmla="*/ 0 w 11269336"/>
              <a:gd name="connsiteY260"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593061 w 11269336"/>
              <a:gd name="connsiteY141" fmla="*/ 2171597 h 2323145"/>
              <a:gd name="connsiteX142" fmla="*/ 4533444 w 11269336"/>
              <a:gd name="connsiteY142" fmla="*/ 2181200 h 2323145"/>
              <a:gd name="connsiteX143" fmla="*/ 4492832 w 11269336"/>
              <a:gd name="connsiteY143" fmla="*/ 2188033 h 2323145"/>
              <a:gd name="connsiteX144" fmla="*/ 4467257 w 11269336"/>
              <a:gd name="connsiteY144" fmla="*/ 2196121 h 2323145"/>
              <a:gd name="connsiteX145" fmla="*/ 4459937 w 11269336"/>
              <a:gd name="connsiteY145" fmla="*/ 2195182 h 2323145"/>
              <a:gd name="connsiteX146" fmla="*/ 4433312 w 11269336"/>
              <a:gd name="connsiteY146" fmla="*/ 2199004 h 2323145"/>
              <a:gd name="connsiteX147" fmla="*/ 4420601 w 11269336"/>
              <a:gd name="connsiteY147" fmla="*/ 2205158 h 2323145"/>
              <a:gd name="connsiteX148" fmla="*/ 4405765 w 11269336"/>
              <a:gd name="connsiteY148" fmla="*/ 2199902 h 2323145"/>
              <a:gd name="connsiteX149" fmla="*/ 4401354 w 11269336"/>
              <a:gd name="connsiteY149" fmla="*/ 2194745 h 2323145"/>
              <a:gd name="connsiteX150" fmla="*/ 4383151 w 11269336"/>
              <a:gd name="connsiteY150" fmla="*/ 2201140 h 2323145"/>
              <a:gd name="connsiteX151" fmla="*/ 4366646 w 11269336"/>
              <a:gd name="connsiteY151" fmla="*/ 2198564 h 2323145"/>
              <a:gd name="connsiteX152" fmla="*/ 4354009 w 11269336"/>
              <a:gd name="connsiteY152" fmla="*/ 2204984 h 2323145"/>
              <a:gd name="connsiteX153" fmla="*/ 4348284 w 11269336"/>
              <a:gd name="connsiteY153" fmla="*/ 2205270 h 2323145"/>
              <a:gd name="connsiteX154" fmla="*/ 4333906 w 11269336"/>
              <a:gd name="connsiteY154" fmla="*/ 2205251 h 2323145"/>
              <a:gd name="connsiteX155" fmla="*/ 4308819 w 11269336"/>
              <a:gd name="connsiteY155" fmla="*/ 2203822 h 2323145"/>
              <a:gd name="connsiteX156" fmla="*/ 4301210 w 11269336"/>
              <a:gd name="connsiteY156" fmla="*/ 2204456 h 2323145"/>
              <a:gd name="connsiteX157" fmla="*/ 4283095 w 11269336"/>
              <a:gd name="connsiteY157" fmla="*/ 2198177 h 2323145"/>
              <a:gd name="connsiteX158" fmla="*/ 4250119 w 11269336"/>
              <a:gd name="connsiteY158" fmla="*/ 2196342 h 2323145"/>
              <a:gd name="connsiteX159" fmla="*/ 4189203 w 11269336"/>
              <a:gd name="connsiteY159" fmla="*/ 2178994 h 2323145"/>
              <a:gd name="connsiteX160" fmla="*/ 4154035 w 11269336"/>
              <a:gd name="connsiteY160" fmla="*/ 2171950 h 2323145"/>
              <a:gd name="connsiteX161" fmla="*/ 4129569 w 11269336"/>
              <a:gd name="connsiteY161" fmla="*/ 2163850 h 2323145"/>
              <a:gd name="connsiteX162" fmla="*/ 4061250 w 11269336"/>
              <a:gd name="connsiteY162" fmla="*/ 2159236 h 2323145"/>
              <a:gd name="connsiteX163" fmla="*/ 3945480 w 11269336"/>
              <a:gd name="connsiteY163" fmla="*/ 2158279 h 2323145"/>
              <a:gd name="connsiteX164" fmla="*/ 3921468 w 11269336"/>
              <a:gd name="connsiteY164" fmla="*/ 2156588 h 2323145"/>
              <a:gd name="connsiteX165" fmla="*/ 3903348 w 11269336"/>
              <a:gd name="connsiteY165" fmla="*/ 2149220 h 2323145"/>
              <a:gd name="connsiteX166" fmla="*/ 3901342 w 11269336"/>
              <a:gd name="connsiteY166" fmla="*/ 2142355 h 2323145"/>
              <a:gd name="connsiteX167" fmla="*/ 3888539 w 11269336"/>
              <a:gd name="connsiteY167" fmla="*/ 2140476 h 2323145"/>
              <a:gd name="connsiteX168" fmla="*/ 3885662 w 11269336"/>
              <a:gd name="connsiteY168" fmla="*/ 2138740 h 2323145"/>
              <a:gd name="connsiteX169" fmla="*/ 3868627 w 11269336"/>
              <a:gd name="connsiteY169" fmla="*/ 2130023 h 2323145"/>
              <a:gd name="connsiteX170" fmla="*/ 3819177 w 11269336"/>
              <a:gd name="connsiteY170" fmla="*/ 2142111 h 2323145"/>
              <a:gd name="connsiteX171" fmla="*/ 3769100 w 11269336"/>
              <a:gd name="connsiteY171" fmla="*/ 2131731 h 2323145"/>
              <a:gd name="connsiteX172" fmla="*/ 3562752 w 11269336"/>
              <a:gd name="connsiteY172" fmla="*/ 2131785 h 2323145"/>
              <a:gd name="connsiteX173" fmla="*/ 3541402 w 11269336"/>
              <a:gd name="connsiteY173" fmla="*/ 2106821 h 2323145"/>
              <a:gd name="connsiteX174" fmla="*/ 3365341 w 11269336"/>
              <a:gd name="connsiteY174" fmla="*/ 2077638 h 2323145"/>
              <a:gd name="connsiteX175" fmla="*/ 3170922 w 11269336"/>
              <a:gd name="connsiteY175" fmla="*/ 2115957 h 2323145"/>
              <a:gd name="connsiteX176" fmla="*/ 3156256 w 11269336"/>
              <a:gd name="connsiteY176" fmla="*/ 2124773 h 2323145"/>
              <a:gd name="connsiteX177" fmla="*/ 3140298 w 11269336"/>
              <a:gd name="connsiteY177" fmla="*/ 2129182 h 2323145"/>
              <a:gd name="connsiteX178" fmla="*/ 3138514 w 11269336"/>
              <a:gd name="connsiteY178" fmla="*/ 2128069 h 2323145"/>
              <a:gd name="connsiteX179" fmla="*/ 3120467 w 11269336"/>
              <a:gd name="connsiteY179" fmla="*/ 2128281 h 2323145"/>
              <a:gd name="connsiteX180" fmla="*/ 3116175 w 11269336"/>
              <a:gd name="connsiteY180" fmla="*/ 2131633 h 2323145"/>
              <a:gd name="connsiteX181" fmla="*/ 3103685 w 11269336"/>
              <a:gd name="connsiteY181" fmla="*/ 2132814 h 2323145"/>
              <a:gd name="connsiteX182" fmla="*/ 3078794 w 11269336"/>
              <a:gd name="connsiteY182" fmla="*/ 2137935 h 2323145"/>
              <a:gd name="connsiteX183" fmla="*/ 3074407 w 11269336"/>
              <a:gd name="connsiteY183" fmla="*/ 2136274 h 2323145"/>
              <a:gd name="connsiteX184" fmla="*/ 3037285 w 11269336"/>
              <a:gd name="connsiteY184" fmla="*/ 2139919 h 2323145"/>
              <a:gd name="connsiteX185" fmla="*/ 3036901 w 11269336"/>
              <a:gd name="connsiteY185" fmla="*/ 2138726 h 2323145"/>
              <a:gd name="connsiteX186" fmla="*/ 3026996 w 11269336"/>
              <a:gd name="connsiteY186" fmla="*/ 2134322 h 2323145"/>
              <a:gd name="connsiteX187" fmla="*/ 3007772 w 11269336"/>
              <a:gd name="connsiteY187" fmla="*/ 2128742 h 2323145"/>
              <a:gd name="connsiteX188" fmla="*/ 2965030 w 11269336"/>
              <a:gd name="connsiteY188" fmla="*/ 2100494 h 2323145"/>
              <a:gd name="connsiteX189" fmla="*/ 2926342 w 11269336"/>
              <a:gd name="connsiteY189" fmla="*/ 2104155 h 2323145"/>
              <a:gd name="connsiteX190" fmla="*/ 2918608 w 11269336"/>
              <a:gd name="connsiteY190" fmla="*/ 2104215 h 2323145"/>
              <a:gd name="connsiteX191" fmla="*/ 2918475 w 11269336"/>
              <a:gd name="connsiteY191" fmla="*/ 2103937 h 2323145"/>
              <a:gd name="connsiteX192" fmla="*/ 2910360 w 11269336"/>
              <a:gd name="connsiteY192" fmla="*/ 2103444 h 2323145"/>
              <a:gd name="connsiteX193" fmla="*/ 2904507 w 11269336"/>
              <a:gd name="connsiteY193" fmla="*/ 2104326 h 2323145"/>
              <a:gd name="connsiteX194" fmla="*/ 2889503 w 11269336"/>
              <a:gd name="connsiteY194" fmla="*/ 2104443 h 2323145"/>
              <a:gd name="connsiteX195" fmla="*/ 2884480 w 11269336"/>
              <a:gd name="connsiteY195" fmla="*/ 2102626 h 2323145"/>
              <a:gd name="connsiteX196" fmla="*/ 2882689 w 11269336"/>
              <a:gd name="connsiteY196" fmla="*/ 2099228 h 2323145"/>
              <a:gd name="connsiteX197" fmla="*/ 2881291 w 11269336"/>
              <a:gd name="connsiteY197" fmla="*/ 2099618 h 2323145"/>
              <a:gd name="connsiteX198" fmla="*/ 2853979 w 11269336"/>
              <a:gd name="connsiteY198" fmla="*/ 2090388 h 2323145"/>
              <a:gd name="connsiteX199" fmla="*/ 2791790 w 11269336"/>
              <a:gd name="connsiteY199" fmla="*/ 2080332 h 2323145"/>
              <a:gd name="connsiteX200" fmla="*/ 2755844 w 11269336"/>
              <a:gd name="connsiteY200" fmla="*/ 2078874 h 2323145"/>
              <a:gd name="connsiteX201" fmla="*/ 2657742 w 11269336"/>
              <a:gd name="connsiteY201" fmla="*/ 2070179 h 2323145"/>
              <a:gd name="connsiteX202" fmla="*/ 2559549 w 11269336"/>
              <a:gd name="connsiteY202" fmla="*/ 2057873 h 2323145"/>
              <a:gd name="connsiteX203" fmla="*/ 2512054 w 11269336"/>
              <a:gd name="connsiteY203" fmla="*/ 2031671 h 2323145"/>
              <a:gd name="connsiteX204" fmla="*/ 2506437 w 11269336"/>
              <a:gd name="connsiteY204" fmla="*/ 2030918 h 2323145"/>
              <a:gd name="connsiteX205" fmla="*/ 2491752 w 11269336"/>
              <a:gd name="connsiteY205" fmla="*/ 2033906 h 2323145"/>
              <a:gd name="connsiteX206" fmla="*/ 2486338 w 11269336"/>
              <a:gd name="connsiteY206" fmla="*/ 2035862 h 2323145"/>
              <a:gd name="connsiteX207" fmla="*/ 2478186 w 11269336"/>
              <a:gd name="connsiteY207" fmla="*/ 2036953 h 2323145"/>
              <a:gd name="connsiteX208" fmla="*/ 2477950 w 11269336"/>
              <a:gd name="connsiteY208" fmla="*/ 2036715 h 2323145"/>
              <a:gd name="connsiteX209" fmla="*/ 2470381 w 11269336"/>
              <a:gd name="connsiteY209" fmla="*/ 2038256 h 2323145"/>
              <a:gd name="connsiteX210" fmla="*/ 2433781 w 11269336"/>
              <a:gd name="connsiteY210" fmla="*/ 2049140 h 2323145"/>
              <a:gd name="connsiteX211" fmla="*/ 2381172 w 11269336"/>
              <a:gd name="connsiteY211" fmla="*/ 2030645 h 2323145"/>
              <a:gd name="connsiteX212" fmla="*/ 2360198 w 11269336"/>
              <a:gd name="connsiteY212" fmla="*/ 2029059 h 2323145"/>
              <a:gd name="connsiteX213" fmla="*/ 2348815 w 11269336"/>
              <a:gd name="connsiteY213" fmla="*/ 2026798 h 2323145"/>
              <a:gd name="connsiteX214" fmla="*/ 2347988 w 11269336"/>
              <a:gd name="connsiteY214" fmla="*/ 2025745 h 2323145"/>
              <a:gd name="connsiteX215" fmla="*/ 2312920 w 11269336"/>
              <a:gd name="connsiteY215" fmla="*/ 2036311 h 2323145"/>
              <a:gd name="connsiteX216" fmla="*/ 2307986 w 11269336"/>
              <a:gd name="connsiteY216" fmla="*/ 2035583 h 2323145"/>
              <a:gd name="connsiteX217" fmla="*/ 2285481 w 11269336"/>
              <a:gd name="connsiteY217" fmla="*/ 2045197 h 2323145"/>
              <a:gd name="connsiteX218" fmla="*/ 2273666 w 11269336"/>
              <a:gd name="connsiteY218" fmla="*/ 2048710 h 2323145"/>
              <a:gd name="connsiteX219" fmla="*/ 2270719 w 11269336"/>
              <a:gd name="connsiteY219" fmla="*/ 2052702 h 2323145"/>
              <a:gd name="connsiteX220" fmla="*/ 2253080 w 11269336"/>
              <a:gd name="connsiteY220" fmla="*/ 2056363 h 2323145"/>
              <a:gd name="connsiteX221" fmla="*/ 2250906 w 11269336"/>
              <a:gd name="connsiteY221" fmla="*/ 2055654 h 2323145"/>
              <a:gd name="connsiteX222" fmla="*/ 2236905 w 11269336"/>
              <a:gd name="connsiteY222" fmla="*/ 2062882 h 2323145"/>
              <a:gd name="connsiteX223" fmla="*/ 2225830 w 11269336"/>
              <a:gd name="connsiteY223" fmla="*/ 2074027 h 2323145"/>
              <a:gd name="connsiteX224" fmla="*/ 2073776 w 11269336"/>
              <a:gd name="connsiteY224" fmla="*/ 2089244 h 2323145"/>
              <a:gd name="connsiteX225" fmla="*/ 1948256 w 11269336"/>
              <a:gd name="connsiteY225" fmla="*/ 2146616 h 2323145"/>
              <a:gd name="connsiteX226" fmla="*/ 1865582 w 11269336"/>
              <a:gd name="connsiteY226" fmla="*/ 2153738 h 2323145"/>
              <a:gd name="connsiteX227" fmla="*/ 1835210 w 11269336"/>
              <a:gd name="connsiteY227" fmla="*/ 2134244 h 2323145"/>
              <a:gd name="connsiteX228" fmla="*/ 1632661 w 11269336"/>
              <a:gd name="connsiteY228" fmla="*/ 2173882 h 2323145"/>
              <a:gd name="connsiteX229" fmla="*/ 1579590 w 11269336"/>
              <a:gd name="connsiteY229" fmla="*/ 2173680 h 2323145"/>
              <a:gd name="connsiteX230" fmla="*/ 1535601 w 11269336"/>
              <a:gd name="connsiteY230" fmla="*/ 2194590 h 2323145"/>
              <a:gd name="connsiteX231" fmla="*/ 1515594 w 11269336"/>
              <a:gd name="connsiteY231" fmla="*/ 2189622 h 2323145"/>
              <a:gd name="connsiteX232" fmla="*/ 1512113 w 11269336"/>
              <a:gd name="connsiteY232" fmla="*/ 2188534 h 2323145"/>
              <a:gd name="connsiteX233" fmla="*/ 1498838 w 11269336"/>
              <a:gd name="connsiteY233" fmla="*/ 2189213 h 2323145"/>
              <a:gd name="connsiteX234" fmla="*/ 1494279 w 11269336"/>
              <a:gd name="connsiteY234" fmla="*/ 2183112 h 2323145"/>
              <a:gd name="connsiteX235" fmla="*/ 1473714 w 11269336"/>
              <a:gd name="connsiteY235" fmla="*/ 2179625 h 2323145"/>
              <a:gd name="connsiteX236" fmla="*/ 1449503 w 11269336"/>
              <a:gd name="connsiteY236" fmla="*/ 2182633 h 2323145"/>
              <a:gd name="connsiteX237" fmla="*/ 1266687 w 11269336"/>
              <a:gd name="connsiteY237" fmla="*/ 2212688 h 2323145"/>
              <a:gd name="connsiteX238" fmla="*/ 1239614 w 11269336"/>
              <a:gd name="connsiteY238" fmla="*/ 2209727 h 2323145"/>
              <a:gd name="connsiteX239" fmla="*/ 1202436 w 11269336"/>
              <a:gd name="connsiteY239" fmla="*/ 2209817 h 2323145"/>
              <a:gd name="connsiteX240" fmla="*/ 1136097 w 11269336"/>
              <a:gd name="connsiteY240" fmla="*/ 2205112 h 2323145"/>
              <a:gd name="connsiteX241" fmla="*/ 988232 w 11269336"/>
              <a:gd name="connsiteY241" fmla="*/ 2235635 h 2323145"/>
              <a:gd name="connsiteX242" fmla="*/ 981959 w 11269336"/>
              <a:gd name="connsiteY242" fmla="*/ 2231607 h 2323145"/>
              <a:gd name="connsiteX243" fmla="*/ 938600 w 11269336"/>
              <a:gd name="connsiteY243" fmla="*/ 2238113 h 2323145"/>
              <a:gd name="connsiteX244" fmla="*/ 791788 w 11269336"/>
              <a:gd name="connsiteY244" fmla="*/ 2293224 h 2323145"/>
              <a:gd name="connsiteX245" fmla="*/ 706914 w 11269336"/>
              <a:gd name="connsiteY245" fmla="*/ 2305046 h 2323145"/>
              <a:gd name="connsiteX246" fmla="*/ 675971 w 11269336"/>
              <a:gd name="connsiteY246" fmla="*/ 2304030 h 2323145"/>
              <a:gd name="connsiteX247" fmla="*/ 624180 w 11269336"/>
              <a:gd name="connsiteY247" fmla="*/ 2302650 h 2323145"/>
              <a:gd name="connsiteX248" fmla="*/ 583453 w 11269336"/>
              <a:gd name="connsiteY248" fmla="*/ 2288788 h 2323145"/>
              <a:gd name="connsiteX249" fmla="*/ 540946 w 11269336"/>
              <a:gd name="connsiteY249" fmla="*/ 2292721 h 2323145"/>
              <a:gd name="connsiteX250" fmla="*/ 533680 w 11269336"/>
              <a:gd name="connsiteY250" fmla="*/ 2310233 h 2323145"/>
              <a:gd name="connsiteX251" fmla="*/ 487366 w 11269336"/>
              <a:gd name="connsiteY251" fmla="*/ 2309053 h 2323145"/>
              <a:gd name="connsiteX252" fmla="*/ 416820 w 11269336"/>
              <a:gd name="connsiteY252" fmla="*/ 2305443 h 2323145"/>
              <a:gd name="connsiteX253" fmla="*/ 376805 w 11269336"/>
              <a:gd name="connsiteY253" fmla="*/ 2307647 h 2323145"/>
              <a:gd name="connsiteX254" fmla="*/ 266777 w 11269336"/>
              <a:gd name="connsiteY254" fmla="*/ 2309012 h 2323145"/>
              <a:gd name="connsiteX255" fmla="*/ 156013 w 11269336"/>
              <a:gd name="connsiteY255" fmla="*/ 2306832 h 2323145"/>
              <a:gd name="connsiteX256" fmla="*/ 87258 w 11269336"/>
              <a:gd name="connsiteY256" fmla="*/ 2285511 h 2323145"/>
              <a:gd name="connsiteX257" fmla="*/ 23798 w 11269336"/>
              <a:gd name="connsiteY257" fmla="*/ 2281822 h 2323145"/>
              <a:gd name="connsiteX258" fmla="*/ 0 w 11269336"/>
              <a:gd name="connsiteY258" fmla="*/ 2285369 h 2323145"/>
              <a:gd name="connsiteX259" fmla="*/ 0 w 11269336"/>
              <a:gd name="connsiteY259"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20601 w 11269336"/>
              <a:gd name="connsiteY146" fmla="*/ 2205158 h 2323145"/>
              <a:gd name="connsiteX147" fmla="*/ 4405765 w 11269336"/>
              <a:gd name="connsiteY147" fmla="*/ 2199902 h 2323145"/>
              <a:gd name="connsiteX148" fmla="*/ 4401354 w 11269336"/>
              <a:gd name="connsiteY148" fmla="*/ 2194745 h 2323145"/>
              <a:gd name="connsiteX149" fmla="*/ 4383151 w 11269336"/>
              <a:gd name="connsiteY149" fmla="*/ 2201140 h 2323145"/>
              <a:gd name="connsiteX150" fmla="*/ 4366646 w 11269336"/>
              <a:gd name="connsiteY150" fmla="*/ 2198564 h 2323145"/>
              <a:gd name="connsiteX151" fmla="*/ 4354009 w 11269336"/>
              <a:gd name="connsiteY151" fmla="*/ 2204984 h 2323145"/>
              <a:gd name="connsiteX152" fmla="*/ 4348284 w 11269336"/>
              <a:gd name="connsiteY152" fmla="*/ 2205270 h 2323145"/>
              <a:gd name="connsiteX153" fmla="*/ 4333906 w 11269336"/>
              <a:gd name="connsiteY153" fmla="*/ 2205251 h 2323145"/>
              <a:gd name="connsiteX154" fmla="*/ 4308819 w 11269336"/>
              <a:gd name="connsiteY154" fmla="*/ 2203822 h 2323145"/>
              <a:gd name="connsiteX155" fmla="*/ 4301210 w 11269336"/>
              <a:gd name="connsiteY155" fmla="*/ 2204456 h 2323145"/>
              <a:gd name="connsiteX156" fmla="*/ 4283095 w 11269336"/>
              <a:gd name="connsiteY156" fmla="*/ 2198177 h 2323145"/>
              <a:gd name="connsiteX157" fmla="*/ 4250119 w 11269336"/>
              <a:gd name="connsiteY157" fmla="*/ 2196342 h 2323145"/>
              <a:gd name="connsiteX158" fmla="*/ 4189203 w 11269336"/>
              <a:gd name="connsiteY158" fmla="*/ 2178994 h 2323145"/>
              <a:gd name="connsiteX159" fmla="*/ 4154035 w 11269336"/>
              <a:gd name="connsiteY159" fmla="*/ 2171950 h 2323145"/>
              <a:gd name="connsiteX160" fmla="*/ 4129569 w 11269336"/>
              <a:gd name="connsiteY160" fmla="*/ 2163850 h 2323145"/>
              <a:gd name="connsiteX161" fmla="*/ 4061250 w 11269336"/>
              <a:gd name="connsiteY161" fmla="*/ 2159236 h 2323145"/>
              <a:gd name="connsiteX162" fmla="*/ 3945480 w 11269336"/>
              <a:gd name="connsiteY162" fmla="*/ 2158279 h 2323145"/>
              <a:gd name="connsiteX163" fmla="*/ 3921468 w 11269336"/>
              <a:gd name="connsiteY163" fmla="*/ 2156588 h 2323145"/>
              <a:gd name="connsiteX164" fmla="*/ 3903348 w 11269336"/>
              <a:gd name="connsiteY164" fmla="*/ 2149220 h 2323145"/>
              <a:gd name="connsiteX165" fmla="*/ 3901342 w 11269336"/>
              <a:gd name="connsiteY165" fmla="*/ 2142355 h 2323145"/>
              <a:gd name="connsiteX166" fmla="*/ 3888539 w 11269336"/>
              <a:gd name="connsiteY166" fmla="*/ 2140476 h 2323145"/>
              <a:gd name="connsiteX167" fmla="*/ 3885662 w 11269336"/>
              <a:gd name="connsiteY167" fmla="*/ 2138740 h 2323145"/>
              <a:gd name="connsiteX168" fmla="*/ 3868627 w 11269336"/>
              <a:gd name="connsiteY168" fmla="*/ 2130023 h 2323145"/>
              <a:gd name="connsiteX169" fmla="*/ 3819177 w 11269336"/>
              <a:gd name="connsiteY169" fmla="*/ 2142111 h 2323145"/>
              <a:gd name="connsiteX170" fmla="*/ 3769100 w 11269336"/>
              <a:gd name="connsiteY170" fmla="*/ 2131731 h 2323145"/>
              <a:gd name="connsiteX171" fmla="*/ 3562752 w 11269336"/>
              <a:gd name="connsiteY171" fmla="*/ 2131785 h 2323145"/>
              <a:gd name="connsiteX172" fmla="*/ 3541402 w 11269336"/>
              <a:gd name="connsiteY172" fmla="*/ 2106821 h 2323145"/>
              <a:gd name="connsiteX173" fmla="*/ 3365341 w 11269336"/>
              <a:gd name="connsiteY173" fmla="*/ 2077638 h 2323145"/>
              <a:gd name="connsiteX174" fmla="*/ 3170922 w 11269336"/>
              <a:gd name="connsiteY174" fmla="*/ 2115957 h 2323145"/>
              <a:gd name="connsiteX175" fmla="*/ 3156256 w 11269336"/>
              <a:gd name="connsiteY175" fmla="*/ 2124773 h 2323145"/>
              <a:gd name="connsiteX176" fmla="*/ 3140298 w 11269336"/>
              <a:gd name="connsiteY176" fmla="*/ 2129182 h 2323145"/>
              <a:gd name="connsiteX177" fmla="*/ 3138514 w 11269336"/>
              <a:gd name="connsiteY177" fmla="*/ 2128069 h 2323145"/>
              <a:gd name="connsiteX178" fmla="*/ 3120467 w 11269336"/>
              <a:gd name="connsiteY178" fmla="*/ 2128281 h 2323145"/>
              <a:gd name="connsiteX179" fmla="*/ 3116175 w 11269336"/>
              <a:gd name="connsiteY179" fmla="*/ 2131633 h 2323145"/>
              <a:gd name="connsiteX180" fmla="*/ 3103685 w 11269336"/>
              <a:gd name="connsiteY180" fmla="*/ 2132814 h 2323145"/>
              <a:gd name="connsiteX181" fmla="*/ 3078794 w 11269336"/>
              <a:gd name="connsiteY181" fmla="*/ 2137935 h 2323145"/>
              <a:gd name="connsiteX182" fmla="*/ 3074407 w 11269336"/>
              <a:gd name="connsiteY182" fmla="*/ 2136274 h 2323145"/>
              <a:gd name="connsiteX183" fmla="*/ 3037285 w 11269336"/>
              <a:gd name="connsiteY183" fmla="*/ 2139919 h 2323145"/>
              <a:gd name="connsiteX184" fmla="*/ 3036901 w 11269336"/>
              <a:gd name="connsiteY184" fmla="*/ 2138726 h 2323145"/>
              <a:gd name="connsiteX185" fmla="*/ 3026996 w 11269336"/>
              <a:gd name="connsiteY185" fmla="*/ 2134322 h 2323145"/>
              <a:gd name="connsiteX186" fmla="*/ 3007772 w 11269336"/>
              <a:gd name="connsiteY186" fmla="*/ 2128742 h 2323145"/>
              <a:gd name="connsiteX187" fmla="*/ 2965030 w 11269336"/>
              <a:gd name="connsiteY187" fmla="*/ 2100494 h 2323145"/>
              <a:gd name="connsiteX188" fmla="*/ 2926342 w 11269336"/>
              <a:gd name="connsiteY188" fmla="*/ 2104155 h 2323145"/>
              <a:gd name="connsiteX189" fmla="*/ 2918608 w 11269336"/>
              <a:gd name="connsiteY189" fmla="*/ 2104215 h 2323145"/>
              <a:gd name="connsiteX190" fmla="*/ 2918475 w 11269336"/>
              <a:gd name="connsiteY190" fmla="*/ 2103937 h 2323145"/>
              <a:gd name="connsiteX191" fmla="*/ 2910360 w 11269336"/>
              <a:gd name="connsiteY191" fmla="*/ 2103444 h 2323145"/>
              <a:gd name="connsiteX192" fmla="*/ 2904507 w 11269336"/>
              <a:gd name="connsiteY192" fmla="*/ 2104326 h 2323145"/>
              <a:gd name="connsiteX193" fmla="*/ 2889503 w 11269336"/>
              <a:gd name="connsiteY193" fmla="*/ 2104443 h 2323145"/>
              <a:gd name="connsiteX194" fmla="*/ 2884480 w 11269336"/>
              <a:gd name="connsiteY194" fmla="*/ 2102626 h 2323145"/>
              <a:gd name="connsiteX195" fmla="*/ 2882689 w 11269336"/>
              <a:gd name="connsiteY195" fmla="*/ 2099228 h 2323145"/>
              <a:gd name="connsiteX196" fmla="*/ 2881291 w 11269336"/>
              <a:gd name="connsiteY196" fmla="*/ 2099618 h 2323145"/>
              <a:gd name="connsiteX197" fmla="*/ 2853979 w 11269336"/>
              <a:gd name="connsiteY197" fmla="*/ 2090388 h 2323145"/>
              <a:gd name="connsiteX198" fmla="*/ 2791790 w 11269336"/>
              <a:gd name="connsiteY198" fmla="*/ 2080332 h 2323145"/>
              <a:gd name="connsiteX199" fmla="*/ 2755844 w 11269336"/>
              <a:gd name="connsiteY199" fmla="*/ 2078874 h 2323145"/>
              <a:gd name="connsiteX200" fmla="*/ 2657742 w 11269336"/>
              <a:gd name="connsiteY200" fmla="*/ 2070179 h 2323145"/>
              <a:gd name="connsiteX201" fmla="*/ 2559549 w 11269336"/>
              <a:gd name="connsiteY201" fmla="*/ 2057873 h 2323145"/>
              <a:gd name="connsiteX202" fmla="*/ 2512054 w 11269336"/>
              <a:gd name="connsiteY202" fmla="*/ 2031671 h 2323145"/>
              <a:gd name="connsiteX203" fmla="*/ 2506437 w 11269336"/>
              <a:gd name="connsiteY203" fmla="*/ 2030918 h 2323145"/>
              <a:gd name="connsiteX204" fmla="*/ 2491752 w 11269336"/>
              <a:gd name="connsiteY204" fmla="*/ 2033906 h 2323145"/>
              <a:gd name="connsiteX205" fmla="*/ 2486338 w 11269336"/>
              <a:gd name="connsiteY205" fmla="*/ 2035862 h 2323145"/>
              <a:gd name="connsiteX206" fmla="*/ 2478186 w 11269336"/>
              <a:gd name="connsiteY206" fmla="*/ 2036953 h 2323145"/>
              <a:gd name="connsiteX207" fmla="*/ 2477950 w 11269336"/>
              <a:gd name="connsiteY207" fmla="*/ 2036715 h 2323145"/>
              <a:gd name="connsiteX208" fmla="*/ 2470381 w 11269336"/>
              <a:gd name="connsiteY208" fmla="*/ 2038256 h 2323145"/>
              <a:gd name="connsiteX209" fmla="*/ 2433781 w 11269336"/>
              <a:gd name="connsiteY209" fmla="*/ 2049140 h 2323145"/>
              <a:gd name="connsiteX210" fmla="*/ 2381172 w 11269336"/>
              <a:gd name="connsiteY210" fmla="*/ 2030645 h 2323145"/>
              <a:gd name="connsiteX211" fmla="*/ 2360198 w 11269336"/>
              <a:gd name="connsiteY211" fmla="*/ 2029059 h 2323145"/>
              <a:gd name="connsiteX212" fmla="*/ 2348815 w 11269336"/>
              <a:gd name="connsiteY212" fmla="*/ 2026798 h 2323145"/>
              <a:gd name="connsiteX213" fmla="*/ 2347988 w 11269336"/>
              <a:gd name="connsiteY213" fmla="*/ 2025745 h 2323145"/>
              <a:gd name="connsiteX214" fmla="*/ 2312920 w 11269336"/>
              <a:gd name="connsiteY214" fmla="*/ 2036311 h 2323145"/>
              <a:gd name="connsiteX215" fmla="*/ 2307986 w 11269336"/>
              <a:gd name="connsiteY215" fmla="*/ 2035583 h 2323145"/>
              <a:gd name="connsiteX216" fmla="*/ 2285481 w 11269336"/>
              <a:gd name="connsiteY216" fmla="*/ 2045197 h 2323145"/>
              <a:gd name="connsiteX217" fmla="*/ 2273666 w 11269336"/>
              <a:gd name="connsiteY217" fmla="*/ 2048710 h 2323145"/>
              <a:gd name="connsiteX218" fmla="*/ 2270719 w 11269336"/>
              <a:gd name="connsiteY218" fmla="*/ 2052702 h 2323145"/>
              <a:gd name="connsiteX219" fmla="*/ 2253080 w 11269336"/>
              <a:gd name="connsiteY219" fmla="*/ 2056363 h 2323145"/>
              <a:gd name="connsiteX220" fmla="*/ 2250906 w 11269336"/>
              <a:gd name="connsiteY220" fmla="*/ 2055654 h 2323145"/>
              <a:gd name="connsiteX221" fmla="*/ 2236905 w 11269336"/>
              <a:gd name="connsiteY221" fmla="*/ 2062882 h 2323145"/>
              <a:gd name="connsiteX222" fmla="*/ 2225830 w 11269336"/>
              <a:gd name="connsiteY222" fmla="*/ 2074027 h 2323145"/>
              <a:gd name="connsiteX223" fmla="*/ 2073776 w 11269336"/>
              <a:gd name="connsiteY223" fmla="*/ 2089244 h 2323145"/>
              <a:gd name="connsiteX224" fmla="*/ 1948256 w 11269336"/>
              <a:gd name="connsiteY224" fmla="*/ 2146616 h 2323145"/>
              <a:gd name="connsiteX225" fmla="*/ 1865582 w 11269336"/>
              <a:gd name="connsiteY225" fmla="*/ 2153738 h 2323145"/>
              <a:gd name="connsiteX226" fmla="*/ 1835210 w 11269336"/>
              <a:gd name="connsiteY226" fmla="*/ 2134244 h 2323145"/>
              <a:gd name="connsiteX227" fmla="*/ 1632661 w 11269336"/>
              <a:gd name="connsiteY227" fmla="*/ 2173882 h 2323145"/>
              <a:gd name="connsiteX228" fmla="*/ 1579590 w 11269336"/>
              <a:gd name="connsiteY228" fmla="*/ 2173680 h 2323145"/>
              <a:gd name="connsiteX229" fmla="*/ 1535601 w 11269336"/>
              <a:gd name="connsiteY229" fmla="*/ 2194590 h 2323145"/>
              <a:gd name="connsiteX230" fmla="*/ 1515594 w 11269336"/>
              <a:gd name="connsiteY230" fmla="*/ 2189622 h 2323145"/>
              <a:gd name="connsiteX231" fmla="*/ 1512113 w 11269336"/>
              <a:gd name="connsiteY231" fmla="*/ 2188534 h 2323145"/>
              <a:gd name="connsiteX232" fmla="*/ 1498838 w 11269336"/>
              <a:gd name="connsiteY232" fmla="*/ 2189213 h 2323145"/>
              <a:gd name="connsiteX233" fmla="*/ 1494279 w 11269336"/>
              <a:gd name="connsiteY233" fmla="*/ 2183112 h 2323145"/>
              <a:gd name="connsiteX234" fmla="*/ 1473714 w 11269336"/>
              <a:gd name="connsiteY234" fmla="*/ 2179625 h 2323145"/>
              <a:gd name="connsiteX235" fmla="*/ 1449503 w 11269336"/>
              <a:gd name="connsiteY235" fmla="*/ 2182633 h 2323145"/>
              <a:gd name="connsiteX236" fmla="*/ 1266687 w 11269336"/>
              <a:gd name="connsiteY236" fmla="*/ 2212688 h 2323145"/>
              <a:gd name="connsiteX237" fmla="*/ 1239614 w 11269336"/>
              <a:gd name="connsiteY237" fmla="*/ 2209727 h 2323145"/>
              <a:gd name="connsiteX238" fmla="*/ 1202436 w 11269336"/>
              <a:gd name="connsiteY238" fmla="*/ 2209817 h 2323145"/>
              <a:gd name="connsiteX239" fmla="*/ 1136097 w 11269336"/>
              <a:gd name="connsiteY239" fmla="*/ 2205112 h 2323145"/>
              <a:gd name="connsiteX240" fmla="*/ 988232 w 11269336"/>
              <a:gd name="connsiteY240" fmla="*/ 2235635 h 2323145"/>
              <a:gd name="connsiteX241" fmla="*/ 981959 w 11269336"/>
              <a:gd name="connsiteY241" fmla="*/ 2231607 h 2323145"/>
              <a:gd name="connsiteX242" fmla="*/ 938600 w 11269336"/>
              <a:gd name="connsiteY242" fmla="*/ 2238113 h 2323145"/>
              <a:gd name="connsiteX243" fmla="*/ 791788 w 11269336"/>
              <a:gd name="connsiteY243" fmla="*/ 2293224 h 2323145"/>
              <a:gd name="connsiteX244" fmla="*/ 706914 w 11269336"/>
              <a:gd name="connsiteY244" fmla="*/ 2305046 h 2323145"/>
              <a:gd name="connsiteX245" fmla="*/ 675971 w 11269336"/>
              <a:gd name="connsiteY245" fmla="*/ 2304030 h 2323145"/>
              <a:gd name="connsiteX246" fmla="*/ 624180 w 11269336"/>
              <a:gd name="connsiteY246" fmla="*/ 2302650 h 2323145"/>
              <a:gd name="connsiteX247" fmla="*/ 583453 w 11269336"/>
              <a:gd name="connsiteY247" fmla="*/ 2288788 h 2323145"/>
              <a:gd name="connsiteX248" fmla="*/ 540946 w 11269336"/>
              <a:gd name="connsiteY248" fmla="*/ 2292721 h 2323145"/>
              <a:gd name="connsiteX249" fmla="*/ 533680 w 11269336"/>
              <a:gd name="connsiteY249" fmla="*/ 2310233 h 2323145"/>
              <a:gd name="connsiteX250" fmla="*/ 487366 w 11269336"/>
              <a:gd name="connsiteY250" fmla="*/ 2309053 h 2323145"/>
              <a:gd name="connsiteX251" fmla="*/ 416820 w 11269336"/>
              <a:gd name="connsiteY251" fmla="*/ 2305443 h 2323145"/>
              <a:gd name="connsiteX252" fmla="*/ 376805 w 11269336"/>
              <a:gd name="connsiteY252" fmla="*/ 2307647 h 2323145"/>
              <a:gd name="connsiteX253" fmla="*/ 266777 w 11269336"/>
              <a:gd name="connsiteY253" fmla="*/ 2309012 h 2323145"/>
              <a:gd name="connsiteX254" fmla="*/ 156013 w 11269336"/>
              <a:gd name="connsiteY254" fmla="*/ 2306832 h 2323145"/>
              <a:gd name="connsiteX255" fmla="*/ 87258 w 11269336"/>
              <a:gd name="connsiteY255" fmla="*/ 2285511 h 2323145"/>
              <a:gd name="connsiteX256" fmla="*/ 23798 w 11269336"/>
              <a:gd name="connsiteY256" fmla="*/ 2281822 h 2323145"/>
              <a:gd name="connsiteX257" fmla="*/ 0 w 11269336"/>
              <a:gd name="connsiteY257" fmla="*/ 2285369 h 2323145"/>
              <a:gd name="connsiteX258" fmla="*/ 0 w 11269336"/>
              <a:gd name="connsiteY258"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20601 w 11269336"/>
              <a:gd name="connsiteY146" fmla="*/ 2205158 h 2323145"/>
              <a:gd name="connsiteX147" fmla="*/ 4405765 w 11269336"/>
              <a:gd name="connsiteY147" fmla="*/ 2199902 h 2323145"/>
              <a:gd name="connsiteX148" fmla="*/ 4401354 w 11269336"/>
              <a:gd name="connsiteY148" fmla="*/ 2194745 h 2323145"/>
              <a:gd name="connsiteX149" fmla="*/ 4366646 w 11269336"/>
              <a:gd name="connsiteY149" fmla="*/ 2198564 h 2323145"/>
              <a:gd name="connsiteX150" fmla="*/ 4354009 w 11269336"/>
              <a:gd name="connsiteY150" fmla="*/ 2204984 h 2323145"/>
              <a:gd name="connsiteX151" fmla="*/ 4348284 w 11269336"/>
              <a:gd name="connsiteY151" fmla="*/ 2205270 h 2323145"/>
              <a:gd name="connsiteX152" fmla="*/ 4333906 w 11269336"/>
              <a:gd name="connsiteY152" fmla="*/ 2205251 h 2323145"/>
              <a:gd name="connsiteX153" fmla="*/ 4308819 w 11269336"/>
              <a:gd name="connsiteY153" fmla="*/ 2203822 h 2323145"/>
              <a:gd name="connsiteX154" fmla="*/ 4301210 w 11269336"/>
              <a:gd name="connsiteY154" fmla="*/ 2204456 h 2323145"/>
              <a:gd name="connsiteX155" fmla="*/ 4283095 w 11269336"/>
              <a:gd name="connsiteY155" fmla="*/ 2198177 h 2323145"/>
              <a:gd name="connsiteX156" fmla="*/ 4250119 w 11269336"/>
              <a:gd name="connsiteY156" fmla="*/ 2196342 h 2323145"/>
              <a:gd name="connsiteX157" fmla="*/ 4189203 w 11269336"/>
              <a:gd name="connsiteY157" fmla="*/ 2178994 h 2323145"/>
              <a:gd name="connsiteX158" fmla="*/ 4154035 w 11269336"/>
              <a:gd name="connsiteY158" fmla="*/ 2171950 h 2323145"/>
              <a:gd name="connsiteX159" fmla="*/ 4129569 w 11269336"/>
              <a:gd name="connsiteY159" fmla="*/ 2163850 h 2323145"/>
              <a:gd name="connsiteX160" fmla="*/ 4061250 w 11269336"/>
              <a:gd name="connsiteY160" fmla="*/ 2159236 h 2323145"/>
              <a:gd name="connsiteX161" fmla="*/ 3945480 w 11269336"/>
              <a:gd name="connsiteY161" fmla="*/ 2158279 h 2323145"/>
              <a:gd name="connsiteX162" fmla="*/ 3921468 w 11269336"/>
              <a:gd name="connsiteY162" fmla="*/ 2156588 h 2323145"/>
              <a:gd name="connsiteX163" fmla="*/ 3903348 w 11269336"/>
              <a:gd name="connsiteY163" fmla="*/ 2149220 h 2323145"/>
              <a:gd name="connsiteX164" fmla="*/ 3901342 w 11269336"/>
              <a:gd name="connsiteY164" fmla="*/ 2142355 h 2323145"/>
              <a:gd name="connsiteX165" fmla="*/ 3888539 w 11269336"/>
              <a:gd name="connsiteY165" fmla="*/ 2140476 h 2323145"/>
              <a:gd name="connsiteX166" fmla="*/ 3885662 w 11269336"/>
              <a:gd name="connsiteY166" fmla="*/ 2138740 h 2323145"/>
              <a:gd name="connsiteX167" fmla="*/ 3868627 w 11269336"/>
              <a:gd name="connsiteY167" fmla="*/ 2130023 h 2323145"/>
              <a:gd name="connsiteX168" fmla="*/ 3819177 w 11269336"/>
              <a:gd name="connsiteY168" fmla="*/ 2142111 h 2323145"/>
              <a:gd name="connsiteX169" fmla="*/ 3769100 w 11269336"/>
              <a:gd name="connsiteY169" fmla="*/ 2131731 h 2323145"/>
              <a:gd name="connsiteX170" fmla="*/ 3562752 w 11269336"/>
              <a:gd name="connsiteY170" fmla="*/ 2131785 h 2323145"/>
              <a:gd name="connsiteX171" fmla="*/ 3541402 w 11269336"/>
              <a:gd name="connsiteY171" fmla="*/ 2106821 h 2323145"/>
              <a:gd name="connsiteX172" fmla="*/ 3365341 w 11269336"/>
              <a:gd name="connsiteY172" fmla="*/ 2077638 h 2323145"/>
              <a:gd name="connsiteX173" fmla="*/ 3170922 w 11269336"/>
              <a:gd name="connsiteY173" fmla="*/ 2115957 h 2323145"/>
              <a:gd name="connsiteX174" fmla="*/ 3156256 w 11269336"/>
              <a:gd name="connsiteY174" fmla="*/ 2124773 h 2323145"/>
              <a:gd name="connsiteX175" fmla="*/ 3140298 w 11269336"/>
              <a:gd name="connsiteY175" fmla="*/ 2129182 h 2323145"/>
              <a:gd name="connsiteX176" fmla="*/ 3138514 w 11269336"/>
              <a:gd name="connsiteY176" fmla="*/ 2128069 h 2323145"/>
              <a:gd name="connsiteX177" fmla="*/ 3120467 w 11269336"/>
              <a:gd name="connsiteY177" fmla="*/ 2128281 h 2323145"/>
              <a:gd name="connsiteX178" fmla="*/ 3116175 w 11269336"/>
              <a:gd name="connsiteY178" fmla="*/ 2131633 h 2323145"/>
              <a:gd name="connsiteX179" fmla="*/ 3103685 w 11269336"/>
              <a:gd name="connsiteY179" fmla="*/ 2132814 h 2323145"/>
              <a:gd name="connsiteX180" fmla="*/ 3078794 w 11269336"/>
              <a:gd name="connsiteY180" fmla="*/ 2137935 h 2323145"/>
              <a:gd name="connsiteX181" fmla="*/ 3074407 w 11269336"/>
              <a:gd name="connsiteY181" fmla="*/ 2136274 h 2323145"/>
              <a:gd name="connsiteX182" fmla="*/ 3037285 w 11269336"/>
              <a:gd name="connsiteY182" fmla="*/ 2139919 h 2323145"/>
              <a:gd name="connsiteX183" fmla="*/ 3036901 w 11269336"/>
              <a:gd name="connsiteY183" fmla="*/ 2138726 h 2323145"/>
              <a:gd name="connsiteX184" fmla="*/ 3026996 w 11269336"/>
              <a:gd name="connsiteY184" fmla="*/ 2134322 h 2323145"/>
              <a:gd name="connsiteX185" fmla="*/ 3007772 w 11269336"/>
              <a:gd name="connsiteY185" fmla="*/ 2128742 h 2323145"/>
              <a:gd name="connsiteX186" fmla="*/ 2965030 w 11269336"/>
              <a:gd name="connsiteY186" fmla="*/ 2100494 h 2323145"/>
              <a:gd name="connsiteX187" fmla="*/ 2926342 w 11269336"/>
              <a:gd name="connsiteY187" fmla="*/ 2104155 h 2323145"/>
              <a:gd name="connsiteX188" fmla="*/ 2918608 w 11269336"/>
              <a:gd name="connsiteY188" fmla="*/ 2104215 h 2323145"/>
              <a:gd name="connsiteX189" fmla="*/ 2918475 w 11269336"/>
              <a:gd name="connsiteY189" fmla="*/ 2103937 h 2323145"/>
              <a:gd name="connsiteX190" fmla="*/ 2910360 w 11269336"/>
              <a:gd name="connsiteY190" fmla="*/ 2103444 h 2323145"/>
              <a:gd name="connsiteX191" fmla="*/ 2904507 w 11269336"/>
              <a:gd name="connsiteY191" fmla="*/ 2104326 h 2323145"/>
              <a:gd name="connsiteX192" fmla="*/ 2889503 w 11269336"/>
              <a:gd name="connsiteY192" fmla="*/ 2104443 h 2323145"/>
              <a:gd name="connsiteX193" fmla="*/ 2884480 w 11269336"/>
              <a:gd name="connsiteY193" fmla="*/ 2102626 h 2323145"/>
              <a:gd name="connsiteX194" fmla="*/ 2882689 w 11269336"/>
              <a:gd name="connsiteY194" fmla="*/ 2099228 h 2323145"/>
              <a:gd name="connsiteX195" fmla="*/ 2881291 w 11269336"/>
              <a:gd name="connsiteY195" fmla="*/ 2099618 h 2323145"/>
              <a:gd name="connsiteX196" fmla="*/ 2853979 w 11269336"/>
              <a:gd name="connsiteY196" fmla="*/ 2090388 h 2323145"/>
              <a:gd name="connsiteX197" fmla="*/ 2791790 w 11269336"/>
              <a:gd name="connsiteY197" fmla="*/ 2080332 h 2323145"/>
              <a:gd name="connsiteX198" fmla="*/ 2755844 w 11269336"/>
              <a:gd name="connsiteY198" fmla="*/ 2078874 h 2323145"/>
              <a:gd name="connsiteX199" fmla="*/ 2657742 w 11269336"/>
              <a:gd name="connsiteY199" fmla="*/ 2070179 h 2323145"/>
              <a:gd name="connsiteX200" fmla="*/ 2559549 w 11269336"/>
              <a:gd name="connsiteY200" fmla="*/ 2057873 h 2323145"/>
              <a:gd name="connsiteX201" fmla="*/ 2512054 w 11269336"/>
              <a:gd name="connsiteY201" fmla="*/ 2031671 h 2323145"/>
              <a:gd name="connsiteX202" fmla="*/ 2506437 w 11269336"/>
              <a:gd name="connsiteY202" fmla="*/ 2030918 h 2323145"/>
              <a:gd name="connsiteX203" fmla="*/ 2491752 w 11269336"/>
              <a:gd name="connsiteY203" fmla="*/ 2033906 h 2323145"/>
              <a:gd name="connsiteX204" fmla="*/ 2486338 w 11269336"/>
              <a:gd name="connsiteY204" fmla="*/ 2035862 h 2323145"/>
              <a:gd name="connsiteX205" fmla="*/ 2478186 w 11269336"/>
              <a:gd name="connsiteY205" fmla="*/ 2036953 h 2323145"/>
              <a:gd name="connsiteX206" fmla="*/ 2477950 w 11269336"/>
              <a:gd name="connsiteY206" fmla="*/ 2036715 h 2323145"/>
              <a:gd name="connsiteX207" fmla="*/ 2470381 w 11269336"/>
              <a:gd name="connsiteY207" fmla="*/ 2038256 h 2323145"/>
              <a:gd name="connsiteX208" fmla="*/ 2433781 w 11269336"/>
              <a:gd name="connsiteY208" fmla="*/ 2049140 h 2323145"/>
              <a:gd name="connsiteX209" fmla="*/ 2381172 w 11269336"/>
              <a:gd name="connsiteY209" fmla="*/ 2030645 h 2323145"/>
              <a:gd name="connsiteX210" fmla="*/ 2360198 w 11269336"/>
              <a:gd name="connsiteY210" fmla="*/ 2029059 h 2323145"/>
              <a:gd name="connsiteX211" fmla="*/ 2348815 w 11269336"/>
              <a:gd name="connsiteY211" fmla="*/ 2026798 h 2323145"/>
              <a:gd name="connsiteX212" fmla="*/ 2347988 w 11269336"/>
              <a:gd name="connsiteY212" fmla="*/ 2025745 h 2323145"/>
              <a:gd name="connsiteX213" fmla="*/ 2312920 w 11269336"/>
              <a:gd name="connsiteY213" fmla="*/ 2036311 h 2323145"/>
              <a:gd name="connsiteX214" fmla="*/ 2307986 w 11269336"/>
              <a:gd name="connsiteY214" fmla="*/ 2035583 h 2323145"/>
              <a:gd name="connsiteX215" fmla="*/ 2285481 w 11269336"/>
              <a:gd name="connsiteY215" fmla="*/ 2045197 h 2323145"/>
              <a:gd name="connsiteX216" fmla="*/ 2273666 w 11269336"/>
              <a:gd name="connsiteY216" fmla="*/ 2048710 h 2323145"/>
              <a:gd name="connsiteX217" fmla="*/ 2270719 w 11269336"/>
              <a:gd name="connsiteY217" fmla="*/ 2052702 h 2323145"/>
              <a:gd name="connsiteX218" fmla="*/ 2253080 w 11269336"/>
              <a:gd name="connsiteY218" fmla="*/ 2056363 h 2323145"/>
              <a:gd name="connsiteX219" fmla="*/ 2250906 w 11269336"/>
              <a:gd name="connsiteY219" fmla="*/ 2055654 h 2323145"/>
              <a:gd name="connsiteX220" fmla="*/ 2236905 w 11269336"/>
              <a:gd name="connsiteY220" fmla="*/ 2062882 h 2323145"/>
              <a:gd name="connsiteX221" fmla="*/ 2225830 w 11269336"/>
              <a:gd name="connsiteY221" fmla="*/ 2074027 h 2323145"/>
              <a:gd name="connsiteX222" fmla="*/ 2073776 w 11269336"/>
              <a:gd name="connsiteY222" fmla="*/ 2089244 h 2323145"/>
              <a:gd name="connsiteX223" fmla="*/ 1948256 w 11269336"/>
              <a:gd name="connsiteY223" fmla="*/ 2146616 h 2323145"/>
              <a:gd name="connsiteX224" fmla="*/ 1865582 w 11269336"/>
              <a:gd name="connsiteY224" fmla="*/ 2153738 h 2323145"/>
              <a:gd name="connsiteX225" fmla="*/ 1835210 w 11269336"/>
              <a:gd name="connsiteY225" fmla="*/ 2134244 h 2323145"/>
              <a:gd name="connsiteX226" fmla="*/ 1632661 w 11269336"/>
              <a:gd name="connsiteY226" fmla="*/ 2173882 h 2323145"/>
              <a:gd name="connsiteX227" fmla="*/ 1579590 w 11269336"/>
              <a:gd name="connsiteY227" fmla="*/ 2173680 h 2323145"/>
              <a:gd name="connsiteX228" fmla="*/ 1535601 w 11269336"/>
              <a:gd name="connsiteY228" fmla="*/ 2194590 h 2323145"/>
              <a:gd name="connsiteX229" fmla="*/ 1515594 w 11269336"/>
              <a:gd name="connsiteY229" fmla="*/ 2189622 h 2323145"/>
              <a:gd name="connsiteX230" fmla="*/ 1512113 w 11269336"/>
              <a:gd name="connsiteY230" fmla="*/ 2188534 h 2323145"/>
              <a:gd name="connsiteX231" fmla="*/ 1498838 w 11269336"/>
              <a:gd name="connsiteY231" fmla="*/ 2189213 h 2323145"/>
              <a:gd name="connsiteX232" fmla="*/ 1494279 w 11269336"/>
              <a:gd name="connsiteY232" fmla="*/ 2183112 h 2323145"/>
              <a:gd name="connsiteX233" fmla="*/ 1473714 w 11269336"/>
              <a:gd name="connsiteY233" fmla="*/ 2179625 h 2323145"/>
              <a:gd name="connsiteX234" fmla="*/ 1449503 w 11269336"/>
              <a:gd name="connsiteY234" fmla="*/ 2182633 h 2323145"/>
              <a:gd name="connsiteX235" fmla="*/ 1266687 w 11269336"/>
              <a:gd name="connsiteY235" fmla="*/ 2212688 h 2323145"/>
              <a:gd name="connsiteX236" fmla="*/ 1239614 w 11269336"/>
              <a:gd name="connsiteY236" fmla="*/ 2209727 h 2323145"/>
              <a:gd name="connsiteX237" fmla="*/ 1202436 w 11269336"/>
              <a:gd name="connsiteY237" fmla="*/ 2209817 h 2323145"/>
              <a:gd name="connsiteX238" fmla="*/ 1136097 w 11269336"/>
              <a:gd name="connsiteY238" fmla="*/ 2205112 h 2323145"/>
              <a:gd name="connsiteX239" fmla="*/ 988232 w 11269336"/>
              <a:gd name="connsiteY239" fmla="*/ 2235635 h 2323145"/>
              <a:gd name="connsiteX240" fmla="*/ 981959 w 11269336"/>
              <a:gd name="connsiteY240" fmla="*/ 2231607 h 2323145"/>
              <a:gd name="connsiteX241" fmla="*/ 938600 w 11269336"/>
              <a:gd name="connsiteY241" fmla="*/ 2238113 h 2323145"/>
              <a:gd name="connsiteX242" fmla="*/ 791788 w 11269336"/>
              <a:gd name="connsiteY242" fmla="*/ 2293224 h 2323145"/>
              <a:gd name="connsiteX243" fmla="*/ 706914 w 11269336"/>
              <a:gd name="connsiteY243" fmla="*/ 2305046 h 2323145"/>
              <a:gd name="connsiteX244" fmla="*/ 675971 w 11269336"/>
              <a:gd name="connsiteY244" fmla="*/ 2304030 h 2323145"/>
              <a:gd name="connsiteX245" fmla="*/ 624180 w 11269336"/>
              <a:gd name="connsiteY245" fmla="*/ 2302650 h 2323145"/>
              <a:gd name="connsiteX246" fmla="*/ 583453 w 11269336"/>
              <a:gd name="connsiteY246" fmla="*/ 2288788 h 2323145"/>
              <a:gd name="connsiteX247" fmla="*/ 540946 w 11269336"/>
              <a:gd name="connsiteY247" fmla="*/ 2292721 h 2323145"/>
              <a:gd name="connsiteX248" fmla="*/ 533680 w 11269336"/>
              <a:gd name="connsiteY248" fmla="*/ 2310233 h 2323145"/>
              <a:gd name="connsiteX249" fmla="*/ 487366 w 11269336"/>
              <a:gd name="connsiteY249" fmla="*/ 2309053 h 2323145"/>
              <a:gd name="connsiteX250" fmla="*/ 416820 w 11269336"/>
              <a:gd name="connsiteY250" fmla="*/ 2305443 h 2323145"/>
              <a:gd name="connsiteX251" fmla="*/ 376805 w 11269336"/>
              <a:gd name="connsiteY251" fmla="*/ 2307647 h 2323145"/>
              <a:gd name="connsiteX252" fmla="*/ 266777 w 11269336"/>
              <a:gd name="connsiteY252" fmla="*/ 2309012 h 2323145"/>
              <a:gd name="connsiteX253" fmla="*/ 156013 w 11269336"/>
              <a:gd name="connsiteY253" fmla="*/ 2306832 h 2323145"/>
              <a:gd name="connsiteX254" fmla="*/ 87258 w 11269336"/>
              <a:gd name="connsiteY254" fmla="*/ 2285511 h 2323145"/>
              <a:gd name="connsiteX255" fmla="*/ 23798 w 11269336"/>
              <a:gd name="connsiteY255" fmla="*/ 2281822 h 2323145"/>
              <a:gd name="connsiteX256" fmla="*/ 0 w 11269336"/>
              <a:gd name="connsiteY256" fmla="*/ 2285369 h 2323145"/>
              <a:gd name="connsiteX257" fmla="*/ 0 w 11269336"/>
              <a:gd name="connsiteY257"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05765 w 11269336"/>
              <a:gd name="connsiteY146" fmla="*/ 2199902 h 2323145"/>
              <a:gd name="connsiteX147" fmla="*/ 4401354 w 11269336"/>
              <a:gd name="connsiteY147" fmla="*/ 2194745 h 2323145"/>
              <a:gd name="connsiteX148" fmla="*/ 4366646 w 11269336"/>
              <a:gd name="connsiteY148" fmla="*/ 2198564 h 2323145"/>
              <a:gd name="connsiteX149" fmla="*/ 4354009 w 11269336"/>
              <a:gd name="connsiteY149" fmla="*/ 2204984 h 2323145"/>
              <a:gd name="connsiteX150" fmla="*/ 4348284 w 11269336"/>
              <a:gd name="connsiteY150" fmla="*/ 2205270 h 2323145"/>
              <a:gd name="connsiteX151" fmla="*/ 4333906 w 11269336"/>
              <a:gd name="connsiteY151" fmla="*/ 2205251 h 2323145"/>
              <a:gd name="connsiteX152" fmla="*/ 4308819 w 11269336"/>
              <a:gd name="connsiteY152" fmla="*/ 2203822 h 2323145"/>
              <a:gd name="connsiteX153" fmla="*/ 4301210 w 11269336"/>
              <a:gd name="connsiteY153" fmla="*/ 2204456 h 2323145"/>
              <a:gd name="connsiteX154" fmla="*/ 4283095 w 11269336"/>
              <a:gd name="connsiteY154" fmla="*/ 2198177 h 2323145"/>
              <a:gd name="connsiteX155" fmla="*/ 4250119 w 11269336"/>
              <a:gd name="connsiteY155" fmla="*/ 2196342 h 2323145"/>
              <a:gd name="connsiteX156" fmla="*/ 4189203 w 11269336"/>
              <a:gd name="connsiteY156" fmla="*/ 2178994 h 2323145"/>
              <a:gd name="connsiteX157" fmla="*/ 4154035 w 11269336"/>
              <a:gd name="connsiteY157" fmla="*/ 2171950 h 2323145"/>
              <a:gd name="connsiteX158" fmla="*/ 4129569 w 11269336"/>
              <a:gd name="connsiteY158" fmla="*/ 2163850 h 2323145"/>
              <a:gd name="connsiteX159" fmla="*/ 4061250 w 11269336"/>
              <a:gd name="connsiteY159" fmla="*/ 2159236 h 2323145"/>
              <a:gd name="connsiteX160" fmla="*/ 3945480 w 11269336"/>
              <a:gd name="connsiteY160" fmla="*/ 2158279 h 2323145"/>
              <a:gd name="connsiteX161" fmla="*/ 3921468 w 11269336"/>
              <a:gd name="connsiteY161" fmla="*/ 2156588 h 2323145"/>
              <a:gd name="connsiteX162" fmla="*/ 3903348 w 11269336"/>
              <a:gd name="connsiteY162" fmla="*/ 2149220 h 2323145"/>
              <a:gd name="connsiteX163" fmla="*/ 3901342 w 11269336"/>
              <a:gd name="connsiteY163" fmla="*/ 2142355 h 2323145"/>
              <a:gd name="connsiteX164" fmla="*/ 3888539 w 11269336"/>
              <a:gd name="connsiteY164" fmla="*/ 2140476 h 2323145"/>
              <a:gd name="connsiteX165" fmla="*/ 3885662 w 11269336"/>
              <a:gd name="connsiteY165" fmla="*/ 2138740 h 2323145"/>
              <a:gd name="connsiteX166" fmla="*/ 3868627 w 11269336"/>
              <a:gd name="connsiteY166" fmla="*/ 2130023 h 2323145"/>
              <a:gd name="connsiteX167" fmla="*/ 3819177 w 11269336"/>
              <a:gd name="connsiteY167" fmla="*/ 2142111 h 2323145"/>
              <a:gd name="connsiteX168" fmla="*/ 3769100 w 11269336"/>
              <a:gd name="connsiteY168" fmla="*/ 2131731 h 2323145"/>
              <a:gd name="connsiteX169" fmla="*/ 3562752 w 11269336"/>
              <a:gd name="connsiteY169" fmla="*/ 2131785 h 2323145"/>
              <a:gd name="connsiteX170" fmla="*/ 3541402 w 11269336"/>
              <a:gd name="connsiteY170" fmla="*/ 2106821 h 2323145"/>
              <a:gd name="connsiteX171" fmla="*/ 3365341 w 11269336"/>
              <a:gd name="connsiteY171" fmla="*/ 2077638 h 2323145"/>
              <a:gd name="connsiteX172" fmla="*/ 3170922 w 11269336"/>
              <a:gd name="connsiteY172" fmla="*/ 2115957 h 2323145"/>
              <a:gd name="connsiteX173" fmla="*/ 3156256 w 11269336"/>
              <a:gd name="connsiteY173" fmla="*/ 2124773 h 2323145"/>
              <a:gd name="connsiteX174" fmla="*/ 3140298 w 11269336"/>
              <a:gd name="connsiteY174" fmla="*/ 2129182 h 2323145"/>
              <a:gd name="connsiteX175" fmla="*/ 3138514 w 11269336"/>
              <a:gd name="connsiteY175" fmla="*/ 2128069 h 2323145"/>
              <a:gd name="connsiteX176" fmla="*/ 3120467 w 11269336"/>
              <a:gd name="connsiteY176" fmla="*/ 2128281 h 2323145"/>
              <a:gd name="connsiteX177" fmla="*/ 3116175 w 11269336"/>
              <a:gd name="connsiteY177" fmla="*/ 2131633 h 2323145"/>
              <a:gd name="connsiteX178" fmla="*/ 3103685 w 11269336"/>
              <a:gd name="connsiteY178" fmla="*/ 2132814 h 2323145"/>
              <a:gd name="connsiteX179" fmla="*/ 3078794 w 11269336"/>
              <a:gd name="connsiteY179" fmla="*/ 2137935 h 2323145"/>
              <a:gd name="connsiteX180" fmla="*/ 3074407 w 11269336"/>
              <a:gd name="connsiteY180" fmla="*/ 2136274 h 2323145"/>
              <a:gd name="connsiteX181" fmla="*/ 3037285 w 11269336"/>
              <a:gd name="connsiteY181" fmla="*/ 2139919 h 2323145"/>
              <a:gd name="connsiteX182" fmla="*/ 3036901 w 11269336"/>
              <a:gd name="connsiteY182" fmla="*/ 2138726 h 2323145"/>
              <a:gd name="connsiteX183" fmla="*/ 3026996 w 11269336"/>
              <a:gd name="connsiteY183" fmla="*/ 2134322 h 2323145"/>
              <a:gd name="connsiteX184" fmla="*/ 3007772 w 11269336"/>
              <a:gd name="connsiteY184" fmla="*/ 2128742 h 2323145"/>
              <a:gd name="connsiteX185" fmla="*/ 2965030 w 11269336"/>
              <a:gd name="connsiteY185" fmla="*/ 2100494 h 2323145"/>
              <a:gd name="connsiteX186" fmla="*/ 2926342 w 11269336"/>
              <a:gd name="connsiteY186" fmla="*/ 2104155 h 2323145"/>
              <a:gd name="connsiteX187" fmla="*/ 2918608 w 11269336"/>
              <a:gd name="connsiteY187" fmla="*/ 2104215 h 2323145"/>
              <a:gd name="connsiteX188" fmla="*/ 2918475 w 11269336"/>
              <a:gd name="connsiteY188" fmla="*/ 2103937 h 2323145"/>
              <a:gd name="connsiteX189" fmla="*/ 2910360 w 11269336"/>
              <a:gd name="connsiteY189" fmla="*/ 2103444 h 2323145"/>
              <a:gd name="connsiteX190" fmla="*/ 2904507 w 11269336"/>
              <a:gd name="connsiteY190" fmla="*/ 2104326 h 2323145"/>
              <a:gd name="connsiteX191" fmla="*/ 2889503 w 11269336"/>
              <a:gd name="connsiteY191" fmla="*/ 2104443 h 2323145"/>
              <a:gd name="connsiteX192" fmla="*/ 2884480 w 11269336"/>
              <a:gd name="connsiteY192" fmla="*/ 2102626 h 2323145"/>
              <a:gd name="connsiteX193" fmla="*/ 2882689 w 11269336"/>
              <a:gd name="connsiteY193" fmla="*/ 2099228 h 2323145"/>
              <a:gd name="connsiteX194" fmla="*/ 2881291 w 11269336"/>
              <a:gd name="connsiteY194" fmla="*/ 2099618 h 2323145"/>
              <a:gd name="connsiteX195" fmla="*/ 2853979 w 11269336"/>
              <a:gd name="connsiteY195" fmla="*/ 2090388 h 2323145"/>
              <a:gd name="connsiteX196" fmla="*/ 2791790 w 11269336"/>
              <a:gd name="connsiteY196" fmla="*/ 2080332 h 2323145"/>
              <a:gd name="connsiteX197" fmla="*/ 2755844 w 11269336"/>
              <a:gd name="connsiteY197" fmla="*/ 2078874 h 2323145"/>
              <a:gd name="connsiteX198" fmla="*/ 2657742 w 11269336"/>
              <a:gd name="connsiteY198" fmla="*/ 2070179 h 2323145"/>
              <a:gd name="connsiteX199" fmla="*/ 2559549 w 11269336"/>
              <a:gd name="connsiteY199" fmla="*/ 2057873 h 2323145"/>
              <a:gd name="connsiteX200" fmla="*/ 2512054 w 11269336"/>
              <a:gd name="connsiteY200" fmla="*/ 2031671 h 2323145"/>
              <a:gd name="connsiteX201" fmla="*/ 2506437 w 11269336"/>
              <a:gd name="connsiteY201" fmla="*/ 2030918 h 2323145"/>
              <a:gd name="connsiteX202" fmla="*/ 2491752 w 11269336"/>
              <a:gd name="connsiteY202" fmla="*/ 2033906 h 2323145"/>
              <a:gd name="connsiteX203" fmla="*/ 2486338 w 11269336"/>
              <a:gd name="connsiteY203" fmla="*/ 2035862 h 2323145"/>
              <a:gd name="connsiteX204" fmla="*/ 2478186 w 11269336"/>
              <a:gd name="connsiteY204" fmla="*/ 2036953 h 2323145"/>
              <a:gd name="connsiteX205" fmla="*/ 2477950 w 11269336"/>
              <a:gd name="connsiteY205" fmla="*/ 2036715 h 2323145"/>
              <a:gd name="connsiteX206" fmla="*/ 2470381 w 11269336"/>
              <a:gd name="connsiteY206" fmla="*/ 2038256 h 2323145"/>
              <a:gd name="connsiteX207" fmla="*/ 2433781 w 11269336"/>
              <a:gd name="connsiteY207" fmla="*/ 2049140 h 2323145"/>
              <a:gd name="connsiteX208" fmla="*/ 2381172 w 11269336"/>
              <a:gd name="connsiteY208" fmla="*/ 2030645 h 2323145"/>
              <a:gd name="connsiteX209" fmla="*/ 2360198 w 11269336"/>
              <a:gd name="connsiteY209" fmla="*/ 2029059 h 2323145"/>
              <a:gd name="connsiteX210" fmla="*/ 2348815 w 11269336"/>
              <a:gd name="connsiteY210" fmla="*/ 2026798 h 2323145"/>
              <a:gd name="connsiteX211" fmla="*/ 2347988 w 11269336"/>
              <a:gd name="connsiteY211" fmla="*/ 2025745 h 2323145"/>
              <a:gd name="connsiteX212" fmla="*/ 2312920 w 11269336"/>
              <a:gd name="connsiteY212" fmla="*/ 2036311 h 2323145"/>
              <a:gd name="connsiteX213" fmla="*/ 2307986 w 11269336"/>
              <a:gd name="connsiteY213" fmla="*/ 2035583 h 2323145"/>
              <a:gd name="connsiteX214" fmla="*/ 2285481 w 11269336"/>
              <a:gd name="connsiteY214" fmla="*/ 2045197 h 2323145"/>
              <a:gd name="connsiteX215" fmla="*/ 2273666 w 11269336"/>
              <a:gd name="connsiteY215" fmla="*/ 2048710 h 2323145"/>
              <a:gd name="connsiteX216" fmla="*/ 2270719 w 11269336"/>
              <a:gd name="connsiteY216" fmla="*/ 2052702 h 2323145"/>
              <a:gd name="connsiteX217" fmla="*/ 2253080 w 11269336"/>
              <a:gd name="connsiteY217" fmla="*/ 2056363 h 2323145"/>
              <a:gd name="connsiteX218" fmla="*/ 2250906 w 11269336"/>
              <a:gd name="connsiteY218" fmla="*/ 2055654 h 2323145"/>
              <a:gd name="connsiteX219" fmla="*/ 2236905 w 11269336"/>
              <a:gd name="connsiteY219" fmla="*/ 2062882 h 2323145"/>
              <a:gd name="connsiteX220" fmla="*/ 2225830 w 11269336"/>
              <a:gd name="connsiteY220" fmla="*/ 2074027 h 2323145"/>
              <a:gd name="connsiteX221" fmla="*/ 2073776 w 11269336"/>
              <a:gd name="connsiteY221" fmla="*/ 2089244 h 2323145"/>
              <a:gd name="connsiteX222" fmla="*/ 1948256 w 11269336"/>
              <a:gd name="connsiteY222" fmla="*/ 2146616 h 2323145"/>
              <a:gd name="connsiteX223" fmla="*/ 1865582 w 11269336"/>
              <a:gd name="connsiteY223" fmla="*/ 2153738 h 2323145"/>
              <a:gd name="connsiteX224" fmla="*/ 1835210 w 11269336"/>
              <a:gd name="connsiteY224" fmla="*/ 2134244 h 2323145"/>
              <a:gd name="connsiteX225" fmla="*/ 1632661 w 11269336"/>
              <a:gd name="connsiteY225" fmla="*/ 2173882 h 2323145"/>
              <a:gd name="connsiteX226" fmla="*/ 1579590 w 11269336"/>
              <a:gd name="connsiteY226" fmla="*/ 2173680 h 2323145"/>
              <a:gd name="connsiteX227" fmla="*/ 1535601 w 11269336"/>
              <a:gd name="connsiteY227" fmla="*/ 2194590 h 2323145"/>
              <a:gd name="connsiteX228" fmla="*/ 1515594 w 11269336"/>
              <a:gd name="connsiteY228" fmla="*/ 2189622 h 2323145"/>
              <a:gd name="connsiteX229" fmla="*/ 1512113 w 11269336"/>
              <a:gd name="connsiteY229" fmla="*/ 2188534 h 2323145"/>
              <a:gd name="connsiteX230" fmla="*/ 1498838 w 11269336"/>
              <a:gd name="connsiteY230" fmla="*/ 2189213 h 2323145"/>
              <a:gd name="connsiteX231" fmla="*/ 1494279 w 11269336"/>
              <a:gd name="connsiteY231" fmla="*/ 2183112 h 2323145"/>
              <a:gd name="connsiteX232" fmla="*/ 1473714 w 11269336"/>
              <a:gd name="connsiteY232" fmla="*/ 2179625 h 2323145"/>
              <a:gd name="connsiteX233" fmla="*/ 1449503 w 11269336"/>
              <a:gd name="connsiteY233" fmla="*/ 2182633 h 2323145"/>
              <a:gd name="connsiteX234" fmla="*/ 1266687 w 11269336"/>
              <a:gd name="connsiteY234" fmla="*/ 2212688 h 2323145"/>
              <a:gd name="connsiteX235" fmla="*/ 1239614 w 11269336"/>
              <a:gd name="connsiteY235" fmla="*/ 2209727 h 2323145"/>
              <a:gd name="connsiteX236" fmla="*/ 1202436 w 11269336"/>
              <a:gd name="connsiteY236" fmla="*/ 2209817 h 2323145"/>
              <a:gd name="connsiteX237" fmla="*/ 1136097 w 11269336"/>
              <a:gd name="connsiteY237" fmla="*/ 2205112 h 2323145"/>
              <a:gd name="connsiteX238" fmla="*/ 988232 w 11269336"/>
              <a:gd name="connsiteY238" fmla="*/ 2235635 h 2323145"/>
              <a:gd name="connsiteX239" fmla="*/ 981959 w 11269336"/>
              <a:gd name="connsiteY239" fmla="*/ 2231607 h 2323145"/>
              <a:gd name="connsiteX240" fmla="*/ 938600 w 11269336"/>
              <a:gd name="connsiteY240" fmla="*/ 2238113 h 2323145"/>
              <a:gd name="connsiteX241" fmla="*/ 791788 w 11269336"/>
              <a:gd name="connsiteY241" fmla="*/ 2293224 h 2323145"/>
              <a:gd name="connsiteX242" fmla="*/ 706914 w 11269336"/>
              <a:gd name="connsiteY242" fmla="*/ 2305046 h 2323145"/>
              <a:gd name="connsiteX243" fmla="*/ 675971 w 11269336"/>
              <a:gd name="connsiteY243" fmla="*/ 2304030 h 2323145"/>
              <a:gd name="connsiteX244" fmla="*/ 624180 w 11269336"/>
              <a:gd name="connsiteY244" fmla="*/ 2302650 h 2323145"/>
              <a:gd name="connsiteX245" fmla="*/ 583453 w 11269336"/>
              <a:gd name="connsiteY245" fmla="*/ 2288788 h 2323145"/>
              <a:gd name="connsiteX246" fmla="*/ 540946 w 11269336"/>
              <a:gd name="connsiteY246" fmla="*/ 2292721 h 2323145"/>
              <a:gd name="connsiteX247" fmla="*/ 533680 w 11269336"/>
              <a:gd name="connsiteY247" fmla="*/ 2310233 h 2323145"/>
              <a:gd name="connsiteX248" fmla="*/ 487366 w 11269336"/>
              <a:gd name="connsiteY248" fmla="*/ 2309053 h 2323145"/>
              <a:gd name="connsiteX249" fmla="*/ 416820 w 11269336"/>
              <a:gd name="connsiteY249" fmla="*/ 2305443 h 2323145"/>
              <a:gd name="connsiteX250" fmla="*/ 376805 w 11269336"/>
              <a:gd name="connsiteY250" fmla="*/ 2307647 h 2323145"/>
              <a:gd name="connsiteX251" fmla="*/ 266777 w 11269336"/>
              <a:gd name="connsiteY251" fmla="*/ 2309012 h 2323145"/>
              <a:gd name="connsiteX252" fmla="*/ 156013 w 11269336"/>
              <a:gd name="connsiteY252" fmla="*/ 2306832 h 2323145"/>
              <a:gd name="connsiteX253" fmla="*/ 87258 w 11269336"/>
              <a:gd name="connsiteY253" fmla="*/ 2285511 h 2323145"/>
              <a:gd name="connsiteX254" fmla="*/ 23798 w 11269336"/>
              <a:gd name="connsiteY254" fmla="*/ 2281822 h 2323145"/>
              <a:gd name="connsiteX255" fmla="*/ 0 w 11269336"/>
              <a:gd name="connsiteY255" fmla="*/ 2285369 h 2323145"/>
              <a:gd name="connsiteX256" fmla="*/ 0 w 11269336"/>
              <a:gd name="connsiteY25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05765 w 11269336"/>
              <a:gd name="connsiteY145" fmla="*/ 2199902 h 2323145"/>
              <a:gd name="connsiteX146" fmla="*/ 4401354 w 11269336"/>
              <a:gd name="connsiteY146" fmla="*/ 2194745 h 2323145"/>
              <a:gd name="connsiteX147" fmla="*/ 4366646 w 11269336"/>
              <a:gd name="connsiteY147" fmla="*/ 2198564 h 2323145"/>
              <a:gd name="connsiteX148" fmla="*/ 4354009 w 11269336"/>
              <a:gd name="connsiteY148" fmla="*/ 2204984 h 2323145"/>
              <a:gd name="connsiteX149" fmla="*/ 4348284 w 11269336"/>
              <a:gd name="connsiteY149" fmla="*/ 2205270 h 2323145"/>
              <a:gd name="connsiteX150" fmla="*/ 4333906 w 11269336"/>
              <a:gd name="connsiteY150" fmla="*/ 2205251 h 2323145"/>
              <a:gd name="connsiteX151" fmla="*/ 4308819 w 11269336"/>
              <a:gd name="connsiteY151" fmla="*/ 2203822 h 2323145"/>
              <a:gd name="connsiteX152" fmla="*/ 4301210 w 11269336"/>
              <a:gd name="connsiteY152" fmla="*/ 2204456 h 2323145"/>
              <a:gd name="connsiteX153" fmla="*/ 4283095 w 11269336"/>
              <a:gd name="connsiteY153" fmla="*/ 2198177 h 2323145"/>
              <a:gd name="connsiteX154" fmla="*/ 4250119 w 11269336"/>
              <a:gd name="connsiteY154" fmla="*/ 2196342 h 2323145"/>
              <a:gd name="connsiteX155" fmla="*/ 4189203 w 11269336"/>
              <a:gd name="connsiteY155" fmla="*/ 2178994 h 2323145"/>
              <a:gd name="connsiteX156" fmla="*/ 4154035 w 11269336"/>
              <a:gd name="connsiteY156" fmla="*/ 2171950 h 2323145"/>
              <a:gd name="connsiteX157" fmla="*/ 4129569 w 11269336"/>
              <a:gd name="connsiteY157" fmla="*/ 2163850 h 2323145"/>
              <a:gd name="connsiteX158" fmla="*/ 4061250 w 11269336"/>
              <a:gd name="connsiteY158" fmla="*/ 2159236 h 2323145"/>
              <a:gd name="connsiteX159" fmla="*/ 3945480 w 11269336"/>
              <a:gd name="connsiteY159" fmla="*/ 2158279 h 2323145"/>
              <a:gd name="connsiteX160" fmla="*/ 3921468 w 11269336"/>
              <a:gd name="connsiteY160" fmla="*/ 2156588 h 2323145"/>
              <a:gd name="connsiteX161" fmla="*/ 3903348 w 11269336"/>
              <a:gd name="connsiteY161" fmla="*/ 2149220 h 2323145"/>
              <a:gd name="connsiteX162" fmla="*/ 3901342 w 11269336"/>
              <a:gd name="connsiteY162" fmla="*/ 2142355 h 2323145"/>
              <a:gd name="connsiteX163" fmla="*/ 3888539 w 11269336"/>
              <a:gd name="connsiteY163" fmla="*/ 2140476 h 2323145"/>
              <a:gd name="connsiteX164" fmla="*/ 3885662 w 11269336"/>
              <a:gd name="connsiteY164" fmla="*/ 2138740 h 2323145"/>
              <a:gd name="connsiteX165" fmla="*/ 3868627 w 11269336"/>
              <a:gd name="connsiteY165" fmla="*/ 2130023 h 2323145"/>
              <a:gd name="connsiteX166" fmla="*/ 3819177 w 11269336"/>
              <a:gd name="connsiteY166" fmla="*/ 2142111 h 2323145"/>
              <a:gd name="connsiteX167" fmla="*/ 3769100 w 11269336"/>
              <a:gd name="connsiteY167" fmla="*/ 2131731 h 2323145"/>
              <a:gd name="connsiteX168" fmla="*/ 3562752 w 11269336"/>
              <a:gd name="connsiteY168" fmla="*/ 2131785 h 2323145"/>
              <a:gd name="connsiteX169" fmla="*/ 3541402 w 11269336"/>
              <a:gd name="connsiteY169" fmla="*/ 2106821 h 2323145"/>
              <a:gd name="connsiteX170" fmla="*/ 3365341 w 11269336"/>
              <a:gd name="connsiteY170" fmla="*/ 2077638 h 2323145"/>
              <a:gd name="connsiteX171" fmla="*/ 3170922 w 11269336"/>
              <a:gd name="connsiteY171" fmla="*/ 2115957 h 2323145"/>
              <a:gd name="connsiteX172" fmla="*/ 3156256 w 11269336"/>
              <a:gd name="connsiteY172" fmla="*/ 2124773 h 2323145"/>
              <a:gd name="connsiteX173" fmla="*/ 3140298 w 11269336"/>
              <a:gd name="connsiteY173" fmla="*/ 2129182 h 2323145"/>
              <a:gd name="connsiteX174" fmla="*/ 3138514 w 11269336"/>
              <a:gd name="connsiteY174" fmla="*/ 2128069 h 2323145"/>
              <a:gd name="connsiteX175" fmla="*/ 3120467 w 11269336"/>
              <a:gd name="connsiteY175" fmla="*/ 2128281 h 2323145"/>
              <a:gd name="connsiteX176" fmla="*/ 3116175 w 11269336"/>
              <a:gd name="connsiteY176" fmla="*/ 2131633 h 2323145"/>
              <a:gd name="connsiteX177" fmla="*/ 3103685 w 11269336"/>
              <a:gd name="connsiteY177" fmla="*/ 2132814 h 2323145"/>
              <a:gd name="connsiteX178" fmla="*/ 3078794 w 11269336"/>
              <a:gd name="connsiteY178" fmla="*/ 2137935 h 2323145"/>
              <a:gd name="connsiteX179" fmla="*/ 3074407 w 11269336"/>
              <a:gd name="connsiteY179" fmla="*/ 2136274 h 2323145"/>
              <a:gd name="connsiteX180" fmla="*/ 3037285 w 11269336"/>
              <a:gd name="connsiteY180" fmla="*/ 2139919 h 2323145"/>
              <a:gd name="connsiteX181" fmla="*/ 3036901 w 11269336"/>
              <a:gd name="connsiteY181" fmla="*/ 2138726 h 2323145"/>
              <a:gd name="connsiteX182" fmla="*/ 3026996 w 11269336"/>
              <a:gd name="connsiteY182" fmla="*/ 2134322 h 2323145"/>
              <a:gd name="connsiteX183" fmla="*/ 3007772 w 11269336"/>
              <a:gd name="connsiteY183" fmla="*/ 2128742 h 2323145"/>
              <a:gd name="connsiteX184" fmla="*/ 2965030 w 11269336"/>
              <a:gd name="connsiteY184" fmla="*/ 2100494 h 2323145"/>
              <a:gd name="connsiteX185" fmla="*/ 2926342 w 11269336"/>
              <a:gd name="connsiteY185" fmla="*/ 2104155 h 2323145"/>
              <a:gd name="connsiteX186" fmla="*/ 2918608 w 11269336"/>
              <a:gd name="connsiteY186" fmla="*/ 2104215 h 2323145"/>
              <a:gd name="connsiteX187" fmla="*/ 2918475 w 11269336"/>
              <a:gd name="connsiteY187" fmla="*/ 2103937 h 2323145"/>
              <a:gd name="connsiteX188" fmla="*/ 2910360 w 11269336"/>
              <a:gd name="connsiteY188" fmla="*/ 2103444 h 2323145"/>
              <a:gd name="connsiteX189" fmla="*/ 2904507 w 11269336"/>
              <a:gd name="connsiteY189" fmla="*/ 2104326 h 2323145"/>
              <a:gd name="connsiteX190" fmla="*/ 2889503 w 11269336"/>
              <a:gd name="connsiteY190" fmla="*/ 2104443 h 2323145"/>
              <a:gd name="connsiteX191" fmla="*/ 2884480 w 11269336"/>
              <a:gd name="connsiteY191" fmla="*/ 2102626 h 2323145"/>
              <a:gd name="connsiteX192" fmla="*/ 2882689 w 11269336"/>
              <a:gd name="connsiteY192" fmla="*/ 2099228 h 2323145"/>
              <a:gd name="connsiteX193" fmla="*/ 2881291 w 11269336"/>
              <a:gd name="connsiteY193" fmla="*/ 2099618 h 2323145"/>
              <a:gd name="connsiteX194" fmla="*/ 2853979 w 11269336"/>
              <a:gd name="connsiteY194" fmla="*/ 2090388 h 2323145"/>
              <a:gd name="connsiteX195" fmla="*/ 2791790 w 11269336"/>
              <a:gd name="connsiteY195" fmla="*/ 2080332 h 2323145"/>
              <a:gd name="connsiteX196" fmla="*/ 2755844 w 11269336"/>
              <a:gd name="connsiteY196" fmla="*/ 2078874 h 2323145"/>
              <a:gd name="connsiteX197" fmla="*/ 2657742 w 11269336"/>
              <a:gd name="connsiteY197" fmla="*/ 2070179 h 2323145"/>
              <a:gd name="connsiteX198" fmla="*/ 2559549 w 11269336"/>
              <a:gd name="connsiteY198" fmla="*/ 2057873 h 2323145"/>
              <a:gd name="connsiteX199" fmla="*/ 2512054 w 11269336"/>
              <a:gd name="connsiteY199" fmla="*/ 2031671 h 2323145"/>
              <a:gd name="connsiteX200" fmla="*/ 2506437 w 11269336"/>
              <a:gd name="connsiteY200" fmla="*/ 2030918 h 2323145"/>
              <a:gd name="connsiteX201" fmla="*/ 2491752 w 11269336"/>
              <a:gd name="connsiteY201" fmla="*/ 2033906 h 2323145"/>
              <a:gd name="connsiteX202" fmla="*/ 2486338 w 11269336"/>
              <a:gd name="connsiteY202" fmla="*/ 2035862 h 2323145"/>
              <a:gd name="connsiteX203" fmla="*/ 2478186 w 11269336"/>
              <a:gd name="connsiteY203" fmla="*/ 2036953 h 2323145"/>
              <a:gd name="connsiteX204" fmla="*/ 2477950 w 11269336"/>
              <a:gd name="connsiteY204" fmla="*/ 2036715 h 2323145"/>
              <a:gd name="connsiteX205" fmla="*/ 2470381 w 11269336"/>
              <a:gd name="connsiteY205" fmla="*/ 2038256 h 2323145"/>
              <a:gd name="connsiteX206" fmla="*/ 2433781 w 11269336"/>
              <a:gd name="connsiteY206" fmla="*/ 2049140 h 2323145"/>
              <a:gd name="connsiteX207" fmla="*/ 2381172 w 11269336"/>
              <a:gd name="connsiteY207" fmla="*/ 2030645 h 2323145"/>
              <a:gd name="connsiteX208" fmla="*/ 2360198 w 11269336"/>
              <a:gd name="connsiteY208" fmla="*/ 2029059 h 2323145"/>
              <a:gd name="connsiteX209" fmla="*/ 2348815 w 11269336"/>
              <a:gd name="connsiteY209" fmla="*/ 2026798 h 2323145"/>
              <a:gd name="connsiteX210" fmla="*/ 2347988 w 11269336"/>
              <a:gd name="connsiteY210" fmla="*/ 2025745 h 2323145"/>
              <a:gd name="connsiteX211" fmla="*/ 2312920 w 11269336"/>
              <a:gd name="connsiteY211" fmla="*/ 2036311 h 2323145"/>
              <a:gd name="connsiteX212" fmla="*/ 2307986 w 11269336"/>
              <a:gd name="connsiteY212" fmla="*/ 2035583 h 2323145"/>
              <a:gd name="connsiteX213" fmla="*/ 2285481 w 11269336"/>
              <a:gd name="connsiteY213" fmla="*/ 2045197 h 2323145"/>
              <a:gd name="connsiteX214" fmla="*/ 2273666 w 11269336"/>
              <a:gd name="connsiteY214" fmla="*/ 2048710 h 2323145"/>
              <a:gd name="connsiteX215" fmla="*/ 2270719 w 11269336"/>
              <a:gd name="connsiteY215" fmla="*/ 2052702 h 2323145"/>
              <a:gd name="connsiteX216" fmla="*/ 2253080 w 11269336"/>
              <a:gd name="connsiteY216" fmla="*/ 2056363 h 2323145"/>
              <a:gd name="connsiteX217" fmla="*/ 2250906 w 11269336"/>
              <a:gd name="connsiteY217" fmla="*/ 2055654 h 2323145"/>
              <a:gd name="connsiteX218" fmla="*/ 2236905 w 11269336"/>
              <a:gd name="connsiteY218" fmla="*/ 2062882 h 2323145"/>
              <a:gd name="connsiteX219" fmla="*/ 2225830 w 11269336"/>
              <a:gd name="connsiteY219" fmla="*/ 2074027 h 2323145"/>
              <a:gd name="connsiteX220" fmla="*/ 2073776 w 11269336"/>
              <a:gd name="connsiteY220" fmla="*/ 2089244 h 2323145"/>
              <a:gd name="connsiteX221" fmla="*/ 1948256 w 11269336"/>
              <a:gd name="connsiteY221" fmla="*/ 2146616 h 2323145"/>
              <a:gd name="connsiteX222" fmla="*/ 1865582 w 11269336"/>
              <a:gd name="connsiteY222" fmla="*/ 2153738 h 2323145"/>
              <a:gd name="connsiteX223" fmla="*/ 1835210 w 11269336"/>
              <a:gd name="connsiteY223" fmla="*/ 2134244 h 2323145"/>
              <a:gd name="connsiteX224" fmla="*/ 1632661 w 11269336"/>
              <a:gd name="connsiteY224" fmla="*/ 2173882 h 2323145"/>
              <a:gd name="connsiteX225" fmla="*/ 1579590 w 11269336"/>
              <a:gd name="connsiteY225" fmla="*/ 2173680 h 2323145"/>
              <a:gd name="connsiteX226" fmla="*/ 1535601 w 11269336"/>
              <a:gd name="connsiteY226" fmla="*/ 2194590 h 2323145"/>
              <a:gd name="connsiteX227" fmla="*/ 1515594 w 11269336"/>
              <a:gd name="connsiteY227" fmla="*/ 2189622 h 2323145"/>
              <a:gd name="connsiteX228" fmla="*/ 1512113 w 11269336"/>
              <a:gd name="connsiteY228" fmla="*/ 2188534 h 2323145"/>
              <a:gd name="connsiteX229" fmla="*/ 1498838 w 11269336"/>
              <a:gd name="connsiteY229" fmla="*/ 2189213 h 2323145"/>
              <a:gd name="connsiteX230" fmla="*/ 1494279 w 11269336"/>
              <a:gd name="connsiteY230" fmla="*/ 2183112 h 2323145"/>
              <a:gd name="connsiteX231" fmla="*/ 1473714 w 11269336"/>
              <a:gd name="connsiteY231" fmla="*/ 2179625 h 2323145"/>
              <a:gd name="connsiteX232" fmla="*/ 1449503 w 11269336"/>
              <a:gd name="connsiteY232" fmla="*/ 2182633 h 2323145"/>
              <a:gd name="connsiteX233" fmla="*/ 1266687 w 11269336"/>
              <a:gd name="connsiteY233" fmla="*/ 2212688 h 2323145"/>
              <a:gd name="connsiteX234" fmla="*/ 1239614 w 11269336"/>
              <a:gd name="connsiteY234" fmla="*/ 2209727 h 2323145"/>
              <a:gd name="connsiteX235" fmla="*/ 1202436 w 11269336"/>
              <a:gd name="connsiteY235" fmla="*/ 2209817 h 2323145"/>
              <a:gd name="connsiteX236" fmla="*/ 1136097 w 11269336"/>
              <a:gd name="connsiteY236" fmla="*/ 2205112 h 2323145"/>
              <a:gd name="connsiteX237" fmla="*/ 988232 w 11269336"/>
              <a:gd name="connsiteY237" fmla="*/ 2235635 h 2323145"/>
              <a:gd name="connsiteX238" fmla="*/ 981959 w 11269336"/>
              <a:gd name="connsiteY238" fmla="*/ 2231607 h 2323145"/>
              <a:gd name="connsiteX239" fmla="*/ 938600 w 11269336"/>
              <a:gd name="connsiteY239" fmla="*/ 2238113 h 2323145"/>
              <a:gd name="connsiteX240" fmla="*/ 791788 w 11269336"/>
              <a:gd name="connsiteY240" fmla="*/ 2293224 h 2323145"/>
              <a:gd name="connsiteX241" fmla="*/ 706914 w 11269336"/>
              <a:gd name="connsiteY241" fmla="*/ 2305046 h 2323145"/>
              <a:gd name="connsiteX242" fmla="*/ 675971 w 11269336"/>
              <a:gd name="connsiteY242" fmla="*/ 2304030 h 2323145"/>
              <a:gd name="connsiteX243" fmla="*/ 624180 w 11269336"/>
              <a:gd name="connsiteY243" fmla="*/ 2302650 h 2323145"/>
              <a:gd name="connsiteX244" fmla="*/ 583453 w 11269336"/>
              <a:gd name="connsiteY244" fmla="*/ 2288788 h 2323145"/>
              <a:gd name="connsiteX245" fmla="*/ 540946 w 11269336"/>
              <a:gd name="connsiteY245" fmla="*/ 2292721 h 2323145"/>
              <a:gd name="connsiteX246" fmla="*/ 533680 w 11269336"/>
              <a:gd name="connsiteY246" fmla="*/ 2310233 h 2323145"/>
              <a:gd name="connsiteX247" fmla="*/ 487366 w 11269336"/>
              <a:gd name="connsiteY247" fmla="*/ 2309053 h 2323145"/>
              <a:gd name="connsiteX248" fmla="*/ 416820 w 11269336"/>
              <a:gd name="connsiteY248" fmla="*/ 2305443 h 2323145"/>
              <a:gd name="connsiteX249" fmla="*/ 376805 w 11269336"/>
              <a:gd name="connsiteY249" fmla="*/ 2307647 h 2323145"/>
              <a:gd name="connsiteX250" fmla="*/ 266777 w 11269336"/>
              <a:gd name="connsiteY250" fmla="*/ 2309012 h 2323145"/>
              <a:gd name="connsiteX251" fmla="*/ 156013 w 11269336"/>
              <a:gd name="connsiteY251" fmla="*/ 2306832 h 2323145"/>
              <a:gd name="connsiteX252" fmla="*/ 87258 w 11269336"/>
              <a:gd name="connsiteY252" fmla="*/ 2285511 h 2323145"/>
              <a:gd name="connsiteX253" fmla="*/ 23798 w 11269336"/>
              <a:gd name="connsiteY253" fmla="*/ 2281822 h 2323145"/>
              <a:gd name="connsiteX254" fmla="*/ 0 w 11269336"/>
              <a:gd name="connsiteY254" fmla="*/ 2285369 h 2323145"/>
              <a:gd name="connsiteX255" fmla="*/ 0 w 11269336"/>
              <a:gd name="connsiteY25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05765 w 11269336"/>
              <a:gd name="connsiteY144" fmla="*/ 2199902 h 2323145"/>
              <a:gd name="connsiteX145" fmla="*/ 4401354 w 11269336"/>
              <a:gd name="connsiteY145" fmla="*/ 2194745 h 2323145"/>
              <a:gd name="connsiteX146" fmla="*/ 4366646 w 11269336"/>
              <a:gd name="connsiteY146" fmla="*/ 2198564 h 2323145"/>
              <a:gd name="connsiteX147" fmla="*/ 4354009 w 11269336"/>
              <a:gd name="connsiteY147" fmla="*/ 2204984 h 2323145"/>
              <a:gd name="connsiteX148" fmla="*/ 4348284 w 11269336"/>
              <a:gd name="connsiteY148" fmla="*/ 2205270 h 2323145"/>
              <a:gd name="connsiteX149" fmla="*/ 4333906 w 11269336"/>
              <a:gd name="connsiteY149" fmla="*/ 2205251 h 2323145"/>
              <a:gd name="connsiteX150" fmla="*/ 4308819 w 11269336"/>
              <a:gd name="connsiteY150" fmla="*/ 2203822 h 2323145"/>
              <a:gd name="connsiteX151" fmla="*/ 4301210 w 11269336"/>
              <a:gd name="connsiteY151" fmla="*/ 2204456 h 2323145"/>
              <a:gd name="connsiteX152" fmla="*/ 4283095 w 11269336"/>
              <a:gd name="connsiteY152" fmla="*/ 2198177 h 2323145"/>
              <a:gd name="connsiteX153" fmla="*/ 4250119 w 11269336"/>
              <a:gd name="connsiteY153" fmla="*/ 2196342 h 2323145"/>
              <a:gd name="connsiteX154" fmla="*/ 4189203 w 11269336"/>
              <a:gd name="connsiteY154" fmla="*/ 2178994 h 2323145"/>
              <a:gd name="connsiteX155" fmla="*/ 4154035 w 11269336"/>
              <a:gd name="connsiteY155" fmla="*/ 2171950 h 2323145"/>
              <a:gd name="connsiteX156" fmla="*/ 4129569 w 11269336"/>
              <a:gd name="connsiteY156" fmla="*/ 2163850 h 2323145"/>
              <a:gd name="connsiteX157" fmla="*/ 4061250 w 11269336"/>
              <a:gd name="connsiteY157" fmla="*/ 2159236 h 2323145"/>
              <a:gd name="connsiteX158" fmla="*/ 3945480 w 11269336"/>
              <a:gd name="connsiteY158" fmla="*/ 2158279 h 2323145"/>
              <a:gd name="connsiteX159" fmla="*/ 3921468 w 11269336"/>
              <a:gd name="connsiteY159" fmla="*/ 2156588 h 2323145"/>
              <a:gd name="connsiteX160" fmla="*/ 3903348 w 11269336"/>
              <a:gd name="connsiteY160" fmla="*/ 2149220 h 2323145"/>
              <a:gd name="connsiteX161" fmla="*/ 3901342 w 11269336"/>
              <a:gd name="connsiteY161" fmla="*/ 2142355 h 2323145"/>
              <a:gd name="connsiteX162" fmla="*/ 3888539 w 11269336"/>
              <a:gd name="connsiteY162" fmla="*/ 2140476 h 2323145"/>
              <a:gd name="connsiteX163" fmla="*/ 3885662 w 11269336"/>
              <a:gd name="connsiteY163" fmla="*/ 2138740 h 2323145"/>
              <a:gd name="connsiteX164" fmla="*/ 3868627 w 11269336"/>
              <a:gd name="connsiteY164" fmla="*/ 2130023 h 2323145"/>
              <a:gd name="connsiteX165" fmla="*/ 3819177 w 11269336"/>
              <a:gd name="connsiteY165" fmla="*/ 2142111 h 2323145"/>
              <a:gd name="connsiteX166" fmla="*/ 3769100 w 11269336"/>
              <a:gd name="connsiteY166" fmla="*/ 2131731 h 2323145"/>
              <a:gd name="connsiteX167" fmla="*/ 3562752 w 11269336"/>
              <a:gd name="connsiteY167" fmla="*/ 2131785 h 2323145"/>
              <a:gd name="connsiteX168" fmla="*/ 3541402 w 11269336"/>
              <a:gd name="connsiteY168" fmla="*/ 2106821 h 2323145"/>
              <a:gd name="connsiteX169" fmla="*/ 3365341 w 11269336"/>
              <a:gd name="connsiteY169" fmla="*/ 2077638 h 2323145"/>
              <a:gd name="connsiteX170" fmla="*/ 3170922 w 11269336"/>
              <a:gd name="connsiteY170" fmla="*/ 2115957 h 2323145"/>
              <a:gd name="connsiteX171" fmla="*/ 3156256 w 11269336"/>
              <a:gd name="connsiteY171" fmla="*/ 2124773 h 2323145"/>
              <a:gd name="connsiteX172" fmla="*/ 3140298 w 11269336"/>
              <a:gd name="connsiteY172" fmla="*/ 2129182 h 2323145"/>
              <a:gd name="connsiteX173" fmla="*/ 3138514 w 11269336"/>
              <a:gd name="connsiteY173" fmla="*/ 2128069 h 2323145"/>
              <a:gd name="connsiteX174" fmla="*/ 3120467 w 11269336"/>
              <a:gd name="connsiteY174" fmla="*/ 2128281 h 2323145"/>
              <a:gd name="connsiteX175" fmla="*/ 3116175 w 11269336"/>
              <a:gd name="connsiteY175" fmla="*/ 2131633 h 2323145"/>
              <a:gd name="connsiteX176" fmla="*/ 3103685 w 11269336"/>
              <a:gd name="connsiteY176" fmla="*/ 2132814 h 2323145"/>
              <a:gd name="connsiteX177" fmla="*/ 3078794 w 11269336"/>
              <a:gd name="connsiteY177" fmla="*/ 2137935 h 2323145"/>
              <a:gd name="connsiteX178" fmla="*/ 3074407 w 11269336"/>
              <a:gd name="connsiteY178" fmla="*/ 2136274 h 2323145"/>
              <a:gd name="connsiteX179" fmla="*/ 3037285 w 11269336"/>
              <a:gd name="connsiteY179" fmla="*/ 2139919 h 2323145"/>
              <a:gd name="connsiteX180" fmla="*/ 3036901 w 11269336"/>
              <a:gd name="connsiteY180" fmla="*/ 2138726 h 2323145"/>
              <a:gd name="connsiteX181" fmla="*/ 3026996 w 11269336"/>
              <a:gd name="connsiteY181" fmla="*/ 2134322 h 2323145"/>
              <a:gd name="connsiteX182" fmla="*/ 3007772 w 11269336"/>
              <a:gd name="connsiteY182" fmla="*/ 2128742 h 2323145"/>
              <a:gd name="connsiteX183" fmla="*/ 2965030 w 11269336"/>
              <a:gd name="connsiteY183" fmla="*/ 2100494 h 2323145"/>
              <a:gd name="connsiteX184" fmla="*/ 2926342 w 11269336"/>
              <a:gd name="connsiteY184" fmla="*/ 2104155 h 2323145"/>
              <a:gd name="connsiteX185" fmla="*/ 2918608 w 11269336"/>
              <a:gd name="connsiteY185" fmla="*/ 2104215 h 2323145"/>
              <a:gd name="connsiteX186" fmla="*/ 2918475 w 11269336"/>
              <a:gd name="connsiteY186" fmla="*/ 2103937 h 2323145"/>
              <a:gd name="connsiteX187" fmla="*/ 2910360 w 11269336"/>
              <a:gd name="connsiteY187" fmla="*/ 2103444 h 2323145"/>
              <a:gd name="connsiteX188" fmla="*/ 2904507 w 11269336"/>
              <a:gd name="connsiteY188" fmla="*/ 2104326 h 2323145"/>
              <a:gd name="connsiteX189" fmla="*/ 2889503 w 11269336"/>
              <a:gd name="connsiteY189" fmla="*/ 2104443 h 2323145"/>
              <a:gd name="connsiteX190" fmla="*/ 2884480 w 11269336"/>
              <a:gd name="connsiteY190" fmla="*/ 2102626 h 2323145"/>
              <a:gd name="connsiteX191" fmla="*/ 2882689 w 11269336"/>
              <a:gd name="connsiteY191" fmla="*/ 2099228 h 2323145"/>
              <a:gd name="connsiteX192" fmla="*/ 2881291 w 11269336"/>
              <a:gd name="connsiteY192" fmla="*/ 2099618 h 2323145"/>
              <a:gd name="connsiteX193" fmla="*/ 2853979 w 11269336"/>
              <a:gd name="connsiteY193" fmla="*/ 2090388 h 2323145"/>
              <a:gd name="connsiteX194" fmla="*/ 2791790 w 11269336"/>
              <a:gd name="connsiteY194" fmla="*/ 2080332 h 2323145"/>
              <a:gd name="connsiteX195" fmla="*/ 2755844 w 11269336"/>
              <a:gd name="connsiteY195" fmla="*/ 2078874 h 2323145"/>
              <a:gd name="connsiteX196" fmla="*/ 2657742 w 11269336"/>
              <a:gd name="connsiteY196" fmla="*/ 2070179 h 2323145"/>
              <a:gd name="connsiteX197" fmla="*/ 2559549 w 11269336"/>
              <a:gd name="connsiteY197" fmla="*/ 2057873 h 2323145"/>
              <a:gd name="connsiteX198" fmla="*/ 2512054 w 11269336"/>
              <a:gd name="connsiteY198" fmla="*/ 2031671 h 2323145"/>
              <a:gd name="connsiteX199" fmla="*/ 2506437 w 11269336"/>
              <a:gd name="connsiteY199" fmla="*/ 2030918 h 2323145"/>
              <a:gd name="connsiteX200" fmla="*/ 2491752 w 11269336"/>
              <a:gd name="connsiteY200" fmla="*/ 2033906 h 2323145"/>
              <a:gd name="connsiteX201" fmla="*/ 2486338 w 11269336"/>
              <a:gd name="connsiteY201" fmla="*/ 2035862 h 2323145"/>
              <a:gd name="connsiteX202" fmla="*/ 2478186 w 11269336"/>
              <a:gd name="connsiteY202" fmla="*/ 2036953 h 2323145"/>
              <a:gd name="connsiteX203" fmla="*/ 2477950 w 11269336"/>
              <a:gd name="connsiteY203" fmla="*/ 2036715 h 2323145"/>
              <a:gd name="connsiteX204" fmla="*/ 2470381 w 11269336"/>
              <a:gd name="connsiteY204" fmla="*/ 2038256 h 2323145"/>
              <a:gd name="connsiteX205" fmla="*/ 2433781 w 11269336"/>
              <a:gd name="connsiteY205" fmla="*/ 2049140 h 2323145"/>
              <a:gd name="connsiteX206" fmla="*/ 2381172 w 11269336"/>
              <a:gd name="connsiteY206" fmla="*/ 2030645 h 2323145"/>
              <a:gd name="connsiteX207" fmla="*/ 2360198 w 11269336"/>
              <a:gd name="connsiteY207" fmla="*/ 2029059 h 2323145"/>
              <a:gd name="connsiteX208" fmla="*/ 2348815 w 11269336"/>
              <a:gd name="connsiteY208" fmla="*/ 2026798 h 2323145"/>
              <a:gd name="connsiteX209" fmla="*/ 2347988 w 11269336"/>
              <a:gd name="connsiteY209" fmla="*/ 2025745 h 2323145"/>
              <a:gd name="connsiteX210" fmla="*/ 2312920 w 11269336"/>
              <a:gd name="connsiteY210" fmla="*/ 2036311 h 2323145"/>
              <a:gd name="connsiteX211" fmla="*/ 2307986 w 11269336"/>
              <a:gd name="connsiteY211" fmla="*/ 2035583 h 2323145"/>
              <a:gd name="connsiteX212" fmla="*/ 2285481 w 11269336"/>
              <a:gd name="connsiteY212" fmla="*/ 2045197 h 2323145"/>
              <a:gd name="connsiteX213" fmla="*/ 2273666 w 11269336"/>
              <a:gd name="connsiteY213" fmla="*/ 2048710 h 2323145"/>
              <a:gd name="connsiteX214" fmla="*/ 2270719 w 11269336"/>
              <a:gd name="connsiteY214" fmla="*/ 2052702 h 2323145"/>
              <a:gd name="connsiteX215" fmla="*/ 2253080 w 11269336"/>
              <a:gd name="connsiteY215" fmla="*/ 2056363 h 2323145"/>
              <a:gd name="connsiteX216" fmla="*/ 2250906 w 11269336"/>
              <a:gd name="connsiteY216" fmla="*/ 2055654 h 2323145"/>
              <a:gd name="connsiteX217" fmla="*/ 2236905 w 11269336"/>
              <a:gd name="connsiteY217" fmla="*/ 2062882 h 2323145"/>
              <a:gd name="connsiteX218" fmla="*/ 2225830 w 11269336"/>
              <a:gd name="connsiteY218" fmla="*/ 2074027 h 2323145"/>
              <a:gd name="connsiteX219" fmla="*/ 2073776 w 11269336"/>
              <a:gd name="connsiteY219" fmla="*/ 2089244 h 2323145"/>
              <a:gd name="connsiteX220" fmla="*/ 1948256 w 11269336"/>
              <a:gd name="connsiteY220" fmla="*/ 2146616 h 2323145"/>
              <a:gd name="connsiteX221" fmla="*/ 1865582 w 11269336"/>
              <a:gd name="connsiteY221" fmla="*/ 2153738 h 2323145"/>
              <a:gd name="connsiteX222" fmla="*/ 1835210 w 11269336"/>
              <a:gd name="connsiteY222" fmla="*/ 2134244 h 2323145"/>
              <a:gd name="connsiteX223" fmla="*/ 1632661 w 11269336"/>
              <a:gd name="connsiteY223" fmla="*/ 2173882 h 2323145"/>
              <a:gd name="connsiteX224" fmla="*/ 1579590 w 11269336"/>
              <a:gd name="connsiteY224" fmla="*/ 2173680 h 2323145"/>
              <a:gd name="connsiteX225" fmla="*/ 1535601 w 11269336"/>
              <a:gd name="connsiteY225" fmla="*/ 2194590 h 2323145"/>
              <a:gd name="connsiteX226" fmla="*/ 1515594 w 11269336"/>
              <a:gd name="connsiteY226" fmla="*/ 2189622 h 2323145"/>
              <a:gd name="connsiteX227" fmla="*/ 1512113 w 11269336"/>
              <a:gd name="connsiteY227" fmla="*/ 2188534 h 2323145"/>
              <a:gd name="connsiteX228" fmla="*/ 1498838 w 11269336"/>
              <a:gd name="connsiteY228" fmla="*/ 2189213 h 2323145"/>
              <a:gd name="connsiteX229" fmla="*/ 1494279 w 11269336"/>
              <a:gd name="connsiteY229" fmla="*/ 2183112 h 2323145"/>
              <a:gd name="connsiteX230" fmla="*/ 1473714 w 11269336"/>
              <a:gd name="connsiteY230" fmla="*/ 2179625 h 2323145"/>
              <a:gd name="connsiteX231" fmla="*/ 1449503 w 11269336"/>
              <a:gd name="connsiteY231" fmla="*/ 2182633 h 2323145"/>
              <a:gd name="connsiteX232" fmla="*/ 1266687 w 11269336"/>
              <a:gd name="connsiteY232" fmla="*/ 2212688 h 2323145"/>
              <a:gd name="connsiteX233" fmla="*/ 1239614 w 11269336"/>
              <a:gd name="connsiteY233" fmla="*/ 2209727 h 2323145"/>
              <a:gd name="connsiteX234" fmla="*/ 1202436 w 11269336"/>
              <a:gd name="connsiteY234" fmla="*/ 2209817 h 2323145"/>
              <a:gd name="connsiteX235" fmla="*/ 1136097 w 11269336"/>
              <a:gd name="connsiteY235" fmla="*/ 2205112 h 2323145"/>
              <a:gd name="connsiteX236" fmla="*/ 988232 w 11269336"/>
              <a:gd name="connsiteY236" fmla="*/ 2235635 h 2323145"/>
              <a:gd name="connsiteX237" fmla="*/ 981959 w 11269336"/>
              <a:gd name="connsiteY237" fmla="*/ 2231607 h 2323145"/>
              <a:gd name="connsiteX238" fmla="*/ 938600 w 11269336"/>
              <a:gd name="connsiteY238" fmla="*/ 2238113 h 2323145"/>
              <a:gd name="connsiteX239" fmla="*/ 791788 w 11269336"/>
              <a:gd name="connsiteY239" fmla="*/ 2293224 h 2323145"/>
              <a:gd name="connsiteX240" fmla="*/ 706914 w 11269336"/>
              <a:gd name="connsiteY240" fmla="*/ 2305046 h 2323145"/>
              <a:gd name="connsiteX241" fmla="*/ 675971 w 11269336"/>
              <a:gd name="connsiteY241" fmla="*/ 2304030 h 2323145"/>
              <a:gd name="connsiteX242" fmla="*/ 624180 w 11269336"/>
              <a:gd name="connsiteY242" fmla="*/ 2302650 h 2323145"/>
              <a:gd name="connsiteX243" fmla="*/ 583453 w 11269336"/>
              <a:gd name="connsiteY243" fmla="*/ 2288788 h 2323145"/>
              <a:gd name="connsiteX244" fmla="*/ 540946 w 11269336"/>
              <a:gd name="connsiteY244" fmla="*/ 2292721 h 2323145"/>
              <a:gd name="connsiteX245" fmla="*/ 533680 w 11269336"/>
              <a:gd name="connsiteY245" fmla="*/ 2310233 h 2323145"/>
              <a:gd name="connsiteX246" fmla="*/ 487366 w 11269336"/>
              <a:gd name="connsiteY246" fmla="*/ 2309053 h 2323145"/>
              <a:gd name="connsiteX247" fmla="*/ 416820 w 11269336"/>
              <a:gd name="connsiteY247" fmla="*/ 2305443 h 2323145"/>
              <a:gd name="connsiteX248" fmla="*/ 376805 w 11269336"/>
              <a:gd name="connsiteY248" fmla="*/ 2307647 h 2323145"/>
              <a:gd name="connsiteX249" fmla="*/ 266777 w 11269336"/>
              <a:gd name="connsiteY249" fmla="*/ 2309012 h 2323145"/>
              <a:gd name="connsiteX250" fmla="*/ 156013 w 11269336"/>
              <a:gd name="connsiteY250" fmla="*/ 2306832 h 2323145"/>
              <a:gd name="connsiteX251" fmla="*/ 87258 w 11269336"/>
              <a:gd name="connsiteY251" fmla="*/ 2285511 h 2323145"/>
              <a:gd name="connsiteX252" fmla="*/ 23798 w 11269336"/>
              <a:gd name="connsiteY252" fmla="*/ 2281822 h 2323145"/>
              <a:gd name="connsiteX253" fmla="*/ 0 w 11269336"/>
              <a:gd name="connsiteY253" fmla="*/ 2285369 h 2323145"/>
              <a:gd name="connsiteX254" fmla="*/ 0 w 11269336"/>
              <a:gd name="connsiteY254"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67257 w 11269336"/>
              <a:gd name="connsiteY142" fmla="*/ 2196121 h 2323145"/>
              <a:gd name="connsiteX143" fmla="*/ 4405765 w 11269336"/>
              <a:gd name="connsiteY143" fmla="*/ 2199902 h 2323145"/>
              <a:gd name="connsiteX144" fmla="*/ 4401354 w 11269336"/>
              <a:gd name="connsiteY144" fmla="*/ 2194745 h 2323145"/>
              <a:gd name="connsiteX145" fmla="*/ 4366646 w 11269336"/>
              <a:gd name="connsiteY145" fmla="*/ 2198564 h 2323145"/>
              <a:gd name="connsiteX146" fmla="*/ 4354009 w 11269336"/>
              <a:gd name="connsiteY146" fmla="*/ 2204984 h 2323145"/>
              <a:gd name="connsiteX147" fmla="*/ 4348284 w 11269336"/>
              <a:gd name="connsiteY147" fmla="*/ 2205270 h 2323145"/>
              <a:gd name="connsiteX148" fmla="*/ 4333906 w 11269336"/>
              <a:gd name="connsiteY148" fmla="*/ 2205251 h 2323145"/>
              <a:gd name="connsiteX149" fmla="*/ 4308819 w 11269336"/>
              <a:gd name="connsiteY149" fmla="*/ 2203822 h 2323145"/>
              <a:gd name="connsiteX150" fmla="*/ 4301210 w 11269336"/>
              <a:gd name="connsiteY150" fmla="*/ 2204456 h 2323145"/>
              <a:gd name="connsiteX151" fmla="*/ 4283095 w 11269336"/>
              <a:gd name="connsiteY151" fmla="*/ 2198177 h 2323145"/>
              <a:gd name="connsiteX152" fmla="*/ 4250119 w 11269336"/>
              <a:gd name="connsiteY152" fmla="*/ 2196342 h 2323145"/>
              <a:gd name="connsiteX153" fmla="*/ 4189203 w 11269336"/>
              <a:gd name="connsiteY153" fmla="*/ 2178994 h 2323145"/>
              <a:gd name="connsiteX154" fmla="*/ 4154035 w 11269336"/>
              <a:gd name="connsiteY154" fmla="*/ 2171950 h 2323145"/>
              <a:gd name="connsiteX155" fmla="*/ 4129569 w 11269336"/>
              <a:gd name="connsiteY155" fmla="*/ 2163850 h 2323145"/>
              <a:gd name="connsiteX156" fmla="*/ 4061250 w 11269336"/>
              <a:gd name="connsiteY156" fmla="*/ 2159236 h 2323145"/>
              <a:gd name="connsiteX157" fmla="*/ 3945480 w 11269336"/>
              <a:gd name="connsiteY157" fmla="*/ 2158279 h 2323145"/>
              <a:gd name="connsiteX158" fmla="*/ 3921468 w 11269336"/>
              <a:gd name="connsiteY158" fmla="*/ 2156588 h 2323145"/>
              <a:gd name="connsiteX159" fmla="*/ 3903348 w 11269336"/>
              <a:gd name="connsiteY159" fmla="*/ 2149220 h 2323145"/>
              <a:gd name="connsiteX160" fmla="*/ 3901342 w 11269336"/>
              <a:gd name="connsiteY160" fmla="*/ 2142355 h 2323145"/>
              <a:gd name="connsiteX161" fmla="*/ 3888539 w 11269336"/>
              <a:gd name="connsiteY161" fmla="*/ 2140476 h 2323145"/>
              <a:gd name="connsiteX162" fmla="*/ 3885662 w 11269336"/>
              <a:gd name="connsiteY162" fmla="*/ 2138740 h 2323145"/>
              <a:gd name="connsiteX163" fmla="*/ 3868627 w 11269336"/>
              <a:gd name="connsiteY163" fmla="*/ 2130023 h 2323145"/>
              <a:gd name="connsiteX164" fmla="*/ 3819177 w 11269336"/>
              <a:gd name="connsiteY164" fmla="*/ 2142111 h 2323145"/>
              <a:gd name="connsiteX165" fmla="*/ 3769100 w 11269336"/>
              <a:gd name="connsiteY165" fmla="*/ 2131731 h 2323145"/>
              <a:gd name="connsiteX166" fmla="*/ 3562752 w 11269336"/>
              <a:gd name="connsiteY166" fmla="*/ 2131785 h 2323145"/>
              <a:gd name="connsiteX167" fmla="*/ 3541402 w 11269336"/>
              <a:gd name="connsiteY167" fmla="*/ 2106821 h 2323145"/>
              <a:gd name="connsiteX168" fmla="*/ 3365341 w 11269336"/>
              <a:gd name="connsiteY168" fmla="*/ 2077638 h 2323145"/>
              <a:gd name="connsiteX169" fmla="*/ 3170922 w 11269336"/>
              <a:gd name="connsiteY169" fmla="*/ 2115957 h 2323145"/>
              <a:gd name="connsiteX170" fmla="*/ 3156256 w 11269336"/>
              <a:gd name="connsiteY170" fmla="*/ 2124773 h 2323145"/>
              <a:gd name="connsiteX171" fmla="*/ 3140298 w 11269336"/>
              <a:gd name="connsiteY171" fmla="*/ 2129182 h 2323145"/>
              <a:gd name="connsiteX172" fmla="*/ 3138514 w 11269336"/>
              <a:gd name="connsiteY172" fmla="*/ 2128069 h 2323145"/>
              <a:gd name="connsiteX173" fmla="*/ 3120467 w 11269336"/>
              <a:gd name="connsiteY173" fmla="*/ 2128281 h 2323145"/>
              <a:gd name="connsiteX174" fmla="*/ 3116175 w 11269336"/>
              <a:gd name="connsiteY174" fmla="*/ 2131633 h 2323145"/>
              <a:gd name="connsiteX175" fmla="*/ 3103685 w 11269336"/>
              <a:gd name="connsiteY175" fmla="*/ 2132814 h 2323145"/>
              <a:gd name="connsiteX176" fmla="*/ 3078794 w 11269336"/>
              <a:gd name="connsiteY176" fmla="*/ 2137935 h 2323145"/>
              <a:gd name="connsiteX177" fmla="*/ 3074407 w 11269336"/>
              <a:gd name="connsiteY177" fmla="*/ 2136274 h 2323145"/>
              <a:gd name="connsiteX178" fmla="*/ 3037285 w 11269336"/>
              <a:gd name="connsiteY178" fmla="*/ 2139919 h 2323145"/>
              <a:gd name="connsiteX179" fmla="*/ 3036901 w 11269336"/>
              <a:gd name="connsiteY179" fmla="*/ 2138726 h 2323145"/>
              <a:gd name="connsiteX180" fmla="*/ 3026996 w 11269336"/>
              <a:gd name="connsiteY180" fmla="*/ 2134322 h 2323145"/>
              <a:gd name="connsiteX181" fmla="*/ 3007772 w 11269336"/>
              <a:gd name="connsiteY181" fmla="*/ 2128742 h 2323145"/>
              <a:gd name="connsiteX182" fmla="*/ 2965030 w 11269336"/>
              <a:gd name="connsiteY182" fmla="*/ 2100494 h 2323145"/>
              <a:gd name="connsiteX183" fmla="*/ 2926342 w 11269336"/>
              <a:gd name="connsiteY183" fmla="*/ 2104155 h 2323145"/>
              <a:gd name="connsiteX184" fmla="*/ 2918608 w 11269336"/>
              <a:gd name="connsiteY184" fmla="*/ 2104215 h 2323145"/>
              <a:gd name="connsiteX185" fmla="*/ 2918475 w 11269336"/>
              <a:gd name="connsiteY185" fmla="*/ 2103937 h 2323145"/>
              <a:gd name="connsiteX186" fmla="*/ 2910360 w 11269336"/>
              <a:gd name="connsiteY186" fmla="*/ 2103444 h 2323145"/>
              <a:gd name="connsiteX187" fmla="*/ 2904507 w 11269336"/>
              <a:gd name="connsiteY187" fmla="*/ 2104326 h 2323145"/>
              <a:gd name="connsiteX188" fmla="*/ 2889503 w 11269336"/>
              <a:gd name="connsiteY188" fmla="*/ 2104443 h 2323145"/>
              <a:gd name="connsiteX189" fmla="*/ 2884480 w 11269336"/>
              <a:gd name="connsiteY189" fmla="*/ 2102626 h 2323145"/>
              <a:gd name="connsiteX190" fmla="*/ 2882689 w 11269336"/>
              <a:gd name="connsiteY190" fmla="*/ 2099228 h 2323145"/>
              <a:gd name="connsiteX191" fmla="*/ 2881291 w 11269336"/>
              <a:gd name="connsiteY191" fmla="*/ 2099618 h 2323145"/>
              <a:gd name="connsiteX192" fmla="*/ 2853979 w 11269336"/>
              <a:gd name="connsiteY192" fmla="*/ 2090388 h 2323145"/>
              <a:gd name="connsiteX193" fmla="*/ 2791790 w 11269336"/>
              <a:gd name="connsiteY193" fmla="*/ 2080332 h 2323145"/>
              <a:gd name="connsiteX194" fmla="*/ 2755844 w 11269336"/>
              <a:gd name="connsiteY194" fmla="*/ 2078874 h 2323145"/>
              <a:gd name="connsiteX195" fmla="*/ 2657742 w 11269336"/>
              <a:gd name="connsiteY195" fmla="*/ 2070179 h 2323145"/>
              <a:gd name="connsiteX196" fmla="*/ 2559549 w 11269336"/>
              <a:gd name="connsiteY196" fmla="*/ 2057873 h 2323145"/>
              <a:gd name="connsiteX197" fmla="*/ 2512054 w 11269336"/>
              <a:gd name="connsiteY197" fmla="*/ 2031671 h 2323145"/>
              <a:gd name="connsiteX198" fmla="*/ 2506437 w 11269336"/>
              <a:gd name="connsiteY198" fmla="*/ 2030918 h 2323145"/>
              <a:gd name="connsiteX199" fmla="*/ 2491752 w 11269336"/>
              <a:gd name="connsiteY199" fmla="*/ 2033906 h 2323145"/>
              <a:gd name="connsiteX200" fmla="*/ 2486338 w 11269336"/>
              <a:gd name="connsiteY200" fmla="*/ 2035862 h 2323145"/>
              <a:gd name="connsiteX201" fmla="*/ 2478186 w 11269336"/>
              <a:gd name="connsiteY201" fmla="*/ 2036953 h 2323145"/>
              <a:gd name="connsiteX202" fmla="*/ 2477950 w 11269336"/>
              <a:gd name="connsiteY202" fmla="*/ 2036715 h 2323145"/>
              <a:gd name="connsiteX203" fmla="*/ 2470381 w 11269336"/>
              <a:gd name="connsiteY203" fmla="*/ 2038256 h 2323145"/>
              <a:gd name="connsiteX204" fmla="*/ 2433781 w 11269336"/>
              <a:gd name="connsiteY204" fmla="*/ 2049140 h 2323145"/>
              <a:gd name="connsiteX205" fmla="*/ 2381172 w 11269336"/>
              <a:gd name="connsiteY205" fmla="*/ 2030645 h 2323145"/>
              <a:gd name="connsiteX206" fmla="*/ 2360198 w 11269336"/>
              <a:gd name="connsiteY206" fmla="*/ 2029059 h 2323145"/>
              <a:gd name="connsiteX207" fmla="*/ 2348815 w 11269336"/>
              <a:gd name="connsiteY207" fmla="*/ 2026798 h 2323145"/>
              <a:gd name="connsiteX208" fmla="*/ 2347988 w 11269336"/>
              <a:gd name="connsiteY208" fmla="*/ 2025745 h 2323145"/>
              <a:gd name="connsiteX209" fmla="*/ 2312920 w 11269336"/>
              <a:gd name="connsiteY209" fmla="*/ 2036311 h 2323145"/>
              <a:gd name="connsiteX210" fmla="*/ 2307986 w 11269336"/>
              <a:gd name="connsiteY210" fmla="*/ 2035583 h 2323145"/>
              <a:gd name="connsiteX211" fmla="*/ 2285481 w 11269336"/>
              <a:gd name="connsiteY211" fmla="*/ 2045197 h 2323145"/>
              <a:gd name="connsiteX212" fmla="*/ 2273666 w 11269336"/>
              <a:gd name="connsiteY212" fmla="*/ 2048710 h 2323145"/>
              <a:gd name="connsiteX213" fmla="*/ 2270719 w 11269336"/>
              <a:gd name="connsiteY213" fmla="*/ 2052702 h 2323145"/>
              <a:gd name="connsiteX214" fmla="*/ 2253080 w 11269336"/>
              <a:gd name="connsiteY214" fmla="*/ 2056363 h 2323145"/>
              <a:gd name="connsiteX215" fmla="*/ 2250906 w 11269336"/>
              <a:gd name="connsiteY215" fmla="*/ 2055654 h 2323145"/>
              <a:gd name="connsiteX216" fmla="*/ 2236905 w 11269336"/>
              <a:gd name="connsiteY216" fmla="*/ 2062882 h 2323145"/>
              <a:gd name="connsiteX217" fmla="*/ 2225830 w 11269336"/>
              <a:gd name="connsiteY217" fmla="*/ 2074027 h 2323145"/>
              <a:gd name="connsiteX218" fmla="*/ 2073776 w 11269336"/>
              <a:gd name="connsiteY218" fmla="*/ 2089244 h 2323145"/>
              <a:gd name="connsiteX219" fmla="*/ 1948256 w 11269336"/>
              <a:gd name="connsiteY219" fmla="*/ 2146616 h 2323145"/>
              <a:gd name="connsiteX220" fmla="*/ 1865582 w 11269336"/>
              <a:gd name="connsiteY220" fmla="*/ 2153738 h 2323145"/>
              <a:gd name="connsiteX221" fmla="*/ 1835210 w 11269336"/>
              <a:gd name="connsiteY221" fmla="*/ 2134244 h 2323145"/>
              <a:gd name="connsiteX222" fmla="*/ 1632661 w 11269336"/>
              <a:gd name="connsiteY222" fmla="*/ 2173882 h 2323145"/>
              <a:gd name="connsiteX223" fmla="*/ 1579590 w 11269336"/>
              <a:gd name="connsiteY223" fmla="*/ 2173680 h 2323145"/>
              <a:gd name="connsiteX224" fmla="*/ 1535601 w 11269336"/>
              <a:gd name="connsiteY224" fmla="*/ 2194590 h 2323145"/>
              <a:gd name="connsiteX225" fmla="*/ 1515594 w 11269336"/>
              <a:gd name="connsiteY225" fmla="*/ 2189622 h 2323145"/>
              <a:gd name="connsiteX226" fmla="*/ 1512113 w 11269336"/>
              <a:gd name="connsiteY226" fmla="*/ 2188534 h 2323145"/>
              <a:gd name="connsiteX227" fmla="*/ 1498838 w 11269336"/>
              <a:gd name="connsiteY227" fmla="*/ 2189213 h 2323145"/>
              <a:gd name="connsiteX228" fmla="*/ 1494279 w 11269336"/>
              <a:gd name="connsiteY228" fmla="*/ 2183112 h 2323145"/>
              <a:gd name="connsiteX229" fmla="*/ 1473714 w 11269336"/>
              <a:gd name="connsiteY229" fmla="*/ 2179625 h 2323145"/>
              <a:gd name="connsiteX230" fmla="*/ 1449503 w 11269336"/>
              <a:gd name="connsiteY230" fmla="*/ 2182633 h 2323145"/>
              <a:gd name="connsiteX231" fmla="*/ 1266687 w 11269336"/>
              <a:gd name="connsiteY231" fmla="*/ 2212688 h 2323145"/>
              <a:gd name="connsiteX232" fmla="*/ 1239614 w 11269336"/>
              <a:gd name="connsiteY232" fmla="*/ 2209727 h 2323145"/>
              <a:gd name="connsiteX233" fmla="*/ 1202436 w 11269336"/>
              <a:gd name="connsiteY233" fmla="*/ 2209817 h 2323145"/>
              <a:gd name="connsiteX234" fmla="*/ 1136097 w 11269336"/>
              <a:gd name="connsiteY234" fmla="*/ 2205112 h 2323145"/>
              <a:gd name="connsiteX235" fmla="*/ 988232 w 11269336"/>
              <a:gd name="connsiteY235" fmla="*/ 2235635 h 2323145"/>
              <a:gd name="connsiteX236" fmla="*/ 981959 w 11269336"/>
              <a:gd name="connsiteY236" fmla="*/ 2231607 h 2323145"/>
              <a:gd name="connsiteX237" fmla="*/ 938600 w 11269336"/>
              <a:gd name="connsiteY237" fmla="*/ 2238113 h 2323145"/>
              <a:gd name="connsiteX238" fmla="*/ 791788 w 11269336"/>
              <a:gd name="connsiteY238" fmla="*/ 2293224 h 2323145"/>
              <a:gd name="connsiteX239" fmla="*/ 706914 w 11269336"/>
              <a:gd name="connsiteY239" fmla="*/ 2305046 h 2323145"/>
              <a:gd name="connsiteX240" fmla="*/ 675971 w 11269336"/>
              <a:gd name="connsiteY240" fmla="*/ 2304030 h 2323145"/>
              <a:gd name="connsiteX241" fmla="*/ 624180 w 11269336"/>
              <a:gd name="connsiteY241" fmla="*/ 2302650 h 2323145"/>
              <a:gd name="connsiteX242" fmla="*/ 583453 w 11269336"/>
              <a:gd name="connsiteY242" fmla="*/ 2288788 h 2323145"/>
              <a:gd name="connsiteX243" fmla="*/ 540946 w 11269336"/>
              <a:gd name="connsiteY243" fmla="*/ 2292721 h 2323145"/>
              <a:gd name="connsiteX244" fmla="*/ 533680 w 11269336"/>
              <a:gd name="connsiteY244" fmla="*/ 2310233 h 2323145"/>
              <a:gd name="connsiteX245" fmla="*/ 487366 w 11269336"/>
              <a:gd name="connsiteY245" fmla="*/ 2309053 h 2323145"/>
              <a:gd name="connsiteX246" fmla="*/ 416820 w 11269336"/>
              <a:gd name="connsiteY246" fmla="*/ 2305443 h 2323145"/>
              <a:gd name="connsiteX247" fmla="*/ 376805 w 11269336"/>
              <a:gd name="connsiteY247" fmla="*/ 2307647 h 2323145"/>
              <a:gd name="connsiteX248" fmla="*/ 266777 w 11269336"/>
              <a:gd name="connsiteY248" fmla="*/ 2309012 h 2323145"/>
              <a:gd name="connsiteX249" fmla="*/ 156013 w 11269336"/>
              <a:gd name="connsiteY249" fmla="*/ 2306832 h 2323145"/>
              <a:gd name="connsiteX250" fmla="*/ 87258 w 11269336"/>
              <a:gd name="connsiteY250" fmla="*/ 2285511 h 2323145"/>
              <a:gd name="connsiteX251" fmla="*/ 23798 w 11269336"/>
              <a:gd name="connsiteY251" fmla="*/ 2281822 h 2323145"/>
              <a:gd name="connsiteX252" fmla="*/ 0 w 11269336"/>
              <a:gd name="connsiteY252" fmla="*/ 2285369 h 2323145"/>
              <a:gd name="connsiteX253" fmla="*/ 0 w 11269336"/>
              <a:gd name="connsiteY25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467257 w 11269336"/>
              <a:gd name="connsiteY141" fmla="*/ 2196121 h 2323145"/>
              <a:gd name="connsiteX142" fmla="*/ 4405765 w 11269336"/>
              <a:gd name="connsiteY142" fmla="*/ 2199902 h 2323145"/>
              <a:gd name="connsiteX143" fmla="*/ 4401354 w 11269336"/>
              <a:gd name="connsiteY143" fmla="*/ 2194745 h 2323145"/>
              <a:gd name="connsiteX144" fmla="*/ 4366646 w 11269336"/>
              <a:gd name="connsiteY144" fmla="*/ 2198564 h 2323145"/>
              <a:gd name="connsiteX145" fmla="*/ 4354009 w 11269336"/>
              <a:gd name="connsiteY145" fmla="*/ 2204984 h 2323145"/>
              <a:gd name="connsiteX146" fmla="*/ 4348284 w 11269336"/>
              <a:gd name="connsiteY146" fmla="*/ 2205270 h 2323145"/>
              <a:gd name="connsiteX147" fmla="*/ 4333906 w 11269336"/>
              <a:gd name="connsiteY147" fmla="*/ 2205251 h 2323145"/>
              <a:gd name="connsiteX148" fmla="*/ 4308819 w 11269336"/>
              <a:gd name="connsiteY148" fmla="*/ 2203822 h 2323145"/>
              <a:gd name="connsiteX149" fmla="*/ 4301210 w 11269336"/>
              <a:gd name="connsiteY149" fmla="*/ 2204456 h 2323145"/>
              <a:gd name="connsiteX150" fmla="*/ 4283095 w 11269336"/>
              <a:gd name="connsiteY150" fmla="*/ 2198177 h 2323145"/>
              <a:gd name="connsiteX151" fmla="*/ 4250119 w 11269336"/>
              <a:gd name="connsiteY151" fmla="*/ 2196342 h 2323145"/>
              <a:gd name="connsiteX152" fmla="*/ 4189203 w 11269336"/>
              <a:gd name="connsiteY152" fmla="*/ 2178994 h 2323145"/>
              <a:gd name="connsiteX153" fmla="*/ 4154035 w 11269336"/>
              <a:gd name="connsiteY153" fmla="*/ 2171950 h 2323145"/>
              <a:gd name="connsiteX154" fmla="*/ 4129569 w 11269336"/>
              <a:gd name="connsiteY154" fmla="*/ 2163850 h 2323145"/>
              <a:gd name="connsiteX155" fmla="*/ 4061250 w 11269336"/>
              <a:gd name="connsiteY155" fmla="*/ 2159236 h 2323145"/>
              <a:gd name="connsiteX156" fmla="*/ 3945480 w 11269336"/>
              <a:gd name="connsiteY156" fmla="*/ 2158279 h 2323145"/>
              <a:gd name="connsiteX157" fmla="*/ 3921468 w 11269336"/>
              <a:gd name="connsiteY157" fmla="*/ 2156588 h 2323145"/>
              <a:gd name="connsiteX158" fmla="*/ 3903348 w 11269336"/>
              <a:gd name="connsiteY158" fmla="*/ 2149220 h 2323145"/>
              <a:gd name="connsiteX159" fmla="*/ 3901342 w 11269336"/>
              <a:gd name="connsiteY159" fmla="*/ 2142355 h 2323145"/>
              <a:gd name="connsiteX160" fmla="*/ 3888539 w 11269336"/>
              <a:gd name="connsiteY160" fmla="*/ 2140476 h 2323145"/>
              <a:gd name="connsiteX161" fmla="*/ 3885662 w 11269336"/>
              <a:gd name="connsiteY161" fmla="*/ 2138740 h 2323145"/>
              <a:gd name="connsiteX162" fmla="*/ 3868627 w 11269336"/>
              <a:gd name="connsiteY162" fmla="*/ 2130023 h 2323145"/>
              <a:gd name="connsiteX163" fmla="*/ 3819177 w 11269336"/>
              <a:gd name="connsiteY163" fmla="*/ 2142111 h 2323145"/>
              <a:gd name="connsiteX164" fmla="*/ 3769100 w 11269336"/>
              <a:gd name="connsiteY164" fmla="*/ 2131731 h 2323145"/>
              <a:gd name="connsiteX165" fmla="*/ 3562752 w 11269336"/>
              <a:gd name="connsiteY165" fmla="*/ 2131785 h 2323145"/>
              <a:gd name="connsiteX166" fmla="*/ 3541402 w 11269336"/>
              <a:gd name="connsiteY166" fmla="*/ 2106821 h 2323145"/>
              <a:gd name="connsiteX167" fmla="*/ 3365341 w 11269336"/>
              <a:gd name="connsiteY167" fmla="*/ 2077638 h 2323145"/>
              <a:gd name="connsiteX168" fmla="*/ 3170922 w 11269336"/>
              <a:gd name="connsiteY168" fmla="*/ 2115957 h 2323145"/>
              <a:gd name="connsiteX169" fmla="*/ 3156256 w 11269336"/>
              <a:gd name="connsiteY169" fmla="*/ 2124773 h 2323145"/>
              <a:gd name="connsiteX170" fmla="*/ 3140298 w 11269336"/>
              <a:gd name="connsiteY170" fmla="*/ 2129182 h 2323145"/>
              <a:gd name="connsiteX171" fmla="*/ 3138514 w 11269336"/>
              <a:gd name="connsiteY171" fmla="*/ 2128069 h 2323145"/>
              <a:gd name="connsiteX172" fmla="*/ 3120467 w 11269336"/>
              <a:gd name="connsiteY172" fmla="*/ 2128281 h 2323145"/>
              <a:gd name="connsiteX173" fmla="*/ 3116175 w 11269336"/>
              <a:gd name="connsiteY173" fmla="*/ 2131633 h 2323145"/>
              <a:gd name="connsiteX174" fmla="*/ 3103685 w 11269336"/>
              <a:gd name="connsiteY174" fmla="*/ 2132814 h 2323145"/>
              <a:gd name="connsiteX175" fmla="*/ 3078794 w 11269336"/>
              <a:gd name="connsiteY175" fmla="*/ 2137935 h 2323145"/>
              <a:gd name="connsiteX176" fmla="*/ 3074407 w 11269336"/>
              <a:gd name="connsiteY176" fmla="*/ 2136274 h 2323145"/>
              <a:gd name="connsiteX177" fmla="*/ 3037285 w 11269336"/>
              <a:gd name="connsiteY177" fmla="*/ 2139919 h 2323145"/>
              <a:gd name="connsiteX178" fmla="*/ 3036901 w 11269336"/>
              <a:gd name="connsiteY178" fmla="*/ 2138726 h 2323145"/>
              <a:gd name="connsiteX179" fmla="*/ 3026996 w 11269336"/>
              <a:gd name="connsiteY179" fmla="*/ 2134322 h 2323145"/>
              <a:gd name="connsiteX180" fmla="*/ 3007772 w 11269336"/>
              <a:gd name="connsiteY180" fmla="*/ 2128742 h 2323145"/>
              <a:gd name="connsiteX181" fmla="*/ 2965030 w 11269336"/>
              <a:gd name="connsiteY181" fmla="*/ 2100494 h 2323145"/>
              <a:gd name="connsiteX182" fmla="*/ 2926342 w 11269336"/>
              <a:gd name="connsiteY182" fmla="*/ 2104155 h 2323145"/>
              <a:gd name="connsiteX183" fmla="*/ 2918608 w 11269336"/>
              <a:gd name="connsiteY183" fmla="*/ 2104215 h 2323145"/>
              <a:gd name="connsiteX184" fmla="*/ 2918475 w 11269336"/>
              <a:gd name="connsiteY184" fmla="*/ 2103937 h 2323145"/>
              <a:gd name="connsiteX185" fmla="*/ 2910360 w 11269336"/>
              <a:gd name="connsiteY185" fmla="*/ 2103444 h 2323145"/>
              <a:gd name="connsiteX186" fmla="*/ 2904507 w 11269336"/>
              <a:gd name="connsiteY186" fmla="*/ 2104326 h 2323145"/>
              <a:gd name="connsiteX187" fmla="*/ 2889503 w 11269336"/>
              <a:gd name="connsiteY187" fmla="*/ 2104443 h 2323145"/>
              <a:gd name="connsiteX188" fmla="*/ 2884480 w 11269336"/>
              <a:gd name="connsiteY188" fmla="*/ 2102626 h 2323145"/>
              <a:gd name="connsiteX189" fmla="*/ 2882689 w 11269336"/>
              <a:gd name="connsiteY189" fmla="*/ 2099228 h 2323145"/>
              <a:gd name="connsiteX190" fmla="*/ 2881291 w 11269336"/>
              <a:gd name="connsiteY190" fmla="*/ 2099618 h 2323145"/>
              <a:gd name="connsiteX191" fmla="*/ 2853979 w 11269336"/>
              <a:gd name="connsiteY191" fmla="*/ 2090388 h 2323145"/>
              <a:gd name="connsiteX192" fmla="*/ 2791790 w 11269336"/>
              <a:gd name="connsiteY192" fmla="*/ 2080332 h 2323145"/>
              <a:gd name="connsiteX193" fmla="*/ 2755844 w 11269336"/>
              <a:gd name="connsiteY193" fmla="*/ 2078874 h 2323145"/>
              <a:gd name="connsiteX194" fmla="*/ 2657742 w 11269336"/>
              <a:gd name="connsiteY194" fmla="*/ 2070179 h 2323145"/>
              <a:gd name="connsiteX195" fmla="*/ 2559549 w 11269336"/>
              <a:gd name="connsiteY195" fmla="*/ 2057873 h 2323145"/>
              <a:gd name="connsiteX196" fmla="*/ 2512054 w 11269336"/>
              <a:gd name="connsiteY196" fmla="*/ 2031671 h 2323145"/>
              <a:gd name="connsiteX197" fmla="*/ 2506437 w 11269336"/>
              <a:gd name="connsiteY197" fmla="*/ 2030918 h 2323145"/>
              <a:gd name="connsiteX198" fmla="*/ 2491752 w 11269336"/>
              <a:gd name="connsiteY198" fmla="*/ 2033906 h 2323145"/>
              <a:gd name="connsiteX199" fmla="*/ 2486338 w 11269336"/>
              <a:gd name="connsiteY199" fmla="*/ 2035862 h 2323145"/>
              <a:gd name="connsiteX200" fmla="*/ 2478186 w 11269336"/>
              <a:gd name="connsiteY200" fmla="*/ 2036953 h 2323145"/>
              <a:gd name="connsiteX201" fmla="*/ 2477950 w 11269336"/>
              <a:gd name="connsiteY201" fmla="*/ 2036715 h 2323145"/>
              <a:gd name="connsiteX202" fmla="*/ 2470381 w 11269336"/>
              <a:gd name="connsiteY202" fmla="*/ 2038256 h 2323145"/>
              <a:gd name="connsiteX203" fmla="*/ 2433781 w 11269336"/>
              <a:gd name="connsiteY203" fmla="*/ 2049140 h 2323145"/>
              <a:gd name="connsiteX204" fmla="*/ 2381172 w 11269336"/>
              <a:gd name="connsiteY204" fmla="*/ 2030645 h 2323145"/>
              <a:gd name="connsiteX205" fmla="*/ 2360198 w 11269336"/>
              <a:gd name="connsiteY205" fmla="*/ 2029059 h 2323145"/>
              <a:gd name="connsiteX206" fmla="*/ 2348815 w 11269336"/>
              <a:gd name="connsiteY206" fmla="*/ 2026798 h 2323145"/>
              <a:gd name="connsiteX207" fmla="*/ 2347988 w 11269336"/>
              <a:gd name="connsiteY207" fmla="*/ 2025745 h 2323145"/>
              <a:gd name="connsiteX208" fmla="*/ 2312920 w 11269336"/>
              <a:gd name="connsiteY208" fmla="*/ 2036311 h 2323145"/>
              <a:gd name="connsiteX209" fmla="*/ 2307986 w 11269336"/>
              <a:gd name="connsiteY209" fmla="*/ 2035583 h 2323145"/>
              <a:gd name="connsiteX210" fmla="*/ 2285481 w 11269336"/>
              <a:gd name="connsiteY210" fmla="*/ 2045197 h 2323145"/>
              <a:gd name="connsiteX211" fmla="*/ 2273666 w 11269336"/>
              <a:gd name="connsiteY211" fmla="*/ 2048710 h 2323145"/>
              <a:gd name="connsiteX212" fmla="*/ 2270719 w 11269336"/>
              <a:gd name="connsiteY212" fmla="*/ 2052702 h 2323145"/>
              <a:gd name="connsiteX213" fmla="*/ 2253080 w 11269336"/>
              <a:gd name="connsiteY213" fmla="*/ 2056363 h 2323145"/>
              <a:gd name="connsiteX214" fmla="*/ 2250906 w 11269336"/>
              <a:gd name="connsiteY214" fmla="*/ 2055654 h 2323145"/>
              <a:gd name="connsiteX215" fmla="*/ 2236905 w 11269336"/>
              <a:gd name="connsiteY215" fmla="*/ 2062882 h 2323145"/>
              <a:gd name="connsiteX216" fmla="*/ 2225830 w 11269336"/>
              <a:gd name="connsiteY216" fmla="*/ 2074027 h 2323145"/>
              <a:gd name="connsiteX217" fmla="*/ 2073776 w 11269336"/>
              <a:gd name="connsiteY217" fmla="*/ 2089244 h 2323145"/>
              <a:gd name="connsiteX218" fmla="*/ 1948256 w 11269336"/>
              <a:gd name="connsiteY218" fmla="*/ 2146616 h 2323145"/>
              <a:gd name="connsiteX219" fmla="*/ 1865582 w 11269336"/>
              <a:gd name="connsiteY219" fmla="*/ 2153738 h 2323145"/>
              <a:gd name="connsiteX220" fmla="*/ 1835210 w 11269336"/>
              <a:gd name="connsiteY220" fmla="*/ 2134244 h 2323145"/>
              <a:gd name="connsiteX221" fmla="*/ 1632661 w 11269336"/>
              <a:gd name="connsiteY221" fmla="*/ 2173882 h 2323145"/>
              <a:gd name="connsiteX222" fmla="*/ 1579590 w 11269336"/>
              <a:gd name="connsiteY222" fmla="*/ 2173680 h 2323145"/>
              <a:gd name="connsiteX223" fmla="*/ 1535601 w 11269336"/>
              <a:gd name="connsiteY223" fmla="*/ 2194590 h 2323145"/>
              <a:gd name="connsiteX224" fmla="*/ 1515594 w 11269336"/>
              <a:gd name="connsiteY224" fmla="*/ 2189622 h 2323145"/>
              <a:gd name="connsiteX225" fmla="*/ 1512113 w 11269336"/>
              <a:gd name="connsiteY225" fmla="*/ 2188534 h 2323145"/>
              <a:gd name="connsiteX226" fmla="*/ 1498838 w 11269336"/>
              <a:gd name="connsiteY226" fmla="*/ 2189213 h 2323145"/>
              <a:gd name="connsiteX227" fmla="*/ 1494279 w 11269336"/>
              <a:gd name="connsiteY227" fmla="*/ 2183112 h 2323145"/>
              <a:gd name="connsiteX228" fmla="*/ 1473714 w 11269336"/>
              <a:gd name="connsiteY228" fmla="*/ 2179625 h 2323145"/>
              <a:gd name="connsiteX229" fmla="*/ 1449503 w 11269336"/>
              <a:gd name="connsiteY229" fmla="*/ 2182633 h 2323145"/>
              <a:gd name="connsiteX230" fmla="*/ 1266687 w 11269336"/>
              <a:gd name="connsiteY230" fmla="*/ 2212688 h 2323145"/>
              <a:gd name="connsiteX231" fmla="*/ 1239614 w 11269336"/>
              <a:gd name="connsiteY231" fmla="*/ 2209727 h 2323145"/>
              <a:gd name="connsiteX232" fmla="*/ 1202436 w 11269336"/>
              <a:gd name="connsiteY232" fmla="*/ 2209817 h 2323145"/>
              <a:gd name="connsiteX233" fmla="*/ 1136097 w 11269336"/>
              <a:gd name="connsiteY233" fmla="*/ 2205112 h 2323145"/>
              <a:gd name="connsiteX234" fmla="*/ 988232 w 11269336"/>
              <a:gd name="connsiteY234" fmla="*/ 2235635 h 2323145"/>
              <a:gd name="connsiteX235" fmla="*/ 981959 w 11269336"/>
              <a:gd name="connsiteY235" fmla="*/ 2231607 h 2323145"/>
              <a:gd name="connsiteX236" fmla="*/ 938600 w 11269336"/>
              <a:gd name="connsiteY236" fmla="*/ 2238113 h 2323145"/>
              <a:gd name="connsiteX237" fmla="*/ 791788 w 11269336"/>
              <a:gd name="connsiteY237" fmla="*/ 2293224 h 2323145"/>
              <a:gd name="connsiteX238" fmla="*/ 706914 w 11269336"/>
              <a:gd name="connsiteY238" fmla="*/ 2305046 h 2323145"/>
              <a:gd name="connsiteX239" fmla="*/ 675971 w 11269336"/>
              <a:gd name="connsiteY239" fmla="*/ 2304030 h 2323145"/>
              <a:gd name="connsiteX240" fmla="*/ 624180 w 11269336"/>
              <a:gd name="connsiteY240" fmla="*/ 2302650 h 2323145"/>
              <a:gd name="connsiteX241" fmla="*/ 583453 w 11269336"/>
              <a:gd name="connsiteY241" fmla="*/ 2288788 h 2323145"/>
              <a:gd name="connsiteX242" fmla="*/ 540946 w 11269336"/>
              <a:gd name="connsiteY242" fmla="*/ 2292721 h 2323145"/>
              <a:gd name="connsiteX243" fmla="*/ 533680 w 11269336"/>
              <a:gd name="connsiteY243" fmla="*/ 2310233 h 2323145"/>
              <a:gd name="connsiteX244" fmla="*/ 487366 w 11269336"/>
              <a:gd name="connsiteY244" fmla="*/ 2309053 h 2323145"/>
              <a:gd name="connsiteX245" fmla="*/ 416820 w 11269336"/>
              <a:gd name="connsiteY245" fmla="*/ 2305443 h 2323145"/>
              <a:gd name="connsiteX246" fmla="*/ 376805 w 11269336"/>
              <a:gd name="connsiteY246" fmla="*/ 2307647 h 2323145"/>
              <a:gd name="connsiteX247" fmla="*/ 266777 w 11269336"/>
              <a:gd name="connsiteY247" fmla="*/ 2309012 h 2323145"/>
              <a:gd name="connsiteX248" fmla="*/ 156013 w 11269336"/>
              <a:gd name="connsiteY248" fmla="*/ 2306832 h 2323145"/>
              <a:gd name="connsiteX249" fmla="*/ 87258 w 11269336"/>
              <a:gd name="connsiteY249" fmla="*/ 2285511 h 2323145"/>
              <a:gd name="connsiteX250" fmla="*/ 23798 w 11269336"/>
              <a:gd name="connsiteY250" fmla="*/ 2281822 h 2323145"/>
              <a:gd name="connsiteX251" fmla="*/ 0 w 11269336"/>
              <a:gd name="connsiteY251" fmla="*/ 2285369 h 2323145"/>
              <a:gd name="connsiteX252" fmla="*/ 0 w 11269336"/>
              <a:gd name="connsiteY25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405765 w 11269336"/>
              <a:gd name="connsiteY141" fmla="*/ 2199902 h 2323145"/>
              <a:gd name="connsiteX142" fmla="*/ 4401354 w 11269336"/>
              <a:gd name="connsiteY142" fmla="*/ 2194745 h 2323145"/>
              <a:gd name="connsiteX143" fmla="*/ 4366646 w 11269336"/>
              <a:gd name="connsiteY143" fmla="*/ 2198564 h 2323145"/>
              <a:gd name="connsiteX144" fmla="*/ 4354009 w 11269336"/>
              <a:gd name="connsiteY144" fmla="*/ 2204984 h 2323145"/>
              <a:gd name="connsiteX145" fmla="*/ 4348284 w 11269336"/>
              <a:gd name="connsiteY145" fmla="*/ 2205270 h 2323145"/>
              <a:gd name="connsiteX146" fmla="*/ 4333906 w 11269336"/>
              <a:gd name="connsiteY146" fmla="*/ 2205251 h 2323145"/>
              <a:gd name="connsiteX147" fmla="*/ 4308819 w 11269336"/>
              <a:gd name="connsiteY147" fmla="*/ 2203822 h 2323145"/>
              <a:gd name="connsiteX148" fmla="*/ 4301210 w 11269336"/>
              <a:gd name="connsiteY148" fmla="*/ 2204456 h 2323145"/>
              <a:gd name="connsiteX149" fmla="*/ 4283095 w 11269336"/>
              <a:gd name="connsiteY149" fmla="*/ 2198177 h 2323145"/>
              <a:gd name="connsiteX150" fmla="*/ 4250119 w 11269336"/>
              <a:gd name="connsiteY150" fmla="*/ 2196342 h 2323145"/>
              <a:gd name="connsiteX151" fmla="*/ 4189203 w 11269336"/>
              <a:gd name="connsiteY151" fmla="*/ 2178994 h 2323145"/>
              <a:gd name="connsiteX152" fmla="*/ 4154035 w 11269336"/>
              <a:gd name="connsiteY152" fmla="*/ 2171950 h 2323145"/>
              <a:gd name="connsiteX153" fmla="*/ 4129569 w 11269336"/>
              <a:gd name="connsiteY153" fmla="*/ 2163850 h 2323145"/>
              <a:gd name="connsiteX154" fmla="*/ 4061250 w 11269336"/>
              <a:gd name="connsiteY154" fmla="*/ 2159236 h 2323145"/>
              <a:gd name="connsiteX155" fmla="*/ 3945480 w 11269336"/>
              <a:gd name="connsiteY155" fmla="*/ 2158279 h 2323145"/>
              <a:gd name="connsiteX156" fmla="*/ 3921468 w 11269336"/>
              <a:gd name="connsiteY156" fmla="*/ 2156588 h 2323145"/>
              <a:gd name="connsiteX157" fmla="*/ 3903348 w 11269336"/>
              <a:gd name="connsiteY157" fmla="*/ 2149220 h 2323145"/>
              <a:gd name="connsiteX158" fmla="*/ 3901342 w 11269336"/>
              <a:gd name="connsiteY158" fmla="*/ 2142355 h 2323145"/>
              <a:gd name="connsiteX159" fmla="*/ 3888539 w 11269336"/>
              <a:gd name="connsiteY159" fmla="*/ 2140476 h 2323145"/>
              <a:gd name="connsiteX160" fmla="*/ 3885662 w 11269336"/>
              <a:gd name="connsiteY160" fmla="*/ 2138740 h 2323145"/>
              <a:gd name="connsiteX161" fmla="*/ 3868627 w 11269336"/>
              <a:gd name="connsiteY161" fmla="*/ 2130023 h 2323145"/>
              <a:gd name="connsiteX162" fmla="*/ 3819177 w 11269336"/>
              <a:gd name="connsiteY162" fmla="*/ 2142111 h 2323145"/>
              <a:gd name="connsiteX163" fmla="*/ 3769100 w 11269336"/>
              <a:gd name="connsiteY163" fmla="*/ 2131731 h 2323145"/>
              <a:gd name="connsiteX164" fmla="*/ 3562752 w 11269336"/>
              <a:gd name="connsiteY164" fmla="*/ 2131785 h 2323145"/>
              <a:gd name="connsiteX165" fmla="*/ 3541402 w 11269336"/>
              <a:gd name="connsiteY165" fmla="*/ 2106821 h 2323145"/>
              <a:gd name="connsiteX166" fmla="*/ 3365341 w 11269336"/>
              <a:gd name="connsiteY166" fmla="*/ 2077638 h 2323145"/>
              <a:gd name="connsiteX167" fmla="*/ 3170922 w 11269336"/>
              <a:gd name="connsiteY167" fmla="*/ 2115957 h 2323145"/>
              <a:gd name="connsiteX168" fmla="*/ 3156256 w 11269336"/>
              <a:gd name="connsiteY168" fmla="*/ 2124773 h 2323145"/>
              <a:gd name="connsiteX169" fmla="*/ 3140298 w 11269336"/>
              <a:gd name="connsiteY169" fmla="*/ 2129182 h 2323145"/>
              <a:gd name="connsiteX170" fmla="*/ 3138514 w 11269336"/>
              <a:gd name="connsiteY170" fmla="*/ 2128069 h 2323145"/>
              <a:gd name="connsiteX171" fmla="*/ 3120467 w 11269336"/>
              <a:gd name="connsiteY171" fmla="*/ 2128281 h 2323145"/>
              <a:gd name="connsiteX172" fmla="*/ 3116175 w 11269336"/>
              <a:gd name="connsiteY172" fmla="*/ 2131633 h 2323145"/>
              <a:gd name="connsiteX173" fmla="*/ 3103685 w 11269336"/>
              <a:gd name="connsiteY173" fmla="*/ 2132814 h 2323145"/>
              <a:gd name="connsiteX174" fmla="*/ 3078794 w 11269336"/>
              <a:gd name="connsiteY174" fmla="*/ 2137935 h 2323145"/>
              <a:gd name="connsiteX175" fmla="*/ 3074407 w 11269336"/>
              <a:gd name="connsiteY175" fmla="*/ 2136274 h 2323145"/>
              <a:gd name="connsiteX176" fmla="*/ 3037285 w 11269336"/>
              <a:gd name="connsiteY176" fmla="*/ 2139919 h 2323145"/>
              <a:gd name="connsiteX177" fmla="*/ 3036901 w 11269336"/>
              <a:gd name="connsiteY177" fmla="*/ 2138726 h 2323145"/>
              <a:gd name="connsiteX178" fmla="*/ 3026996 w 11269336"/>
              <a:gd name="connsiteY178" fmla="*/ 2134322 h 2323145"/>
              <a:gd name="connsiteX179" fmla="*/ 3007772 w 11269336"/>
              <a:gd name="connsiteY179" fmla="*/ 2128742 h 2323145"/>
              <a:gd name="connsiteX180" fmla="*/ 2965030 w 11269336"/>
              <a:gd name="connsiteY180" fmla="*/ 2100494 h 2323145"/>
              <a:gd name="connsiteX181" fmla="*/ 2926342 w 11269336"/>
              <a:gd name="connsiteY181" fmla="*/ 2104155 h 2323145"/>
              <a:gd name="connsiteX182" fmla="*/ 2918608 w 11269336"/>
              <a:gd name="connsiteY182" fmla="*/ 2104215 h 2323145"/>
              <a:gd name="connsiteX183" fmla="*/ 2918475 w 11269336"/>
              <a:gd name="connsiteY183" fmla="*/ 2103937 h 2323145"/>
              <a:gd name="connsiteX184" fmla="*/ 2910360 w 11269336"/>
              <a:gd name="connsiteY184" fmla="*/ 2103444 h 2323145"/>
              <a:gd name="connsiteX185" fmla="*/ 2904507 w 11269336"/>
              <a:gd name="connsiteY185" fmla="*/ 2104326 h 2323145"/>
              <a:gd name="connsiteX186" fmla="*/ 2889503 w 11269336"/>
              <a:gd name="connsiteY186" fmla="*/ 2104443 h 2323145"/>
              <a:gd name="connsiteX187" fmla="*/ 2884480 w 11269336"/>
              <a:gd name="connsiteY187" fmla="*/ 2102626 h 2323145"/>
              <a:gd name="connsiteX188" fmla="*/ 2882689 w 11269336"/>
              <a:gd name="connsiteY188" fmla="*/ 2099228 h 2323145"/>
              <a:gd name="connsiteX189" fmla="*/ 2881291 w 11269336"/>
              <a:gd name="connsiteY189" fmla="*/ 2099618 h 2323145"/>
              <a:gd name="connsiteX190" fmla="*/ 2853979 w 11269336"/>
              <a:gd name="connsiteY190" fmla="*/ 2090388 h 2323145"/>
              <a:gd name="connsiteX191" fmla="*/ 2791790 w 11269336"/>
              <a:gd name="connsiteY191" fmla="*/ 2080332 h 2323145"/>
              <a:gd name="connsiteX192" fmla="*/ 2755844 w 11269336"/>
              <a:gd name="connsiteY192" fmla="*/ 2078874 h 2323145"/>
              <a:gd name="connsiteX193" fmla="*/ 2657742 w 11269336"/>
              <a:gd name="connsiteY193" fmla="*/ 2070179 h 2323145"/>
              <a:gd name="connsiteX194" fmla="*/ 2559549 w 11269336"/>
              <a:gd name="connsiteY194" fmla="*/ 2057873 h 2323145"/>
              <a:gd name="connsiteX195" fmla="*/ 2512054 w 11269336"/>
              <a:gd name="connsiteY195" fmla="*/ 2031671 h 2323145"/>
              <a:gd name="connsiteX196" fmla="*/ 2506437 w 11269336"/>
              <a:gd name="connsiteY196" fmla="*/ 2030918 h 2323145"/>
              <a:gd name="connsiteX197" fmla="*/ 2491752 w 11269336"/>
              <a:gd name="connsiteY197" fmla="*/ 2033906 h 2323145"/>
              <a:gd name="connsiteX198" fmla="*/ 2486338 w 11269336"/>
              <a:gd name="connsiteY198" fmla="*/ 2035862 h 2323145"/>
              <a:gd name="connsiteX199" fmla="*/ 2478186 w 11269336"/>
              <a:gd name="connsiteY199" fmla="*/ 2036953 h 2323145"/>
              <a:gd name="connsiteX200" fmla="*/ 2477950 w 11269336"/>
              <a:gd name="connsiteY200" fmla="*/ 2036715 h 2323145"/>
              <a:gd name="connsiteX201" fmla="*/ 2470381 w 11269336"/>
              <a:gd name="connsiteY201" fmla="*/ 2038256 h 2323145"/>
              <a:gd name="connsiteX202" fmla="*/ 2433781 w 11269336"/>
              <a:gd name="connsiteY202" fmla="*/ 2049140 h 2323145"/>
              <a:gd name="connsiteX203" fmla="*/ 2381172 w 11269336"/>
              <a:gd name="connsiteY203" fmla="*/ 2030645 h 2323145"/>
              <a:gd name="connsiteX204" fmla="*/ 2360198 w 11269336"/>
              <a:gd name="connsiteY204" fmla="*/ 2029059 h 2323145"/>
              <a:gd name="connsiteX205" fmla="*/ 2348815 w 11269336"/>
              <a:gd name="connsiteY205" fmla="*/ 2026798 h 2323145"/>
              <a:gd name="connsiteX206" fmla="*/ 2347988 w 11269336"/>
              <a:gd name="connsiteY206" fmla="*/ 2025745 h 2323145"/>
              <a:gd name="connsiteX207" fmla="*/ 2312920 w 11269336"/>
              <a:gd name="connsiteY207" fmla="*/ 2036311 h 2323145"/>
              <a:gd name="connsiteX208" fmla="*/ 2307986 w 11269336"/>
              <a:gd name="connsiteY208" fmla="*/ 2035583 h 2323145"/>
              <a:gd name="connsiteX209" fmla="*/ 2285481 w 11269336"/>
              <a:gd name="connsiteY209" fmla="*/ 2045197 h 2323145"/>
              <a:gd name="connsiteX210" fmla="*/ 2273666 w 11269336"/>
              <a:gd name="connsiteY210" fmla="*/ 2048710 h 2323145"/>
              <a:gd name="connsiteX211" fmla="*/ 2270719 w 11269336"/>
              <a:gd name="connsiteY211" fmla="*/ 2052702 h 2323145"/>
              <a:gd name="connsiteX212" fmla="*/ 2253080 w 11269336"/>
              <a:gd name="connsiteY212" fmla="*/ 2056363 h 2323145"/>
              <a:gd name="connsiteX213" fmla="*/ 2250906 w 11269336"/>
              <a:gd name="connsiteY213" fmla="*/ 2055654 h 2323145"/>
              <a:gd name="connsiteX214" fmla="*/ 2236905 w 11269336"/>
              <a:gd name="connsiteY214" fmla="*/ 2062882 h 2323145"/>
              <a:gd name="connsiteX215" fmla="*/ 2225830 w 11269336"/>
              <a:gd name="connsiteY215" fmla="*/ 2074027 h 2323145"/>
              <a:gd name="connsiteX216" fmla="*/ 2073776 w 11269336"/>
              <a:gd name="connsiteY216" fmla="*/ 2089244 h 2323145"/>
              <a:gd name="connsiteX217" fmla="*/ 1948256 w 11269336"/>
              <a:gd name="connsiteY217" fmla="*/ 2146616 h 2323145"/>
              <a:gd name="connsiteX218" fmla="*/ 1865582 w 11269336"/>
              <a:gd name="connsiteY218" fmla="*/ 2153738 h 2323145"/>
              <a:gd name="connsiteX219" fmla="*/ 1835210 w 11269336"/>
              <a:gd name="connsiteY219" fmla="*/ 2134244 h 2323145"/>
              <a:gd name="connsiteX220" fmla="*/ 1632661 w 11269336"/>
              <a:gd name="connsiteY220" fmla="*/ 2173882 h 2323145"/>
              <a:gd name="connsiteX221" fmla="*/ 1579590 w 11269336"/>
              <a:gd name="connsiteY221" fmla="*/ 2173680 h 2323145"/>
              <a:gd name="connsiteX222" fmla="*/ 1535601 w 11269336"/>
              <a:gd name="connsiteY222" fmla="*/ 2194590 h 2323145"/>
              <a:gd name="connsiteX223" fmla="*/ 1515594 w 11269336"/>
              <a:gd name="connsiteY223" fmla="*/ 2189622 h 2323145"/>
              <a:gd name="connsiteX224" fmla="*/ 1512113 w 11269336"/>
              <a:gd name="connsiteY224" fmla="*/ 2188534 h 2323145"/>
              <a:gd name="connsiteX225" fmla="*/ 1498838 w 11269336"/>
              <a:gd name="connsiteY225" fmla="*/ 2189213 h 2323145"/>
              <a:gd name="connsiteX226" fmla="*/ 1494279 w 11269336"/>
              <a:gd name="connsiteY226" fmla="*/ 2183112 h 2323145"/>
              <a:gd name="connsiteX227" fmla="*/ 1473714 w 11269336"/>
              <a:gd name="connsiteY227" fmla="*/ 2179625 h 2323145"/>
              <a:gd name="connsiteX228" fmla="*/ 1449503 w 11269336"/>
              <a:gd name="connsiteY228" fmla="*/ 2182633 h 2323145"/>
              <a:gd name="connsiteX229" fmla="*/ 1266687 w 11269336"/>
              <a:gd name="connsiteY229" fmla="*/ 2212688 h 2323145"/>
              <a:gd name="connsiteX230" fmla="*/ 1239614 w 11269336"/>
              <a:gd name="connsiteY230" fmla="*/ 2209727 h 2323145"/>
              <a:gd name="connsiteX231" fmla="*/ 1202436 w 11269336"/>
              <a:gd name="connsiteY231" fmla="*/ 2209817 h 2323145"/>
              <a:gd name="connsiteX232" fmla="*/ 1136097 w 11269336"/>
              <a:gd name="connsiteY232" fmla="*/ 2205112 h 2323145"/>
              <a:gd name="connsiteX233" fmla="*/ 988232 w 11269336"/>
              <a:gd name="connsiteY233" fmla="*/ 2235635 h 2323145"/>
              <a:gd name="connsiteX234" fmla="*/ 981959 w 11269336"/>
              <a:gd name="connsiteY234" fmla="*/ 2231607 h 2323145"/>
              <a:gd name="connsiteX235" fmla="*/ 938600 w 11269336"/>
              <a:gd name="connsiteY235" fmla="*/ 2238113 h 2323145"/>
              <a:gd name="connsiteX236" fmla="*/ 791788 w 11269336"/>
              <a:gd name="connsiteY236" fmla="*/ 2293224 h 2323145"/>
              <a:gd name="connsiteX237" fmla="*/ 706914 w 11269336"/>
              <a:gd name="connsiteY237" fmla="*/ 2305046 h 2323145"/>
              <a:gd name="connsiteX238" fmla="*/ 675971 w 11269336"/>
              <a:gd name="connsiteY238" fmla="*/ 2304030 h 2323145"/>
              <a:gd name="connsiteX239" fmla="*/ 624180 w 11269336"/>
              <a:gd name="connsiteY239" fmla="*/ 2302650 h 2323145"/>
              <a:gd name="connsiteX240" fmla="*/ 583453 w 11269336"/>
              <a:gd name="connsiteY240" fmla="*/ 2288788 h 2323145"/>
              <a:gd name="connsiteX241" fmla="*/ 540946 w 11269336"/>
              <a:gd name="connsiteY241" fmla="*/ 2292721 h 2323145"/>
              <a:gd name="connsiteX242" fmla="*/ 533680 w 11269336"/>
              <a:gd name="connsiteY242" fmla="*/ 2310233 h 2323145"/>
              <a:gd name="connsiteX243" fmla="*/ 487366 w 11269336"/>
              <a:gd name="connsiteY243" fmla="*/ 2309053 h 2323145"/>
              <a:gd name="connsiteX244" fmla="*/ 416820 w 11269336"/>
              <a:gd name="connsiteY244" fmla="*/ 2305443 h 2323145"/>
              <a:gd name="connsiteX245" fmla="*/ 376805 w 11269336"/>
              <a:gd name="connsiteY245" fmla="*/ 2307647 h 2323145"/>
              <a:gd name="connsiteX246" fmla="*/ 266777 w 11269336"/>
              <a:gd name="connsiteY246" fmla="*/ 2309012 h 2323145"/>
              <a:gd name="connsiteX247" fmla="*/ 156013 w 11269336"/>
              <a:gd name="connsiteY247" fmla="*/ 2306832 h 2323145"/>
              <a:gd name="connsiteX248" fmla="*/ 87258 w 11269336"/>
              <a:gd name="connsiteY248" fmla="*/ 2285511 h 2323145"/>
              <a:gd name="connsiteX249" fmla="*/ 23798 w 11269336"/>
              <a:gd name="connsiteY249" fmla="*/ 2281822 h 2323145"/>
              <a:gd name="connsiteX250" fmla="*/ 0 w 11269336"/>
              <a:gd name="connsiteY250" fmla="*/ 2285369 h 2323145"/>
              <a:gd name="connsiteX251" fmla="*/ 0 w 11269336"/>
              <a:gd name="connsiteY251" fmla="*/ 0 h 2323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Lst>
            <a:rect l="l" t="t" r="r" b="b"/>
            <a:pathLst>
              <a:path w="11269336" h="2323145">
                <a:moveTo>
                  <a:pt x="0" y="0"/>
                </a:moveTo>
                <a:lnTo>
                  <a:pt x="11269336" y="0"/>
                </a:lnTo>
                <a:lnTo>
                  <a:pt x="11268645" y="511"/>
                </a:lnTo>
                <a:cubicBezTo>
                  <a:pt x="11257520" y="14091"/>
                  <a:pt x="11248967" y="32073"/>
                  <a:pt x="11230739" y="37096"/>
                </a:cubicBezTo>
                <a:cubicBezTo>
                  <a:pt x="11194283" y="47141"/>
                  <a:pt x="11124351" y="55013"/>
                  <a:pt x="11082485" y="78590"/>
                </a:cubicBezTo>
                <a:cubicBezTo>
                  <a:pt x="11064655" y="69818"/>
                  <a:pt x="11049588" y="97621"/>
                  <a:pt x="11031776" y="79197"/>
                </a:cubicBezTo>
                <a:cubicBezTo>
                  <a:pt x="11016683" y="85023"/>
                  <a:pt x="11009945" y="92832"/>
                  <a:pt x="10995894" y="83459"/>
                </a:cubicBezTo>
                <a:cubicBezTo>
                  <a:pt x="10971843" y="134740"/>
                  <a:pt x="10888992" y="106042"/>
                  <a:pt x="10861177" y="147419"/>
                </a:cubicBezTo>
                <a:cubicBezTo>
                  <a:pt x="10850370" y="129415"/>
                  <a:pt x="10807086" y="138624"/>
                  <a:pt x="10782732" y="135645"/>
                </a:cubicBezTo>
                <a:cubicBezTo>
                  <a:pt x="10869014" y="196205"/>
                  <a:pt x="10693356" y="147304"/>
                  <a:pt x="10660773" y="179312"/>
                </a:cubicBezTo>
                <a:cubicBezTo>
                  <a:pt x="10667385" y="121467"/>
                  <a:pt x="10595265" y="182241"/>
                  <a:pt x="10564442" y="160738"/>
                </a:cubicBezTo>
                <a:cubicBezTo>
                  <a:pt x="10544419" y="190949"/>
                  <a:pt x="10518436" y="167191"/>
                  <a:pt x="10490200" y="183533"/>
                </a:cubicBezTo>
                <a:cubicBezTo>
                  <a:pt x="10423905" y="202688"/>
                  <a:pt x="10362764" y="244779"/>
                  <a:pt x="10271351" y="243104"/>
                </a:cubicBezTo>
                <a:cubicBezTo>
                  <a:pt x="10247818" y="329775"/>
                  <a:pt x="10135674" y="303068"/>
                  <a:pt x="10061033" y="364937"/>
                </a:cubicBezTo>
                <a:cubicBezTo>
                  <a:pt x="10014289" y="383940"/>
                  <a:pt x="9930032" y="360289"/>
                  <a:pt x="9921770" y="406154"/>
                </a:cubicBezTo>
                <a:cubicBezTo>
                  <a:pt x="9894276" y="384665"/>
                  <a:pt x="9881945" y="430851"/>
                  <a:pt x="9858388" y="439489"/>
                </a:cubicBezTo>
                <a:cubicBezTo>
                  <a:pt x="9835642" y="426888"/>
                  <a:pt x="9828901" y="443125"/>
                  <a:pt x="9811914" y="449865"/>
                </a:cubicBezTo>
                <a:cubicBezTo>
                  <a:pt x="9801869" y="441287"/>
                  <a:pt x="9787055" y="444835"/>
                  <a:pt x="9784394" y="457816"/>
                </a:cubicBezTo>
                <a:cubicBezTo>
                  <a:pt x="9797169" y="483924"/>
                  <a:pt x="9656844" y="450179"/>
                  <a:pt x="9656836" y="469967"/>
                </a:cubicBezTo>
                <a:cubicBezTo>
                  <a:pt x="9589537" y="485301"/>
                  <a:pt x="9662097" y="527310"/>
                  <a:pt x="9561575" y="559978"/>
                </a:cubicBezTo>
                <a:cubicBezTo>
                  <a:pt x="9479149" y="599104"/>
                  <a:pt x="9215234" y="670585"/>
                  <a:pt x="9162278" y="704724"/>
                </a:cubicBezTo>
                <a:cubicBezTo>
                  <a:pt x="9173017" y="730567"/>
                  <a:pt x="9063215" y="727685"/>
                  <a:pt x="9062863" y="754656"/>
                </a:cubicBezTo>
                <a:cubicBezTo>
                  <a:pt x="9021608" y="774940"/>
                  <a:pt x="8924639" y="816390"/>
                  <a:pt x="8914746" y="826428"/>
                </a:cubicBezTo>
                <a:lnTo>
                  <a:pt x="8917778" y="835198"/>
                </a:lnTo>
                <a:lnTo>
                  <a:pt x="8905560" y="838358"/>
                </a:lnTo>
                <a:lnTo>
                  <a:pt x="8897564" y="834287"/>
                </a:lnTo>
                <a:lnTo>
                  <a:pt x="8878040" y="844150"/>
                </a:lnTo>
                <a:cubicBezTo>
                  <a:pt x="8861112" y="848992"/>
                  <a:pt x="8812843" y="856499"/>
                  <a:pt x="8795998" y="863337"/>
                </a:cubicBezTo>
                <a:cubicBezTo>
                  <a:pt x="8792888" y="873975"/>
                  <a:pt x="8786153" y="880792"/>
                  <a:pt x="8776970" y="885177"/>
                </a:cubicBezTo>
                <a:lnTo>
                  <a:pt x="8755719" y="889754"/>
                </a:lnTo>
                <a:lnTo>
                  <a:pt x="8743257" y="904723"/>
                </a:lnTo>
                <a:cubicBezTo>
                  <a:pt x="8737642" y="908108"/>
                  <a:pt x="8730651" y="908759"/>
                  <a:pt x="8721366" y="904711"/>
                </a:cubicBezTo>
                <a:cubicBezTo>
                  <a:pt x="8711895" y="915873"/>
                  <a:pt x="8676250" y="900745"/>
                  <a:pt x="8678353" y="926318"/>
                </a:cubicBezTo>
                <a:cubicBezTo>
                  <a:pt x="8658506" y="928813"/>
                  <a:pt x="8647569" y="933735"/>
                  <a:pt x="8636849" y="937900"/>
                </a:cubicBezTo>
                <a:lnTo>
                  <a:pt x="8620213" y="943068"/>
                </a:lnTo>
                <a:lnTo>
                  <a:pt x="8612581" y="952695"/>
                </a:lnTo>
                <a:cubicBezTo>
                  <a:pt x="8605836" y="959769"/>
                  <a:pt x="8598255" y="964412"/>
                  <a:pt x="8589038" y="963892"/>
                </a:cubicBezTo>
                <a:lnTo>
                  <a:pt x="8579950" y="960899"/>
                </a:lnTo>
                <a:cubicBezTo>
                  <a:pt x="8579740" y="962476"/>
                  <a:pt x="8579529" y="964053"/>
                  <a:pt x="8579319" y="965630"/>
                </a:cubicBezTo>
                <a:cubicBezTo>
                  <a:pt x="8579138" y="972972"/>
                  <a:pt x="8576531" y="980010"/>
                  <a:pt x="8547429" y="984506"/>
                </a:cubicBezTo>
                <a:cubicBezTo>
                  <a:pt x="8529238" y="1001725"/>
                  <a:pt x="8505565" y="1015840"/>
                  <a:pt x="8478704" y="1025490"/>
                </a:cubicBezTo>
                <a:cubicBezTo>
                  <a:pt x="8473109" y="1019545"/>
                  <a:pt x="8465819" y="1032194"/>
                  <a:pt x="8461421" y="1035512"/>
                </a:cubicBezTo>
                <a:cubicBezTo>
                  <a:pt x="8459739" y="1031087"/>
                  <a:pt x="8447663" y="1032074"/>
                  <a:pt x="8445003" y="1036851"/>
                </a:cubicBezTo>
                <a:cubicBezTo>
                  <a:pt x="8366593" y="1075951"/>
                  <a:pt x="8398773" y="1021402"/>
                  <a:pt x="8357350" y="1060213"/>
                </a:cubicBezTo>
                <a:cubicBezTo>
                  <a:pt x="8349366" y="1063843"/>
                  <a:pt x="8342208" y="1063367"/>
                  <a:pt x="8335565" y="1061151"/>
                </a:cubicBezTo>
                <a:lnTo>
                  <a:pt x="8325267" y="1055919"/>
                </a:lnTo>
                <a:lnTo>
                  <a:pt x="8293586" y="1076144"/>
                </a:lnTo>
                <a:cubicBezTo>
                  <a:pt x="8277595" y="1084193"/>
                  <a:pt x="8260401" y="1090863"/>
                  <a:pt x="8242405" y="1095960"/>
                </a:cubicBezTo>
                <a:cubicBezTo>
                  <a:pt x="8226373" y="1101227"/>
                  <a:pt x="8224213" y="1102052"/>
                  <a:pt x="8197391" y="1107746"/>
                </a:cubicBezTo>
                <a:cubicBezTo>
                  <a:pt x="8090266" y="1152133"/>
                  <a:pt x="8141491" y="1082372"/>
                  <a:pt x="8081474" y="1130125"/>
                </a:cubicBezTo>
                <a:cubicBezTo>
                  <a:pt x="8070634" y="1134173"/>
                  <a:pt x="8061619" y="1132810"/>
                  <a:pt x="8053585" y="1129169"/>
                </a:cubicBezTo>
                <a:lnTo>
                  <a:pt x="8038422" y="1119092"/>
                </a:lnTo>
                <a:lnTo>
                  <a:pt x="8029450" y="1125592"/>
                </a:lnTo>
                <a:cubicBezTo>
                  <a:pt x="7992226" y="1133484"/>
                  <a:pt x="7978616" y="1122765"/>
                  <a:pt x="7959552" y="1140188"/>
                </a:cubicBezTo>
                <a:cubicBezTo>
                  <a:pt x="7922008" y="1119572"/>
                  <a:pt x="7937737" y="1141786"/>
                  <a:pt x="7914188" y="1150862"/>
                </a:cubicBezTo>
                <a:cubicBezTo>
                  <a:pt x="7896037" y="1160155"/>
                  <a:pt x="7933463" y="1163411"/>
                  <a:pt x="7914918" y="1168758"/>
                </a:cubicBezTo>
                <a:cubicBezTo>
                  <a:pt x="7893102" y="1165887"/>
                  <a:pt x="7898453" y="1187420"/>
                  <a:pt x="7875510" y="1183153"/>
                </a:cubicBezTo>
                <a:cubicBezTo>
                  <a:pt x="7877354" y="1165743"/>
                  <a:pt x="7834286" y="1194789"/>
                  <a:pt x="7829932" y="1180782"/>
                </a:cubicBezTo>
                <a:cubicBezTo>
                  <a:pt x="7816047" y="1204874"/>
                  <a:pt x="7801901" y="1181513"/>
                  <a:pt x="7779182" y="1192665"/>
                </a:cubicBezTo>
                <a:cubicBezTo>
                  <a:pt x="7769446" y="1202686"/>
                  <a:pt x="7761564" y="1205661"/>
                  <a:pt x="7748774" y="1199586"/>
                </a:cubicBezTo>
                <a:cubicBezTo>
                  <a:pt x="7704339" y="1247771"/>
                  <a:pt x="7717626" y="1207638"/>
                  <a:pt x="7671846" y="1231966"/>
                </a:cubicBezTo>
                <a:cubicBezTo>
                  <a:pt x="7632956" y="1255682"/>
                  <a:pt x="7587383" y="1275180"/>
                  <a:pt x="7554146" y="1319748"/>
                </a:cubicBezTo>
                <a:cubicBezTo>
                  <a:pt x="7548775" y="1331557"/>
                  <a:pt x="7531272" y="1339155"/>
                  <a:pt x="7515052" y="1336718"/>
                </a:cubicBezTo>
                <a:cubicBezTo>
                  <a:pt x="7512260" y="1336298"/>
                  <a:pt x="7509613" y="1335590"/>
                  <a:pt x="7507193" y="1334617"/>
                </a:cubicBezTo>
                <a:cubicBezTo>
                  <a:pt x="7488273" y="1365207"/>
                  <a:pt x="7468925" y="1356298"/>
                  <a:pt x="7461694" y="1375866"/>
                </a:cubicBezTo>
                <a:cubicBezTo>
                  <a:pt x="7422434" y="1391917"/>
                  <a:pt x="7384603" y="1382819"/>
                  <a:pt x="7377571" y="1400128"/>
                </a:cubicBezTo>
                <a:cubicBezTo>
                  <a:pt x="7356236" y="1403926"/>
                  <a:pt x="7322509" y="1393138"/>
                  <a:pt x="7311261" y="1412652"/>
                </a:cubicBezTo>
                <a:cubicBezTo>
                  <a:pt x="7305349" y="1400071"/>
                  <a:pt x="7289966" y="1428039"/>
                  <a:pt x="7275307" y="1422171"/>
                </a:cubicBezTo>
                <a:cubicBezTo>
                  <a:pt x="7264529" y="1416601"/>
                  <a:pt x="7257348" y="1423786"/>
                  <a:pt x="7247783" y="1426330"/>
                </a:cubicBezTo>
                <a:cubicBezTo>
                  <a:pt x="7233839" y="1423056"/>
                  <a:pt x="7194363" y="1442037"/>
                  <a:pt x="7185047" y="1451812"/>
                </a:cubicBezTo>
                <a:cubicBezTo>
                  <a:pt x="7164447" y="1483396"/>
                  <a:pt x="7101577" y="1475742"/>
                  <a:pt x="7084117" y="1500281"/>
                </a:cubicBezTo>
                <a:cubicBezTo>
                  <a:pt x="7076899" y="1504821"/>
                  <a:pt x="7069494" y="1507565"/>
                  <a:pt x="7062011" y="1509183"/>
                </a:cubicBezTo>
                <a:lnTo>
                  <a:pt x="7040555" y="1511207"/>
                </a:lnTo>
                <a:lnTo>
                  <a:pt x="7033438" y="1506772"/>
                </a:lnTo>
                <a:lnTo>
                  <a:pt x="7020886" y="1510764"/>
                </a:lnTo>
                <a:lnTo>
                  <a:pt x="7017033" y="1510650"/>
                </a:lnTo>
                <a:lnTo>
                  <a:pt x="6995460" y="1511173"/>
                </a:lnTo>
                <a:cubicBezTo>
                  <a:pt x="7010208" y="1537643"/>
                  <a:pt x="6938512" y="1522467"/>
                  <a:pt x="6962144" y="1541508"/>
                </a:cubicBezTo>
                <a:cubicBezTo>
                  <a:pt x="6926351" y="1550586"/>
                  <a:pt x="6958236" y="1566326"/>
                  <a:pt x="6910674" y="1554793"/>
                </a:cubicBezTo>
                <a:cubicBezTo>
                  <a:pt x="6859225" y="1589274"/>
                  <a:pt x="6769015" y="1598548"/>
                  <a:pt x="6732152" y="1642538"/>
                </a:cubicBezTo>
                <a:cubicBezTo>
                  <a:pt x="6734901" y="1628031"/>
                  <a:pt x="6709146" y="1622413"/>
                  <a:pt x="6694106" y="1632377"/>
                </a:cubicBezTo>
                <a:cubicBezTo>
                  <a:pt x="6702628" y="1575914"/>
                  <a:pt x="6638899" y="1692862"/>
                  <a:pt x="6617223" y="1659889"/>
                </a:cubicBezTo>
                <a:cubicBezTo>
                  <a:pt x="6623246" y="1693349"/>
                  <a:pt x="6561228" y="1764690"/>
                  <a:pt x="6521138" y="1744340"/>
                </a:cubicBezTo>
                <a:cubicBezTo>
                  <a:pt x="6469831" y="1761656"/>
                  <a:pt x="6438109" y="1796731"/>
                  <a:pt x="6380677" y="1796883"/>
                </a:cubicBezTo>
                <a:cubicBezTo>
                  <a:pt x="6379865" y="1801686"/>
                  <a:pt x="6377810" y="1805986"/>
                  <a:pt x="6374897" y="1809910"/>
                </a:cubicBezTo>
                <a:lnTo>
                  <a:pt x="6364545" y="1820090"/>
                </a:lnTo>
                <a:lnTo>
                  <a:pt x="6362126" y="1819991"/>
                </a:lnTo>
                <a:cubicBezTo>
                  <a:pt x="6353055" y="1821720"/>
                  <a:pt x="6348796" y="1824537"/>
                  <a:pt x="6346673" y="1827824"/>
                </a:cubicBezTo>
                <a:lnTo>
                  <a:pt x="6345588" y="1832232"/>
                </a:lnTo>
                <a:lnTo>
                  <a:pt x="6335708" y="1838451"/>
                </a:lnTo>
                <a:lnTo>
                  <a:pt x="6318182" y="1852975"/>
                </a:lnTo>
                <a:lnTo>
                  <a:pt x="6313084" y="1853561"/>
                </a:lnTo>
                <a:lnTo>
                  <a:pt x="6283816" y="1872148"/>
                </a:lnTo>
                <a:lnTo>
                  <a:pt x="6282550" y="1871392"/>
                </a:lnTo>
                <a:cubicBezTo>
                  <a:pt x="6279041" y="1870121"/>
                  <a:pt x="6275192" y="1869982"/>
                  <a:pt x="6270527" y="1872208"/>
                </a:cubicBezTo>
                <a:cubicBezTo>
                  <a:pt x="6265029" y="1853962"/>
                  <a:pt x="6262790" y="1867903"/>
                  <a:pt x="6249518" y="1876079"/>
                </a:cubicBezTo>
                <a:cubicBezTo>
                  <a:pt x="6238019" y="1849564"/>
                  <a:pt x="6207959" y="1881750"/>
                  <a:pt x="6190386" y="1872478"/>
                </a:cubicBezTo>
                <a:cubicBezTo>
                  <a:pt x="6180893" y="1879083"/>
                  <a:pt x="6170646" y="1885584"/>
                  <a:pt x="6159777" y="1891745"/>
                </a:cubicBezTo>
                <a:lnTo>
                  <a:pt x="6153131" y="1895079"/>
                </a:lnTo>
                <a:lnTo>
                  <a:pt x="6152798" y="1894920"/>
                </a:lnTo>
                <a:cubicBezTo>
                  <a:pt x="6150925" y="1895166"/>
                  <a:pt x="6148578" y="1896082"/>
                  <a:pt x="6145388" y="1897990"/>
                </a:cubicBezTo>
                <a:lnTo>
                  <a:pt x="6141014" y="1901155"/>
                </a:lnTo>
                <a:lnTo>
                  <a:pt x="6128122" y="1907623"/>
                </a:lnTo>
                <a:lnTo>
                  <a:pt x="6122351" y="1908359"/>
                </a:lnTo>
                <a:cubicBezTo>
                  <a:pt x="6099508" y="1905910"/>
                  <a:pt x="6088334" y="1869006"/>
                  <a:pt x="6064750" y="1896394"/>
                </a:cubicBezTo>
                <a:cubicBezTo>
                  <a:pt x="6025977" y="1903785"/>
                  <a:pt x="5997095" y="1889190"/>
                  <a:pt x="5964230" y="1910038"/>
                </a:cubicBezTo>
                <a:cubicBezTo>
                  <a:pt x="5927910" y="1916874"/>
                  <a:pt x="5894873" y="1914928"/>
                  <a:pt x="5865399" y="1926966"/>
                </a:cubicBezTo>
                <a:cubicBezTo>
                  <a:pt x="5851644" y="1923038"/>
                  <a:pt x="5839380" y="1922808"/>
                  <a:pt x="5829951" y="1934755"/>
                </a:cubicBezTo>
                <a:cubicBezTo>
                  <a:pt x="5795498" y="1938369"/>
                  <a:pt x="5784532" y="1926246"/>
                  <a:pt x="5765285" y="1941322"/>
                </a:cubicBezTo>
                <a:cubicBezTo>
                  <a:pt x="5741789" y="1922874"/>
                  <a:pt x="5742385" y="1931607"/>
                  <a:pt x="5734750" y="1939793"/>
                </a:cubicBezTo>
                <a:lnTo>
                  <a:pt x="5733569" y="1940505"/>
                </a:lnTo>
                <a:lnTo>
                  <a:pt x="5730329" y="1937845"/>
                </a:lnTo>
                <a:lnTo>
                  <a:pt x="5724661" y="1937455"/>
                </a:lnTo>
                <a:lnTo>
                  <a:pt x="5710186" y="1941370"/>
                </a:lnTo>
                <a:lnTo>
                  <a:pt x="5704910" y="1943663"/>
                </a:lnTo>
                <a:cubicBezTo>
                  <a:pt x="5701213" y="1944937"/>
                  <a:pt x="5698678" y="1945391"/>
                  <a:pt x="5696836" y="1945271"/>
                </a:cubicBezTo>
                <a:lnTo>
                  <a:pt x="5696583" y="1945050"/>
                </a:lnTo>
                <a:lnTo>
                  <a:pt x="5689123" y="1947067"/>
                </a:lnTo>
                <a:cubicBezTo>
                  <a:pt x="5676655" y="1951072"/>
                  <a:pt x="5664639" y="1955533"/>
                  <a:pt x="5653291" y="1960245"/>
                </a:cubicBezTo>
                <a:cubicBezTo>
                  <a:pt x="5640346" y="1947636"/>
                  <a:pt x="5600180" y="1973739"/>
                  <a:pt x="5599385" y="1945198"/>
                </a:cubicBezTo>
                <a:cubicBezTo>
                  <a:pt x="5583913" y="1950736"/>
                  <a:pt x="5576590" y="1964134"/>
                  <a:pt x="5578300" y="1944963"/>
                </a:cubicBezTo>
                <a:cubicBezTo>
                  <a:pt x="5573104" y="1946266"/>
                  <a:pt x="5569560" y="1945382"/>
                  <a:pt x="5566758" y="1943441"/>
                </a:cubicBezTo>
                <a:lnTo>
                  <a:pt x="5565857" y="1942445"/>
                </a:lnTo>
                <a:lnTo>
                  <a:pt x="5531534" y="1955208"/>
                </a:lnTo>
                <a:lnTo>
                  <a:pt x="5526552" y="1954799"/>
                </a:lnTo>
                <a:lnTo>
                  <a:pt x="5504723" y="1965811"/>
                </a:lnTo>
                <a:lnTo>
                  <a:pt x="5493156" y="1970063"/>
                </a:lnTo>
                <a:lnTo>
                  <a:pt x="5490486" y="1974227"/>
                </a:lnTo>
                <a:cubicBezTo>
                  <a:pt x="5487271" y="1977077"/>
                  <a:pt x="5482233" y="1979045"/>
                  <a:pt x="5473107" y="1979001"/>
                </a:cubicBezTo>
                <a:lnTo>
                  <a:pt x="5470885" y="1978432"/>
                </a:lnTo>
                <a:lnTo>
                  <a:pt x="5457393" y="1986525"/>
                </a:lnTo>
                <a:cubicBezTo>
                  <a:pt x="5453194" y="1989853"/>
                  <a:pt x="5449663" y="1993721"/>
                  <a:pt x="5447102" y="1998329"/>
                </a:cubicBezTo>
                <a:cubicBezTo>
                  <a:pt x="5386283" y="2017364"/>
                  <a:pt x="5223545" y="2015483"/>
                  <a:pt x="5159151" y="2029640"/>
                </a:cubicBezTo>
                <a:cubicBezTo>
                  <a:pt x="5141359" y="2036610"/>
                  <a:pt x="5090827" y="2076822"/>
                  <a:pt x="5098838" y="2062961"/>
                </a:cubicBezTo>
                <a:cubicBezTo>
                  <a:pt x="5047883" y="2099457"/>
                  <a:pt x="4922007" y="2111466"/>
                  <a:pt x="4860988" y="2135698"/>
                </a:cubicBezTo>
                <a:cubicBezTo>
                  <a:pt x="4805413" y="2152292"/>
                  <a:pt x="4784714" y="2158665"/>
                  <a:pt x="4765388" y="2162525"/>
                </a:cubicBezTo>
                <a:cubicBezTo>
                  <a:pt x="4758560" y="2161978"/>
                  <a:pt x="4751823" y="2160531"/>
                  <a:pt x="4745033" y="2158859"/>
                </a:cubicBezTo>
                <a:lnTo>
                  <a:pt x="4741475" y="2157998"/>
                </a:lnTo>
                <a:lnTo>
                  <a:pt x="4728247" y="2159526"/>
                </a:lnTo>
                <a:lnTo>
                  <a:pt x="4723263" y="2153742"/>
                </a:lnTo>
                <a:lnTo>
                  <a:pt x="4593061" y="2171597"/>
                </a:lnTo>
                <a:lnTo>
                  <a:pt x="4405765" y="2199902"/>
                </a:lnTo>
                <a:cubicBezTo>
                  <a:pt x="4403942" y="2198353"/>
                  <a:pt x="4402457" y="2196614"/>
                  <a:pt x="4401354" y="2194745"/>
                </a:cubicBezTo>
                <a:lnTo>
                  <a:pt x="4366646" y="2198564"/>
                </a:lnTo>
                <a:lnTo>
                  <a:pt x="4354009" y="2204984"/>
                </a:lnTo>
                <a:lnTo>
                  <a:pt x="4348284" y="2205270"/>
                </a:lnTo>
                <a:lnTo>
                  <a:pt x="4333906" y="2205251"/>
                </a:lnTo>
                <a:cubicBezTo>
                  <a:pt x="4326429" y="2204713"/>
                  <a:pt x="4318024" y="2203940"/>
                  <a:pt x="4308819" y="2203822"/>
                </a:cubicBezTo>
                <a:lnTo>
                  <a:pt x="4301210" y="2204456"/>
                </a:lnTo>
                <a:lnTo>
                  <a:pt x="4283095" y="2198177"/>
                </a:lnTo>
                <a:cubicBezTo>
                  <a:pt x="4269863" y="2193337"/>
                  <a:pt x="4259612" y="2190345"/>
                  <a:pt x="4250119" y="2196342"/>
                </a:cubicBezTo>
                <a:cubicBezTo>
                  <a:pt x="4230702" y="2190559"/>
                  <a:pt x="4213171" y="2166890"/>
                  <a:pt x="4189203" y="2178994"/>
                </a:cubicBezTo>
                <a:cubicBezTo>
                  <a:pt x="4194512" y="2165594"/>
                  <a:pt x="4160734" y="2183257"/>
                  <a:pt x="4154035" y="2171950"/>
                </a:cubicBezTo>
                <a:cubicBezTo>
                  <a:pt x="4150098" y="2162547"/>
                  <a:pt x="4138934" y="2165714"/>
                  <a:pt x="4129569" y="2163850"/>
                </a:cubicBezTo>
                <a:cubicBezTo>
                  <a:pt x="4121391" y="2155090"/>
                  <a:pt x="4076089" y="2154737"/>
                  <a:pt x="4061250" y="2159236"/>
                </a:cubicBezTo>
                <a:cubicBezTo>
                  <a:pt x="4020618" y="2177811"/>
                  <a:pt x="3978175" y="2144465"/>
                  <a:pt x="3945480" y="2158279"/>
                </a:cubicBezTo>
                <a:cubicBezTo>
                  <a:pt x="3936362" y="2159139"/>
                  <a:pt x="3928502" y="2158369"/>
                  <a:pt x="3921468" y="2156588"/>
                </a:cubicBezTo>
                <a:lnTo>
                  <a:pt x="3903348" y="2149220"/>
                </a:lnTo>
                <a:lnTo>
                  <a:pt x="3901342" y="2142355"/>
                </a:lnTo>
                <a:lnTo>
                  <a:pt x="3888539" y="2140476"/>
                </a:lnTo>
                <a:lnTo>
                  <a:pt x="3885662" y="2138740"/>
                </a:lnTo>
                <a:cubicBezTo>
                  <a:pt x="3880178" y="2135398"/>
                  <a:pt x="3874645" y="2132286"/>
                  <a:pt x="3868627" y="2130023"/>
                </a:cubicBezTo>
                <a:cubicBezTo>
                  <a:pt x="3859240" y="2159198"/>
                  <a:pt x="3815892" y="2115590"/>
                  <a:pt x="3819177" y="2142111"/>
                </a:cubicBezTo>
                <a:cubicBezTo>
                  <a:pt x="3784478" y="2134756"/>
                  <a:pt x="3796708" y="2161930"/>
                  <a:pt x="3769100" y="2131731"/>
                </a:cubicBezTo>
                <a:cubicBezTo>
                  <a:pt x="3702423" y="2139704"/>
                  <a:pt x="3625642" y="2109386"/>
                  <a:pt x="3562752" y="2131785"/>
                </a:cubicBezTo>
                <a:cubicBezTo>
                  <a:pt x="3576244" y="2120400"/>
                  <a:pt x="3560801" y="2104591"/>
                  <a:pt x="3541402" y="2106821"/>
                </a:cubicBezTo>
                <a:cubicBezTo>
                  <a:pt x="3592232" y="2061584"/>
                  <a:pt x="3356194" y="2115384"/>
                  <a:pt x="3365341" y="2077638"/>
                </a:cubicBezTo>
                <a:cubicBezTo>
                  <a:pt x="3303594" y="2079161"/>
                  <a:pt x="3221644" y="2111487"/>
                  <a:pt x="3170922" y="2115957"/>
                </a:cubicBezTo>
                <a:cubicBezTo>
                  <a:pt x="3166532" y="2119769"/>
                  <a:pt x="3161579" y="2122617"/>
                  <a:pt x="3156256" y="2124773"/>
                </a:cubicBezTo>
                <a:lnTo>
                  <a:pt x="3140298" y="2129182"/>
                </a:lnTo>
                <a:lnTo>
                  <a:pt x="3138514" y="2128069"/>
                </a:lnTo>
                <a:cubicBezTo>
                  <a:pt x="3130169" y="2125710"/>
                  <a:pt x="3124679" y="2126336"/>
                  <a:pt x="3120467" y="2128281"/>
                </a:cubicBezTo>
                <a:lnTo>
                  <a:pt x="3116175" y="2131633"/>
                </a:lnTo>
                <a:lnTo>
                  <a:pt x="3103685" y="2132814"/>
                </a:lnTo>
                <a:lnTo>
                  <a:pt x="3078794" y="2137935"/>
                </a:lnTo>
                <a:lnTo>
                  <a:pt x="3074407" y="2136274"/>
                </a:lnTo>
                <a:lnTo>
                  <a:pt x="3037285" y="2139919"/>
                </a:lnTo>
                <a:lnTo>
                  <a:pt x="3036901" y="2138726"/>
                </a:lnTo>
                <a:cubicBezTo>
                  <a:pt x="3035193" y="2136135"/>
                  <a:pt x="3032337" y="2134379"/>
                  <a:pt x="3026996" y="2134322"/>
                </a:cubicBezTo>
                <a:cubicBezTo>
                  <a:pt x="3037063" y="2116196"/>
                  <a:pt x="3024412" y="2127308"/>
                  <a:pt x="3007772" y="2128742"/>
                </a:cubicBezTo>
                <a:cubicBezTo>
                  <a:pt x="3019697" y="2100910"/>
                  <a:pt x="2971305" y="2115987"/>
                  <a:pt x="2965030" y="2100494"/>
                </a:cubicBezTo>
                <a:cubicBezTo>
                  <a:pt x="2952539" y="2102174"/>
                  <a:pt x="2939545" y="2103445"/>
                  <a:pt x="2926342" y="2104155"/>
                </a:cubicBezTo>
                <a:lnTo>
                  <a:pt x="2918608" y="2104215"/>
                </a:lnTo>
                <a:cubicBezTo>
                  <a:pt x="2918564" y="2104122"/>
                  <a:pt x="2918519" y="2104030"/>
                  <a:pt x="2918475" y="2103937"/>
                </a:cubicBezTo>
                <a:cubicBezTo>
                  <a:pt x="2916840" y="2103354"/>
                  <a:pt x="2914314" y="2103149"/>
                  <a:pt x="2910360" y="2103444"/>
                </a:cubicBezTo>
                <a:lnTo>
                  <a:pt x="2904507" y="2104326"/>
                </a:lnTo>
                <a:lnTo>
                  <a:pt x="2889503" y="2104443"/>
                </a:lnTo>
                <a:lnTo>
                  <a:pt x="2884480" y="2102626"/>
                </a:lnTo>
                <a:lnTo>
                  <a:pt x="2882689" y="2099228"/>
                </a:lnTo>
                <a:lnTo>
                  <a:pt x="2881291" y="2099618"/>
                </a:lnTo>
                <a:cubicBezTo>
                  <a:pt x="2870663" y="2105606"/>
                  <a:pt x="2867338" y="2114210"/>
                  <a:pt x="2853979" y="2090388"/>
                </a:cubicBezTo>
                <a:cubicBezTo>
                  <a:pt x="2829652" y="2100099"/>
                  <a:pt x="2824975" y="2085577"/>
                  <a:pt x="2791790" y="2080332"/>
                </a:cubicBezTo>
                <a:cubicBezTo>
                  <a:pt x="2777850" y="2089504"/>
                  <a:pt x="2766709" y="2086170"/>
                  <a:pt x="2755844" y="2078874"/>
                </a:cubicBezTo>
                <a:cubicBezTo>
                  <a:pt x="2723488" y="2083049"/>
                  <a:pt x="2694065" y="2072780"/>
                  <a:pt x="2657742" y="2070179"/>
                </a:cubicBezTo>
                <a:cubicBezTo>
                  <a:pt x="2618372" y="2082020"/>
                  <a:pt x="2598368" y="2060559"/>
                  <a:pt x="2559549" y="2057873"/>
                </a:cubicBezTo>
                <a:cubicBezTo>
                  <a:pt x="2525789" y="2078403"/>
                  <a:pt x="2531908" y="2039838"/>
                  <a:pt x="2512054" y="2031671"/>
                </a:cubicBezTo>
                <a:lnTo>
                  <a:pt x="2506437" y="2030918"/>
                </a:lnTo>
                <a:lnTo>
                  <a:pt x="2491752" y="2033906"/>
                </a:lnTo>
                <a:lnTo>
                  <a:pt x="2486338" y="2035862"/>
                </a:lnTo>
                <a:cubicBezTo>
                  <a:pt x="2482568" y="2036899"/>
                  <a:pt x="2480011" y="2037191"/>
                  <a:pt x="2478186" y="2036953"/>
                </a:cubicBezTo>
                <a:lnTo>
                  <a:pt x="2477950" y="2036715"/>
                </a:lnTo>
                <a:lnTo>
                  <a:pt x="2470381" y="2038256"/>
                </a:lnTo>
                <a:cubicBezTo>
                  <a:pt x="2457686" y="2041461"/>
                  <a:pt x="2445410" y="2045155"/>
                  <a:pt x="2433781" y="2049140"/>
                </a:cubicBezTo>
                <a:cubicBezTo>
                  <a:pt x="2421781" y="2035703"/>
                  <a:pt x="2379959" y="2059234"/>
                  <a:pt x="2381172" y="2030645"/>
                </a:cubicBezTo>
                <a:cubicBezTo>
                  <a:pt x="2365380" y="2035192"/>
                  <a:pt x="2357148" y="2048120"/>
                  <a:pt x="2360198" y="2029059"/>
                </a:cubicBezTo>
                <a:cubicBezTo>
                  <a:pt x="2354933" y="2030031"/>
                  <a:pt x="2351467" y="2028919"/>
                  <a:pt x="2348815" y="2026798"/>
                </a:cubicBezTo>
                <a:lnTo>
                  <a:pt x="2347988" y="2025745"/>
                </a:lnTo>
                <a:lnTo>
                  <a:pt x="2312920" y="2036311"/>
                </a:lnTo>
                <a:lnTo>
                  <a:pt x="2307986" y="2035583"/>
                </a:lnTo>
                <a:lnTo>
                  <a:pt x="2285481" y="2045197"/>
                </a:lnTo>
                <a:lnTo>
                  <a:pt x="2273666" y="2048710"/>
                </a:lnTo>
                <a:lnTo>
                  <a:pt x="2270719" y="2052702"/>
                </a:lnTo>
                <a:cubicBezTo>
                  <a:pt x="2267315" y="2055347"/>
                  <a:pt x="2262161" y="2056992"/>
                  <a:pt x="2253080" y="2056363"/>
                </a:cubicBezTo>
                <a:lnTo>
                  <a:pt x="2250906" y="2055654"/>
                </a:lnTo>
                <a:lnTo>
                  <a:pt x="2236905" y="2062882"/>
                </a:lnTo>
                <a:cubicBezTo>
                  <a:pt x="2232493" y="2065942"/>
                  <a:pt x="2228705" y="2069583"/>
                  <a:pt x="2225830" y="2074027"/>
                </a:cubicBezTo>
                <a:cubicBezTo>
                  <a:pt x="2173117" y="2059597"/>
                  <a:pt x="2128486" y="2085502"/>
                  <a:pt x="2073776" y="2089244"/>
                </a:cubicBezTo>
                <a:cubicBezTo>
                  <a:pt x="2046050" y="2059365"/>
                  <a:pt x="1957570" y="2112693"/>
                  <a:pt x="1948256" y="2146616"/>
                </a:cubicBezTo>
                <a:cubicBezTo>
                  <a:pt x="1943005" y="2109192"/>
                  <a:pt x="1832736" y="2206239"/>
                  <a:pt x="1865582" y="2153738"/>
                </a:cubicBezTo>
                <a:cubicBezTo>
                  <a:pt x="1847376" y="2159567"/>
                  <a:pt x="1826258" y="2147592"/>
                  <a:pt x="1835210" y="2134244"/>
                </a:cubicBezTo>
                <a:cubicBezTo>
                  <a:pt x="1781916" y="2167476"/>
                  <a:pt x="1695112" y="2153556"/>
                  <a:pt x="1632661" y="2173882"/>
                </a:cubicBezTo>
                <a:cubicBezTo>
                  <a:pt x="1594177" y="2150642"/>
                  <a:pt x="1616426" y="2173975"/>
                  <a:pt x="1579590" y="2173680"/>
                </a:cubicBezTo>
                <a:cubicBezTo>
                  <a:pt x="1592812" y="2198112"/>
                  <a:pt x="1533818" y="2165220"/>
                  <a:pt x="1535601" y="2194590"/>
                </a:cubicBezTo>
                <a:cubicBezTo>
                  <a:pt x="1528840" y="2193608"/>
                  <a:pt x="1522236" y="2191728"/>
                  <a:pt x="1515594" y="2189622"/>
                </a:cubicBezTo>
                <a:lnTo>
                  <a:pt x="1512113" y="2188534"/>
                </a:lnTo>
                <a:lnTo>
                  <a:pt x="1498838" y="2189213"/>
                </a:lnTo>
                <a:lnTo>
                  <a:pt x="1494279" y="2183112"/>
                </a:lnTo>
                <a:lnTo>
                  <a:pt x="1473714" y="2179625"/>
                </a:lnTo>
                <a:cubicBezTo>
                  <a:pt x="1466138" y="2179292"/>
                  <a:pt x="1458132" y="2180071"/>
                  <a:pt x="1449503" y="2182633"/>
                </a:cubicBezTo>
                <a:lnTo>
                  <a:pt x="1266687" y="2212688"/>
                </a:lnTo>
                <a:cubicBezTo>
                  <a:pt x="1256792" y="2212722"/>
                  <a:pt x="1247024" y="2217857"/>
                  <a:pt x="1239614" y="2209727"/>
                </a:cubicBezTo>
                <a:cubicBezTo>
                  <a:pt x="1228778" y="2200326"/>
                  <a:pt x="1202276" y="2223497"/>
                  <a:pt x="1202436" y="2209817"/>
                </a:cubicBezTo>
                <a:cubicBezTo>
                  <a:pt x="1183471" y="2225854"/>
                  <a:pt x="1157340" y="2206849"/>
                  <a:pt x="1136097" y="2205112"/>
                </a:cubicBezTo>
                <a:cubicBezTo>
                  <a:pt x="1100396" y="2209415"/>
                  <a:pt x="1013922" y="2231219"/>
                  <a:pt x="988232" y="2235635"/>
                </a:cubicBezTo>
                <a:cubicBezTo>
                  <a:pt x="986445" y="2234079"/>
                  <a:pt x="984332" y="2232722"/>
                  <a:pt x="981959" y="2231607"/>
                </a:cubicBezTo>
                <a:cubicBezTo>
                  <a:pt x="968170" y="2225130"/>
                  <a:pt x="948759" y="2228043"/>
                  <a:pt x="938600" y="2238113"/>
                </a:cubicBezTo>
                <a:cubicBezTo>
                  <a:pt x="888371" y="2272824"/>
                  <a:pt x="837950" y="2280135"/>
                  <a:pt x="791788" y="2293224"/>
                </a:cubicBezTo>
                <a:cubicBezTo>
                  <a:pt x="739035" y="2305159"/>
                  <a:pt x="769009" y="2269676"/>
                  <a:pt x="706914" y="2305046"/>
                </a:cubicBezTo>
                <a:cubicBezTo>
                  <a:pt x="697882" y="2295919"/>
                  <a:pt x="689339" y="2296797"/>
                  <a:pt x="675971" y="2304030"/>
                </a:cubicBezTo>
                <a:cubicBezTo>
                  <a:pt x="650201" y="2309060"/>
                  <a:pt x="647591" y="2282853"/>
                  <a:pt x="624180" y="2302650"/>
                </a:cubicBezTo>
                <a:cubicBezTo>
                  <a:pt x="626400" y="2287987"/>
                  <a:pt x="574045" y="2305175"/>
                  <a:pt x="583453" y="2288788"/>
                </a:cubicBezTo>
                <a:cubicBezTo>
                  <a:pt x="564313" y="2278832"/>
                  <a:pt x="559671" y="2301039"/>
                  <a:pt x="540946" y="2292721"/>
                </a:cubicBezTo>
                <a:cubicBezTo>
                  <a:pt x="521576" y="2293191"/>
                  <a:pt x="554439" y="2305843"/>
                  <a:pt x="533680" y="2310233"/>
                </a:cubicBezTo>
                <a:cubicBezTo>
                  <a:pt x="508069" y="2313043"/>
                  <a:pt x="512638" y="2338541"/>
                  <a:pt x="487366" y="2309053"/>
                </a:cubicBezTo>
                <a:cubicBezTo>
                  <a:pt x="462164" y="2321083"/>
                  <a:pt x="454441" y="2307251"/>
                  <a:pt x="416820" y="2305443"/>
                </a:cubicBezTo>
                <a:cubicBezTo>
                  <a:pt x="403012" y="2315890"/>
                  <a:pt x="390105" y="2313733"/>
                  <a:pt x="376805" y="2307647"/>
                </a:cubicBezTo>
                <a:cubicBezTo>
                  <a:pt x="341751" y="2315035"/>
                  <a:pt x="307408" y="2307897"/>
                  <a:pt x="266777" y="2309012"/>
                </a:cubicBezTo>
                <a:cubicBezTo>
                  <a:pt x="225310" y="2324664"/>
                  <a:pt x="199419" y="2305548"/>
                  <a:pt x="156013" y="2306832"/>
                </a:cubicBezTo>
                <a:cubicBezTo>
                  <a:pt x="117457" y="2333851"/>
                  <a:pt x="122965" y="2279562"/>
                  <a:pt x="87258" y="2285511"/>
                </a:cubicBezTo>
                <a:cubicBezTo>
                  <a:pt x="38977" y="2309189"/>
                  <a:pt x="74043" y="2277969"/>
                  <a:pt x="23798" y="2281822"/>
                </a:cubicBezTo>
                <a:lnTo>
                  <a:pt x="0" y="2285369"/>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2"/>
              </a:solidFill>
            </a:endParaRPr>
          </a:p>
        </p:txBody>
      </p:sp>
      <p:sp>
        <p:nvSpPr>
          <p:cNvPr id="2" name="Titel 1">
            <a:extLst>
              <a:ext uri="{FF2B5EF4-FFF2-40B4-BE49-F238E27FC236}">
                <a16:creationId xmlns:a16="http://schemas.microsoft.com/office/drawing/2014/main" id="{F0A44960-2E1C-E476-D23B-EDBBD2FC27D2}"/>
              </a:ext>
            </a:extLst>
          </p:cNvPr>
          <p:cNvSpPr>
            <a:spLocks noGrp="1"/>
          </p:cNvSpPr>
          <p:nvPr>
            <p:ph type="title"/>
          </p:nvPr>
        </p:nvSpPr>
        <p:spPr>
          <a:xfrm>
            <a:off x="497973" y="393380"/>
            <a:ext cx="7655427" cy="1254667"/>
          </a:xfrm>
        </p:spPr>
        <p:txBody>
          <a:bodyPr vert="horz" lIns="91440" tIns="45720" rIns="91440" bIns="45720" rtlCol="0" anchor="b">
            <a:normAutofit/>
          </a:bodyPr>
          <a:lstStyle/>
          <a:p>
            <a:r>
              <a:rPr lang="en-US" sz="3200" i="1" dirty="0" err="1"/>
              <a:t>Werkstuk</a:t>
            </a:r>
            <a:br>
              <a:rPr lang="en-US" sz="3200" dirty="0"/>
            </a:br>
            <a:r>
              <a:rPr lang="en-US" sz="4000" dirty="0" err="1"/>
              <a:t>Mensfiguur</a:t>
            </a:r>
            <a:r>
              <a:rPr lang="en-US" sz="4000" dirty="0"/>
              <a:t> in 3D </a:t>
            </a:r>
            <a:endParaRPr lang="en-US" sz="3200" dirty="0"/>
          </a:p>
        </p:txBody>
      </p:sp>
      <p:pic>
        <p:nvPicPr>
          <p:cNvPr id="16386" name="Picture 2">
            <a:extLst>
              <a:ext uri="{FF2B5EF4-FFF2-40B4-BE49-F238E27FC236}">
                <a16:creationId xmlns:a16="http://schemas.microsoft.com/office/drawing/2014/main" id="{9BB5AB64-42BB-42E5-756B-D0977AC2E50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08345" y="2596758"/>
            <a:ext cx="5205385" cy="3851984"/>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a:extLst>
              <a:ext uri="{FF2B5EF4-FFF2-40B4-BE49-F238E27FC236}">
                <a16:creationId xmlns:a16="http://schemas.microsoft.com/office/drawing/2014/main" id="{CE4A49D9-8CD4-DC7A-7A4B-9C9C5C9DAAC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184492" y="2251398"/>
            <a:ext cx="5459760" cy="4026572"/>
          </a:xfrm>
          <a:prstGeom prst="rect">
            <a:avLst/>
          </a:prstGeom>
          <a:noFill/>
          <a:extLst>
            <a:ext uri="{909E8E84-426E-40DD-AFC4-6F175D3DCCD1}">
              <a14:hiddenFill xmlns:a14="http://schemas.microsoft.com/office/drawing/2010/main">
                <a:solidFill>
                  <a:srgbClr val="FFFFFF"/>
                </a:solidFill>
              </a14:hiddenFill>
            </a:ext>
          </a:extLst>
        </p:spPr>
      </p:pic>
      <p:sp>
        <p:nvSpPr>
          <p:cNvPr id="16397" name="Freeform: Shape 16396">
            <a:extLst>
              <a:ext uri="{FF2B5EF4-FFF2-40B4-BE49-F238E27FC236}">
                <a16:creationId xmlns:a16="http://schemas.microsoft.com/office/drawing/2014/main" id="{CFDF195F-784B-4D00-8C92-6FC1B0499E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7088" y="6277971"/>
            <a:ext cx="6884912" cy="580030"/>
          </a:xfrm>
          <a:custGeom>
            <a:avLst/>
            <a:gdLst>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127968 w 6884912"/>
              <a:gd name="connsiteY58" fmla="*/ 287613 h 1161397"/>
              <a:gd name="connsiteX59" fmla="*/ 3222191 w 6884912"/>
              <a:gd name="connsiteY59" fmla="*/ 307887 h 1161397"/>
              <a:gd name="connsiteX60" fmla="*/ 3227953 w 6884912"/>
              <a:gd name="connsiteY60" fmla="*/ 297650 h 1161397"/>
              <a:gd name="connsiteX61" fmla="*/ 3287859 w 6884912"/>
              <a:gd name="connsiteY61" fmla="*/ 287558 h 1161397"/>
              <a:gd name="connsiteX62" fmla="*/ 3510042 w 6884912"/>
              <a:gd name="connsiteY62" fmla="*/ 311820 h 1161397"/>
              <a:gd name="connsiteX63" fmla="*/ 3626773 w 6884912"/>
              <a:gd name="connsiteY63" fmla="*/ 290452 h 1161397"/>
              <a:gd name="connsiteX64" fmla="*/ 3666217 w 6884912"/>
              <a:gd name="connsiteY64" fmla="*/ 273255 h 1161397"/>
              <a:gd name="connsiteX65" fmla="*/ 3732427 w 6884912"/>
              <a:gd name="connsiteY65" fmla="*/ 245039 h 1161397"/>
              <a:gd name="connsiteX66" fmla="*/ 3777022 w 6884912"/>
              <a:gd name="connsiteY66" fmla="*/ 200276 h 1161397"/>
              <a:gd name="connsiteX67" fmla="*/ 3791246 w 6884912"/>
              <a:gd name="connsiteY67" fmla="*/ 189996 h 1161397"/>
              <a:gd name="connsiteX68" fmla="*/ 3819864 w 6884912"/>
              <a:gd name="connsiteY68" fmla="*/ 194605 h 1161397"/>
              <a:gd name="connsiteX69" fmla="*/ 3830398 w 6884912"/>
              <a:gd name="connsiteY69" fmla="*/ 188383 h 1161397"/>
              <a:gd name="connsiteX70" fmla="*/ 3834360 w 6884912"/>
              <a:gd name="connsiteY70" fmla="*/ 188992 h 1161397"/>
              <a:gd name="connsiteX71" fmla="*/ 3843715 w 6884912"/>
              <a:gd name="connsiteY71" fmla="*/ 188752 h 1161397"/>
              <a:gd name="connsiteX72" fmla="*/ 3842609 w 6884912"/>
              <a:gd name="connsiteY72" fmla="*/ 197386 h 1161397"/>
              <a:gd name="connsiteX73" fmla="*/ 3853961 w 6884912"/>
              <a:gd name="connsiteY73" fmla="*/ 213380 h 1161397"/>
              <a:gd name="connsiteX74" fmla="*/ 3907640 w 6884912"/>
              <a:gd name="connsiteY74" fmla="*/ 207568 h 1161397"/>
              <a:gd name="connsiteX75" fmla="*/ 3910449 w 6884912"/>
              <a:gd name="connsiteY75" fmla="*/ 197808 h 1161397"/>
              <a:gd name="connsiteX76" fmla="*/ 3917197 w 6884912"/>
              <a:gd name="connsiteY76" fmla="*/ 196121 h 1161397"/>
              <a:gd name="connsiteX77" fmla="*/ 3922400 w 6884912"/>
              <a:gd name="connsiteY77" fmla="*/ 205056 h 1161397"/>
              <a:gd name="connsiteX78" fmla="*/ 4013061 w 6884912"/>
              <a:gd name="connsiteY78" fmla="*/ 224874 h 1161397"/>
              <a:gd name="connsiteX79" fmla="*/ 4134285 w 6884912"/>
              <a:gd name="connsiteY79" fmla="*/ 235592 h 1161397"/>
              <a:gd name="connsiteX80" fmla="*/ 4220717 w 6884912"/>
              <a:gd name="connsiteY80" fmla="*/ 192946 h 1161397"/>
              <a:gd name="connsiteX81" fmla="*/ 4228802 w 6884912"/>
              <a:gd name="connsiteY81" fmla="*/ 201468 h 1161397"/>
              <a:gd name="connsiteX82" fmla="*/ 4289361 w 6884912"/>
              <a:gd name="connsiteY82" fmla="*/ 196642 h 1161397"/>
              <a:gd name="connsiteX83" fmla="*/ 4498913 w 6884912"/>
              <a:gd name="connsiteY83" fmla="*/ 118915 h 1161397"/>
              <a:gd name="connsiteX84" fmla="*/ 4617330 w 6884912"/>
              <a:gd name="connsiteY84" fmla="*/ 111163 h 1161397"/>
              <a:gd name="connsiteX85" fmla="*/ 4659778 w 6884912"/>
              <a:gd name="connsiteY85" fmla="*/ 118219 h 1161397"/>
              <a:gd name="connsiteX86" fmla="*/ 4730870 w 6884912"/>
              <a:gd name="connsiteY86" fmla="*/ 129432 h 1161397"/>
              <a:gd name="connsiteX87" fmla="*/ 4785037 w 6884912"/>
              <a:gd name="connsiteY87" fmla="*/ 161964 h 1161397"/>
              <a:gd name="connsiteX88" fmla="*/ 4844073 w 6884912"/>
              <a:gd name="connsiteY88" fmla="*/ 161768 h 1161397"/>
              <a:gd name="connsiteX89" fmla="*/ 4856454 w 6884912"/>
              <a:gd name="connsiteY89" fmla="*/ 130488 h 1161397"/>
              <a:gd name="connsiteX90" fmla="*/ 4920038 w 6884912"/>
              <a:gd name="connsiteY90" fmla="*/ 140418 h 1161397"/>
              <a:gd name="connsiteX91" fmla="*/ 5016639 w 6884912"/>
              <a:gd name="connsiteY91" fmla="*/ 158905 h 1161397"/>
              <a:gd name="connsiteX92" fmla="*/ 5072009 w 6884912"/>
              <a:gd name="connsiteY92" fmla="*/ 161502 h 1161397"/>
              <a:gd name="connsiteX93" fmla="*/ 5223626 w 6884912"/>
              <a:gd name="connsiteY93" fmla="*/ 177356 h 1161397"/>
              <a:gd name="connsiteX94" fmla="*/ 5375773 w 6884912"/>
              <a:gd name="connsiteY94" fmla="*/ 199913 h 1161397"/>
              <a:gd name="connsiteX95" fmla="*/ 5467502 w 6884912"/>
              <a:gd name="connsiteY95" fmla="*/ 250963 h 1161397"/>
              <a:gd name="connsiteX96" fmla="*/ 5592395 w 6884912"/>
              <a:gd name="connsiteY96" fmla="*/ 265434 h 1161397"/>
              <a:gd name="connsiteX97" fmla="*/ 5613532 w 6884912"/>
              <a:gd name="connsiteY97" fmla="*/ 273379 h 1161397"/>
              <a:gd name="connsiteX98" fmla="*/ 5642173 w 6884912"/>
              <a:gd name="connsiteY98" fmla="*/ 266904 h 1161397"/>
              <a:gd name="connsiteX99" fmla="*/ 5756910 w 6884912"/>
              <a:gd name="connsiteY99" fmla="*/ 239211 h 1161397"/>
              <a:gd name="connsiteX100" fmla="*/ 5846667 w 6884912"/>
              <a:gd name="connsiteY100" fmla="*/ 201786 h 1161397"/>
              <a:gd name="connsiteX101" fmla="*/ 5960732 w 6884912"/>
              <a:gd name="connsiteY101" fmla="*/ 220708 h 1161397"/>
              <a:gd name="connsiteX102" fmla="*/ 6029542 w 6884912"/>
              <a:gd name="connsiteY102" fmla="*/ 210339 h 1161397"/>
              <a:gd name="connsiteX103" fmla="*/ 6141123 w 6884912"/>
              <a:gd name="connsiteY103" fmla="*/ 159923 h 1161397"/>
              <a:gd name="connsiteX104" fmla="*/ 6290640 w 6884912"/>
              <a:gd name="connsiteY104" fmla="*/ 167441 h 1161397"/>
              <a:gd name="connsiteX105" fmla="*/ 6322806 w 6884912"/>
              <a:gd name="connsiteY105" fmla="*/ 213293 h 1161397"/>
              <a:gd name="connsiteX106" fmla="*/ 6364914 w 6884912"/>
              <a:gd name="connsiteY106" fmla="*/ 240140 h 1161397"/>
              <a:gd name="connsiteX107" fmla="*/ 6380420 w 6884912"/>
              <a:gd name="connsiteY107" fmla="*/ 173195 h 1161397"/>
              <a:gd name="connsiteX108" fmla="*/ 6507891 w 6884912"/>
              <a:gd name="connsiteY108" fmla="*/ 118474 h 1161397"/>
              <a:gd name="connsiteX109" fmla="*/ 6571807 w 6884912"/>
              <a:gd name="connsiteY109" fmla="*/ 98636 h 1161397"/>
              <a:gd name="connsiteX110" fmla="*/ 6671880 w 6884912"/>
              <a:gd name="connsiteY110" fmla="*/ 82931 h 1161397"/>
              <a:gd name="connsiteX111" fmla="*/ 6702266 w 6884912"/>
              <a:gd name="connsiteY111" fmla="*/ 75470 h 1161397"/>
              <a:gd name="connsiteX112" fmla="*/ 6845802 w 6884912"/>
              <a:gd name="connsiteY112" fmla="*/ 24496 h 116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6884912" h="1161397">
                <a:moveTo>
                  <a:pt x="6884912" y="0"/>
                </a:moveTo>
                <a:lnTo>
                  <a:pt x="6884912" y="1161397"/>
                </a:lnTo>
                <a:lnTo>
                  <a:pt x="0" y="1161397"/>
                </a:lnTo>
                <a:lnTo>
                  <a:pt x="27135" y="1147460"/>
                </a:lnTo>
                <a:cubicBezTo>
                  <a:pt x="57431" y="1167048"/>
                  <a:pt x="61886" y="1135904"/>
                  <a:pt x="115388" y="1159043"/>
                </a:cubicBezTo>
                <a:cubicBezTo>
                  <a:pt x="116121" y="1155340"/>
                  <a:pt x="117370" y="1151777"/>
                  <a:pt x="119094" y="1148463"/>
                </a:cubicBezTo>
                <a:cubicBezTo>
                  <a:pt x="129121" y="1129214"/>
                  <a:pt x="152727" y="1122391"/>
                  <a:pt x="171824" y="1133224"/>
                </a:cubicBezTo>
                <a:cubicBezTo>
                  <a:pt x="254344" y="1161369"/>
                  <a:pt x="315458" y="1143220"/>
                  <a:pt x="376455" y="1137381"/>
                </a:cubicBezTo>
                <a:cubicBezTo>
                  <a:pt x="443775" y="1125614"/>
                  <a:pt x="382885" y="1083927"/>
                  <a:pt x="478946" y="1106011"/>
                </a:cubicBezTo>
                <a:cubicBezTo>
                  <a:pt x="481662" y="1085172"/>
                  <a:pt x="491731" y="1081489"/>
                  <a:pt x="512111" y="1085599"/>
                </a:cubicBezTo>
                <a:cubicBezTo>
                  <a:pt x="544368" y="1078502"/>
                  <a:pt x="526559" y="1032754"/>
                  <a:pt x="567875" y="1051976"/>
                </a:cubicBezTo>
                <a:cubicBezTo>
                  <a:pt x="553871" y="1028602"/>
                  <a:pt x="624901" y="1025930"/>
                  <a:pt x="601644" y="1003997"/>
                </a:cubicBezTo>
                <a:cubicBezTo>
                  <a:pt x="614803" y="975652"/>
                  <a:pt x="637415" y="1010272"/>
                  <a:pt x="651408" y="984938"/>
                </a:cubicBezTo>
                <a:cubicBezTo>
                  <a:pt x="673042" y="974024"/>
                  <a:pt x="646948" y="1015207"/>
                  <a:pt x="673197" y="1010060"/>
                </a:cubicBezTo>
                <a:cubicBezTo>
                  <a:pt x="703527" y="999318"/>
                  <a:pt x="718626" y="1045053"/>
                  <a:pt x="723108" y="980081"/>
                </a:cubicBezTo>
                <a:cubicBezTo>
                  <a:pt x="760262" y="985126"/>
                  <a:pt x="757827" y="957145"/>
                  <a:pt x="797699" y="931362"/>
                </a:cubicBezTo>
                <a:cubicBezTo>
                  <a:pt x="821097" y="940623"/>
                  <a:pt x="833565" y="929189"/>
                  <a:pt x="843359" y="910894"/>
                </a:cubicBezTo>
                <a:cubicBezTo>
                  <a:pt x="887668" y="902160"/>
                  <a:pt x="919738" y="869376"/>
                  <a:pt x="965215" y="846701"/>
                </a:cubicBezTo>
                <a:cubicBezTo>
                  <a:pt x="1023081" y="848019"/>
                  <a:pt x="1036422" y="800154"/>
                  <a:pt x="1085080" y="776086"/>
                </a:cubicBezTo>
                <a:cubicBezTo>
                  <a:pt x="1140763" y="795544"/>
                  <a:pt x="1110309" y="730471"/>
                  <a:pt x="1131224" y="706160"/>
                </a:cubicBezTo>
                <a:lnTo>
                  <a:pt x="1138051" y="702034"/>
                </a:lnTo>
                <a:lnTo>
                  <a:pt x="1158800" y="700004"/>
                </a:lnTo>
                <a:lnTo>
                  <a:pt x="1166947" y="700762"/>
                </a:lnTo>
                <a:cubicBezTo>
                  <a:pt x="1172432" y="700717"/>
                  <a:pt x="1175913" y="699961"/>
                  <a:pt x="1178135" y="698631"/>
                </a:cubicBezTo>
                <a:lnTo>
                  <a:pt x="1178301" y="698094"/>
                </a:lnTo>
                <a:lnTo>
                  <a:pt x="1188995" y="697048"/>
                </a:lnTo>
                <a:cubicBezTo>
                  <a:pt x="1207294" y="696390"/>
                  <a:pt x="1225337" y="696802"/>
                  <a:pt x="1242716" y="698052"/>
                </a:cubicBezTo>
                <a:cubicBezTo>
                  <a:pt x="1250387" y="668345"/>
                  <a:pt x="1318259" y="689091"/>
                  <a:pt x="1299977" y="639196"/>
                </a:cubicBezTo>
                <a:cubicBezTo>
                  <a:pt x="1323072" y="639367"/>
                  <a:pt x="1341279" y="658105"/>
                  <a:pt x="1326190" y="625955"/>
                </a:cubicBezTo>
                <a:cubicBezTo>
                  <a:pt x="1333572" y="625050"/>
                  <a:pt x="1337406" y="621362"/>
                  <a:pt x="1339600" y="616295"/>
                </a:cubicBezTo>
                <a:lnTo>
                  <a:pt x="1340054" y="614022"/>
                </a:lnTo>
                <a:lnTo>
                  <a:pt x="1391606" y="615229"/>
                </a:lnTo>
                <a:lnTo>
                  <a:pt x="1397565" y="611490"/>
                </a:lnTo>
                <a:lnTo>
                  <a:pt x="1432302" y="617267"/>
                </a:lnTo>
                <a:lnTo>
                  <a:pt x="1449644" y="617591"/>
                </a:lnTo>
                <a:lnTo>
                  <a:pt x="1455793" y="623174"/>
                </a:lnTo>
                <a:cubicBezTo>
                  <a:pt x="1461744" y="626151"/>
                  <a:pt x="1469373" y="626493"/>
                  <a:pt x="1480758" y="620863"/>
                </a:cubicBezTo>
                <a:lnTo>
                  <a:pt x="1483154" y="618527"/>
                </a:lnTo>
                <a:lnTo>
                  <a:pt x="1505495" y="624325"/>
                </a:lnTo>
                <a:cubicBezTo>
                  <a:pt x="1512992" y="627532"/>
                  <a:pt x="1520025" y="632078"/>
                  <a:pt x="1526340" y="638496"/>
                </a:cubicBezTo>
                <a:cubicBezTo>
                  <a:pt x="1586113" y="586768"/>
                  <a:pt x="1659006" y="610309"/>
                  <a:pt x="1731986" y="589682"/>
                </a:cubicBezTo>
                <a:cubicBezTo>
                  <a:pt x="1750397" y="523106"/>
                  <a:pt x="1896056" y="573257"/>
                  <a:pt x="1927935" y="628540"/>
                </a:cubicBezTo>
                <a:cubicBezTo>
                  <a:pt x="1912854" y="559823"/>
                  <a:pt x="2112261" y="676347"/>
                  <a:pt x="2039075" y="599964"/>
                </a:cubicBezTo>
                <a:cubicBezTo>
                  <a:pt x="2066036" y="601198"/>
                  <a:pt x="2086366" y="569532"/>
                  <a:pt x="2066980" y="550413"/>
                </a:cubicBezTo>
                <a:cubicBezTo>
                  <a:pt x="2155364" y="582582"/>
                  <a:pt x="2259548" y="514786"/>
                  <a:pt x="2352236" y="519602"/>
                </a:cubicBezTo>
                <a:cubicBezTo>
                  <a:pt x="2388450" y="459394"/>
                  <a:pt x="2373298" y="511682"/>
                  <a:pt x="2420791" y="492826"/>
                </a:cubicBezTo>
                <a:cubicBezTo>
                  <a:pt x="2417962" y="542563"/>
                  <a:pt x="2475071" y="455098"/>
                  <a:pt x="2489932" y="507864"/>
                </a:cubicBezTo>
                <a:cubicBezTo>
                  <a:pt x="2498105" y="502761"/>
                  <a:pt x="2505553" y="496153"/>
                  <a:pt x="2512917" y="489127"/>
                </a:cubicBezTo>
                <a:lnTo>
                  <a:pt x="2516783" y="485473"/>
                </a:lnTo>
                <a:lnTo>
                  <a:pt x="2534360" y="480064"/>
                </a:lnTo>
                <a:lnTo>
                  <a:pt x="2536691" y="467018"/>
                </a:lnTo>
                <a:lnTo>
                  <a:pt x="2561265" y="450623"/>
                </a:lnTo>
                <a:cubicBezTo>
                  <a:pt x="2570872" y="446262"/>
                  <a:pt x="2581686" y="443655"/>
                  <a:pt x="2594349" y="443884"/>
                </a:cubicBezTo>
                <a:cubicBezTo>
                  <a:pt x="2640435" y="464638"/>
                  <a:pt x="2696955" y="396361"/>
                  <a:pt x="2754324" y="424766"/>
                </a:cubicBezTo>
                <a:cubicBezTo>
                  <a:pt x="2775130" y="430896"/>
                  <a:pt x="2837731" y="423458"/>
                  <a:pt x="2848470" y="405966"/>
                </a:cubicBezTo>
                <a:cubicBezTo>
                  <a:pt x="2861295" y="401100"/>
                  <a:pt x="2876936" y="405309"/>
                  <a:pt x="2881772" y="387260"/>
                </a:cubicBezTo>
                <a:cubicBezTo>
                  <a:pt x="2890299" y="365261"/>
                  <a:pt x="2938134" y="392997"/>
                  <a:pt x="2929932" y="368912"/>
                </a:cubicBezTo>
                <a:cubicBezTo>
                  <a:pt x="2963844" y="387799"/>
                  <a:pt x="2986550" y="341223"/>
                  <a:pt x="3013020" y="327578"/>
                </a:cubicBezTo>
                <a:cubicBezTo>
                  <a:pt x="3040041" y="346996"/>
                  <a:pt x="3068934" y="299222"/>
                  <a:pt x="3127968" y="287613"/>
                </a:cubicBezTo>
                <a:cubicBezTo>
                  <a:pt x="3157770" y="310215"/>
                  <a:pt x="3167695" y="279445"/>
                  <a:pt x="3222191" y="307887"/>
                </a:cubicBezTo>
                <a:cubicBezTo>
                  <a:pt x="3223593" y="304249"/>
                  <a:pt x="3225533" y="300801"/>
                  <a:pt x="3227953" y="297650"/>
                </a:cubicBezTo>
                <a:cubicBezTo>
                  <a:pt x="3242008" y="279345"/>
                  <a:pt x="3268831" y="274825"/>
                  <a:pt x="3287859" y="287558"/>
                </a:cubicBezTo>
                <a:cubicBezTo>
                  <a:pt x="3373144" y="323866"/>
                  <a:pt x="3442657" y="311681"/>
                  <a:pt x="3510042" y="311820"/>
                </a:cubicBezTo>
                <a:cubicBezTo>
                  <a:pt x="3585274" y="306641"/>
                  <a:pt x="3525753" y="258887"/>
                  <a:pt x="3626773" y="290452"/>
                </a:cubicBezTo>
                <a:cubicBezTo>
                  <a:pt x="3633124" y="269835"/>
                  <a:pt x="3644693" y="267134"/>
                  <a:pt x="3666217" y="273255"/>
                </a:cubicBezTo>
                <a:cubicBezTo>
                  <a:pt x="3702502" y="269310"/>
                  <a:pt x="3690563" y="221720"/>
                  <a:pt x="3732427" y="245039"/>
                </a:cubicBezTo>
                <a:cubicBezTo>
                  <a:pt x="3720985" y="220241"/>
                  <a:pt x="3798776" y="224539"/>
                  <a:pt x="3777022" y="200276"/>
                </a:cubicBezTo>
                <a:cubicBezTo>
                  <a:pt x="3781759" y="193499"/>
                  <a:pt x="3786499" y="190723"/>
                  <a:pt x="3791246" y="189996"/>
                </a:cubicBezTo>
                <a:cubicBezTo>
                  <a:pt x="3800740" y="188542"/>
                  <a:pt x="3810265" y="195284"/>
                  <a:pt x="3819864" y="194605"/>
                </a:cubicBezTo>
                <a:lnTo>
                  <a:pt x="3830398" y="188383"/>
                </a:lnTo>
                <a:lnTo>
                  <a:pt x="3834360" y="188992"/>
                </a:lnTo>
                <a:lnTo>
                  <a:pt x="3843715" y="188752"/>
                </a:lnTo>
                <a:lnTo>
                  <a:pt x="3842609" y="197386"/>
                </a:lnTo>
                <a:cubicBezTo>
                  <a:pt x="3840673" y="205638"/>
                  <a:pt x="3839248" y="214671"/>
                  <a:pt x="3853961" y="213380"/>
                </a:cubicBezTo>
                <a:cubicBezTo>
                  <a:pt x="3884396" y="206569"/>
                  <a:pt x="3895082" y="241941"/>
                  <a:pt x="3907640" y="207568"/>
                </a:cubicBezTo>
                <a:lnTo>
                  <a:pt x="3910449" y="197808"/>
                </a:lnTo>
                <a:lnTo>
                  <a:pt x="3917197" y="196121"/>
                </a:lnTo>
                <a:cubicBezTo>
                  <a:pt x="3920833" y="196372"/>
                  <a:pt x="3922919" y="198717"/>
                  <a:pt x="3922400" y="205056"/>
                </a:cubicBezTo>
                <a:cubicBezTo>
                  <a:pt x="3950680" y="178467"/>
                  <a:pt x="3984062" y="218098"/>
                  <a:pt x="4013061" y="224874"/>
                </a:cubicBezTo>
                <a:cubicBezTo>
                  <a:pt x="4034530" y="199451"/>
                  <a:pt x="4074202" y="238734"/>
                  <a:pt x="4134285" y="235592"/>
                </a:cubicBezTo>
                <a:cubicBezTo>
                  <a:pt x="4157674" y="206403"/>
                  <a:pt x="4174806" y="233822"/>
                  <a:pt x="4220717" y="192946"/>
                </a:cubicBezTo>
                <a:cubicBezTo>
                  <a:pt x="4222964" y="196132"/>
                  <a:pt x="4225687" y="199002"/>
                  <a:pt x="4228802" y="201468"/>
                </a:cubicBezTo>
                <a:cubicBezTo>
                  <a:pt x="4246898" y="215792"/>
                  <a:pt x="4274013" y="213632"/>
                  <a:pt x="4289361" y="196642"/>
                </a:cubicBezTo>
                <a:cubicBezTo>
                  <a:pt x="4363212" y="140627"/>
                  <a:pt x="4433598" y="135488"/>
                  <a:pt x="4498913" y="118915"/>
                </a:cubicBezTo>
                <a:cubicBezTo>
                  <a:pt x="4573135" y="105586"/>
                  <a:pt x="4527062" y="166416"/>
                  <a:pt x="4617330" y="111163"/>
                </a:cubicBezTo>
                <a:cubicBezTo>
                  <a:pt x="4628518" y="129608"/>
                  <a:pt x="4640397" y="129405"/>
                  <a:pt x="4659778" y="118219"/>
                </a:cubicBezTo>
                <a:cubicBezTo>
                  <a:pt x="4695929" y="113193"/>
                  <a:pt x="4695958" y="162259"/>
                  <a:pt x="4730870" y="129432"/>
                </a:cubicBezTo>
                <a:cubicBezTo>
                  <a:pt x="4725822" y="156271"/>
                  <a:pt x="4800214" y="133127"/>
                  <a:pt x="4785037" y="161964"/>
                </a:cubicBezTo>
                <a:cubicBezTo>
                  <a:pt x="4810025" y="183633"/>
                  <a:pt x="4819434" y="143205"/>
                  <a:pt x="4844073" y="161768"/>
                </a:cubicBezTo>
                <a:cubicBezTo>
                  <a:pt x="4870797" y="164132"/>
                  <a:pt x="4827288" y="135164"/>
                  <a:pt x="4856454" y="130488"/>
                </a:cubicBezTo>
                <a:cubicBezTo>
                  <a:pt x="4892086" y="129553"/>
                  <a:pt x="4889263" y="81477"/>
                  <a:pt x="4920038" y="140418"/>
                </a:cubicBezTo>
                <a:cubicBezTo>
                  <a:pt x="4956358" y="122308"/>
                  <a:pt x="4965108" y="149263"/>
                  <a:pt x="5016639" y="158905"/>
                </a:cubicBezTo>
                <a:cubicBezTo>
                  <a:pt x="5037063" y="141828"/>
                  <a:pt x="5054534" y="147986"/>
                  <a:pt x="5072009" y="161502"/>
                </a:cubicBezTo>
                <a:cubicBezTo>
                  <a:pt x="5121260" y="153653"/>
                  <a:pt x="5167555" y="172635"/>
                  <a:pt x="5223626" y="177356"/>
                </a:cubicBezTo>
                <a:cubicBezTo>
                  <a:pt x="5282824" y="155243"/>
                  <a:pt x="5315859" y="195041"/>
                  <a:pt x="5375773" y="199913"/>
                </a:cubicBezTo>
                <a:cubicBezTo>
                  <a:pt x="5432511" y="156218"/>
                  <a:pt x="5417550" y="256036"/>
                  <a:pt x="5467502" y="250963"/>
                </a:cubicBezTo>
                <a:cubicBezTo>
                  <a:pt x="5547124" y="209975"/>
                  <a:pt x="5467171" y="283839"/>
                  <a:pt x="5592395" y="265434"/>
                </a:cubicBezTo>
                <a:cubicBezTo>
                  <a:pt x="5599201" y="258867"/>
                  <a:pt x="5614752" y="264706"/>
                  <a:pt x="5613532" y="273379"/>
                </a:cubicBezTo>
                <a:cubicBezTo>
                  <a:pt x="5621390" y="270408"/>
                  <a:pt x="5639720" y="253173"/>
                  <a:pt x="5642173" y="266904"/>
                </a:cubicBezTo>
                <a:cubicBezTo>
                  <a:pt x="5682296" y="267049"/>
                  <a:pt x="5721812" y="257513"/>
                  <a:pt x="5756910" y="239211"/>
                </a:cubicBezTo>
                <a:cubicBezTo>
                  <a:pt x="5834998" y="260050"/>
                  <a:pt x="5790596" y="197229"/>
                  <a:pt x="5846667" y="201786"/>
                </a:cubicBezTo>
                <a:cubicBezTo>
                  <a:pt x="5892444" y="227312"/>
                  <a:pt x="5908324" y="204527"/>
                  <a:pt x="5960732" y="220708"/>
                </a:cubicBezTo>
                <a:cubicBezTo>
                  <a:pt x="5977124" y="175349"/>
                  <a:pt x="6009640" y="223654"/>
                  <a:pt x="6029542" y="210339"/>
                </a:cubicBezTo>
                <a:cubicBezTo>
                  <a:pt x="6063108" y="261420"/>
                  <a:pt x="6107411" y="160034"/>
                  <a:pt x="6141123" y="159923"/>
                </a:cubicBezTo>
                <a:cubicBezTo>
                  <a:pt x="6198068" y="167749"/>
                  <a:pt x="6260628" y="219715"/>
                  <a:pt x="6290640" y="167441"/>
                </a:cubicBezTo>
                <a:cubicBezTo>
                  <a:pt x="6295193" y="188689"/>
                  <a:pt x="6290494" y="217816"/>
                  <a:pt x="6322806" y="213293"/>
                </a:cubicBezTo>
                <a:cubicBezTo>
                  <a:pt x="6335911" y="223881"/>
                  <a:pt x="6338726" y="256581"/>
                  <a:pt x="6364914" y="240140"/>
                </a:cubicBezTo>
                <a:cubicBezTo>
                  <a:pt x="6331888" y="211628"/>
                  <a:pt x="6385856" y="207033"/>
                  <a:pt x="6380420" y="173195"/>
                </a:cubicBezTo>
                <a:cubicBezTo>
                  <a:pt x="6420580" y="151473"/>
                  <a:pt x="6513519" y="179296"/>
                  <a:pt x="6507891" y="118474"/>
                </a:cubicBezTo>
                <a:cubicBezTo>
                  <a:pt x="6519398" y="82452"/>
                  <a:pt x="6571830" y="137398"/>
                  <a:pt x="6571807" y="98636"/>
                </a:cubicBezTo>
                <a:cubicBezTo>
                  <a:pt x="6594702" y="123421"/>
                  <a:pt x="6634676" y="82071"/>
                  <a:pt x="6671880" y="82931"/>
                </a:cubicBezTo>
                <a:cubicBezTo>
                  <a:pt x="6678855" y="65407"/>
                  <a:pt x="6687415" y="66196"/>
                  <a:pt x="6702266" y="75470"/>
                </a:cubicBezTo>
                <a:cubicBezTo>
                  <a:pt x="6747004" y="78450"/>
                  <a:pt x="6798307" y="53072"/>
                  <a:pt x="6845802" y="24496"/>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59739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537" name="Rectangle 22536">
            <a:extLst>
              <a:ext uri="{FF2B5EF4-FFF2-40B4-BE49-F238E27FC236}">
                <a16:creationId xmlns:a16="http://schemas.microsoft.com/office/drawing/2014/main" id="{78BA5F19-D5E1-4ECC-BEC2-DF7AEDFD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39" name="Freeform: Shape 22538">
            <a:extLst>
              <a:ext uri="{FF2B5EF4-FFF2-40B4-BE49-F238E27FC236}">
                <a16:creationId xmlns:a16="http://schemas.microsoft.com/office/drawing/2014/main" id="{50CC88A9-A661-4C48-866E-8734E511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1269336" cy="2008639"/>
          </a:xfrm>
          <a:custGeom>
            <a:avLst/>
            <a:gdLst>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296127 w 11269336"/>
              <a:gd name="connsiteY139" fmla="*/ 2023208 h 2323145"/>
              <a:gd name="connsiteX140" fmla="*/ 5174645 w 11269336"/>
              <a:gd name="connsiteY140" fmla="*/ 2088358 h 2323145"/>
              <a:gd name="connsiteX141" fmla="*/ 5092476 w 11269336"/>
              <a:gd name="connsiteY141" fmla="*/ 2100737 h 2323145"/>
              <a:gd name="connsiteX142" fmla="*/ 5060738 w 11269336"/>
              <a:gd name="connsiteY142" fmla="*/ 2083274 h 2323145"/>
              <a:gd name="connsiteX143" fmla="*/ 4860988 w 11269336"/>
              <a:gd name="connsiteY143" fmla="*/ 2135698 h 2323145"/>
              <a:gd name="connsiteX144" fmla="*/ 4807902 w 11269336"/>
              <a:gd name="connsiteY144" fmla="*/ 2138894 h 2323145"/>
              <a:gd name="connsiteX145" fmla="*/ 4765388 w 11269336"/>
              <a:gd name="connsiteY145" fmla="*/ 2162525 h 2323145"/>
              <a:gd name="connsiteX146" fmla="*/ 4745033 w 11269336"/>
              <a:gd name="connsiteY146" fmla="*/ 2158859 h 2323145"/>
              <a:gd name="connsiteX147" fmla="*/ 4741475 w 11269336"/>
              <a:gd name="connsiteY147" fmla="*/ 2157998 h 2323145"/>
              <a:gd name="connsiteX148" fmla="*/ 4728247 w 11269336"/>
              <a:gd name="connsiteY148" fmla="*/ 2159526 h 2323145"/>
              <a:gd name="connsiteX149" fmla="*/ 4723263 w 11269336"/>
              <a:gd name="connsiteY149" fmla="*/ 2153742 h 2323145"/>
              <a:gd name="connsiteX150" fmla="*/ 4702453 w 11269336"/>
              <a:gd name="connsiteY150" fmla="*/ 2151586 h 2323145"/>
              <a:gd name="connsiteX151" fmla="*/ 4678455 w 11269336"/>
              <a:gd name="connsiteY151" fmla="*/ 2156131 h 2323145"/>
              <a:gd name="connsiteX152" fmla="*/ 4593061 w 11269336"/>
              <a:gd name="connsiteY152" fmla="*/ 2171597 h 2323145"/>
              <a:gd name="connsiteX153" fmla="*/ 4579902 w 11269336"/>
              <a:gd name="connsiteY153" fmla="*/ 2177927 h 2323145"/>
              <a:gd name="connsiteX154" fmla="*/ 4533444 w 11269336"/>
              <a:gd name="connsiteY154" fmla="*/ 2181200 h 2323145"/>
              <a:gd name="connsiteX155" fmla="*/ 4492832 w 11269336"/>
              <a:gd name="connsiteY155" fmla="*/ 2188033 h 2323145"/>
              <a:gd name="connsiteX156" fmla="*/ 4467257 w 11269336"/>
              <a:gd name="connsiteY156" fmla="*/ 2196121 h 2323145"/>
              <a:gd name="connsiteX157" fmla="*/ 4459937 w 11269336"/>
              <a:gd name="connsiteY157" fmla="*/ 2195182 h 2323145"/>
              <a:gd name="connsiteX158" fmla="*/ 4433312 w 11269336"/>
              <a:gd name="connsiteY158" fmla="*/ 2199004 h 2323145"/>
              <a:gd name="connsiteX159" fmla="*/ 4420601 w 11269336"/>
              <a:gd name="connsiteY159" fmla="*/ 2205158 h 2323145"/>
              <a:gd name="connsiteX160" fmla="*/ 4405765 w 11269336"/>
              <a:gd name="connsiteY160" fmla="*/ 2199902 h 2323145"/>
              <a:gd name="connsiteX161" fmla="*/ 4401354 w 11269336"/>
              <a:gd name="connsiteY161" fmla="*/ 2194745 h 2323145"/>
              <a:gd name="connsiteX162" fmla="*/ 4383151 w 11269336"/>
              <a:gd name="connsiteY162" fmla="*/ 2201140 h 2323145"/>
              <a:gd name="connsiteX163" fmla="*/ 4366646 w 11269336"/>
              <a:gd name="connsiteY163" fmla="*/ 2198564 h 2323145"/>
              <a:gd name="connsiteX164" fmla="*/ 4354009 w 11269336"/>
              <a:gd name="connsiteY164" fmla="*/ 2204984 h 2323145"/>
              <a:gd name="connsiteX165" fmla="*/ 4348284 w 11269336"/>
              <a:gd name="connsiteY165" fmla="*/ 2205270 h 2323145"/>
              <a:gd name="connsiteX166" fmla="*/ 4333906 w 11269336"/>
              <a:gd name="connsiteY166" fmla="*/ 2205251 h 2323145"/>
              <a:gd name="connsiteX167" fmla="*/ 4308819 w 11269336"/>
              <a:gd name="connsiteY167" fmla="*/ 2203822 h 2323145"/>
              <a:gd name="connsiteX168" fmla="*/ 4301210 w 11269336"/>
              <a:gd name="connsiteY168" fmla="*/ 2204456 h 2323145"/>
              <a:gd name="connsiteX169" fmla="*/ 4283095 w 11269336"/>
              <a:gd name="connsiteY169" fmla="*/ 2198177 h 2323145"/>
              <a:gd name="connsiteX170" fmla="*/ 4250119 w 11269336"/>
              <a:gd name="connsiteY170" fmla="*/ 2196342 h 2323145"/>
              <a:gd name="connsiteX171" fmla="*/ 4189203 w 11269336"/>
              <a:gd name="connsiteY171" fmla="*/ 2178994 h 2323145"/>
              <a:gd name="connsiteX172" fmla="*/ 4154035 w 11269336"/>
              <a:gd name="connsiteY172" fmla="*/ 2171950 h 2323145"/>
              <a:gd name="connsiteX173" fmla="*/ 4129569 w 11269336"/>
              <a:gd name="connsiteY173" fmla="*/ 2163850 h 2323145"/>
              <a:gd name="connsiteX174" fmla="*/ 4061250 w 11269336"/>
              <a:gd name="connsiteY174" fmla="*/ 2159236 h 2323145"/>
              <a:gd name="connsiteX175" fmla="*/ 3945480 w 11269336"/>
              <a:gd name="connsiteY175" fmla="*/ 2158279 h 2323145"/>
              <a:gd name="connsiteX176" fmla="*/ 3921468 w 11269336"/>
              <a:gd name="connsiteY176" fmla="*/ 2156588 h 2323145"/>
              <a:gd name="connsiteX177" fmla="*/ 3903348 w 11269336"/>
              <a:gd name="connsiteY177" fmla="*/ 2149220 h 2323145"/>
              <a:gd name="connsiteX178" fmla="*/ 3901342 w 11269336"/>
              <a:gd name="connsiteY178" fmla="*/ 2142355 h 2323145"/>
              <a:gd name="connsiteX179" fmla="*/ 3888539 w 11269336"/>
              <a:gd name="connsiteY179" fmla="*/ 2140476 h 2323145"/>
              <a:gd name="connsiteX180" fmla="*/ 3885662 w 11269336"/>
              <a:gd name="connsiteY180" fmla="*/ 2138740 h 2323145"/>
              <a:gd name="connsiteX181" fmla="*/ 3868627 w 11269336"/>
              <a:gd name="connsiteY181" fmla="*/ 2130023 h 2323145"/>
              <a:gd name="connsiteX182" fmla="*/ 3819177 w 11269336"/>
              <a:gd name="connsiteY182" fmla="*/ 2142111 h 2323145"/>
              <a:gd name="connsiteX183" fmla="*/ 3769100 w 11269336"/>
              <a:gd name="connsiteY183" fmla="*/ 2131731 h 2323145"/>
              <a:gd name="connsiteX184" fmla="*/ 3562752 w 11269336"/>
              <a:gd name="connsiteY184" fmla="*/ 2131785 h 2323145"/>
              <a:gd name="connsiteX185" fmla="*/ 3541402 w 11269336"/>
              <a:gd name="connsiteY185" fmla="*/ 2106821 h 2323145"/>
              <a:gd name="connsiteX186" fmla="*/ 3460591 w 11269336"/>
              <a:gd name="connsiteY186" fmla="*/ 2097951 h 2323145"/>
              <a:gd name="connsiteX187" fmla="*/ 3320348 w 11269336"/>
              <a:gd name="connsiteY187" fmla="*/ 2130191 h 2323145"/>
              <a:gd name="connsiteX188" fmla="*/ 3170922 w 11269336"/>
              <a:gd name="connsiteY188" fmla="*/ 2115957 h 2323145"/>
              <a:gd name="connsiteX189" fmla="*/ 3156256 w 11269336"/>
              <a:gd name="connsiteY189" fmla="*/ 2124773 h 2323145"/>
              <a:gd name="connsiteX190" fmla="*/ 3140298 w 11269336"/>
              <a:gd name="connsiteY190" fmla="*/ 2129182 h 2323145"/>
              <a:gd name="connsiteX191" fmla="*/ 3138514 w 11269336"/>
              <a:gd name="connsiteY191" fmla="*/ 2128069 h 2323145"/>
              <a:gd name="connsiteX192" fmla="*/ 3120467 w 11269336"/>
              <a:gd name="connsiteY192" fmla="*/ 2128281 h 2323145"/>
              <a:gd name="connsiteX193" fmla="*/ 3116175 w 11269336"/>
              <a:gd name="connsiteY193" fmla="*/ 2131633 h 2323145"/>
              <a:gd name="connsiteX194" fmla="*/ 3103685 w 11269336"/>
              <a:gd name="connsiteY194" fmla="*/ 2132814 h 2323145"/>
              <a:gd name="connsiteX195" fmla="*/ 3078794 w 11269336"/>
              <a:gd name="connsiteY195" fmla="*/ 2137935 h 2323145"/>
              <a:gd name="connsiteX196" fmla="*/ 3074407 w 11269336"/>
              <a:gd name="connsiteY196" fmla="*/ 2136274 h 2323145"/>
              <a:gd name="connsiteX197" fmla="*/ 3037285 w 11269336"/>
              <a:gd name="connsiteY197" fmla="*/ 2139919 h 2323145"/>
              <a:gd name="connsiteX198" fmla="*/ 3036901 w 11269336"/>
              <a:gd name="connsiteY198" fmla="*/ 2138726 h 2323145"/>
              <a:gd name="connsiteX199" fmla="*/ 3026996 w 11269336"/>
              <a:gd name="connsiteY199" fmla="*/ 2134322 h 2323145"/>
              <a:gd name="connsiteX200" fmla="*/ 3007772 w 11269336"/>
              <a:gd name="connsiteY200" fmla="*/ 2128742 h 2323145"/>
              <a:gd name="connsiteX201" fmla="*/ 2965030 w 11269336"/>
              <a:gd name="connsiteY201" fmla="*/ 2100494 h 2323145"/>
              <a:gd name="connsiteX202" fmla="*/ 2926342 w 11269336"/>
              <a:gd name="connsiteY202" fmla="*/ 2104155 h 2323145"/>
              <a:gd name="connsiteX203" fmla="*/ 2918608 w 11269336"/>
              <a:gd name="connsiteY203" fmla="*/ 2104215 h 2323145"/>
              <a:gd name="connsiteX204" fmla="*/ 2918475 w 11269336"/>
              <a:gd name="connsiteY204" fmla="*/ 2103937 h 2323145"/>
              <a:gd name="connsiteX205" fmla="*/ 2910360 w 11269336"/>
              <a:gd name="connsiteY205" fmla="*/ 2103444 h 2323145"/>
              <a:gd name="connsiteX206" fmla="*/ 2904507 w 11269336"/>
              <a:gd name="connsiteY206" fmla="*/ 2104326 h 2323145"/>
              <a:gd name="connsiteX207" fmla="*/ 2889503 w 11269336"/>
              <a:gd name="connsiteY207" fmla="*/ 2104443 h 2323145"/>
              <a:gd name="connsiteX208" fmla="*/ 2884480 w 11269336"/>
              <a:gd name="connsiteY208" fmla="*/ 2102626 h 2323145"/>
              <a:gd name="connsiteX209" fmla="*/ 2882689 w 11269336"/>
              <a:gd name="connsiteY209" fmla="*/ 2099228 h 2323145"/>
              <a:gd name="connsiteX210" fmla="*/ 2881291 w 11269336"/>
              <a:gd name="connsiteY210" fmla="*/ 2099618 h 2323145"/>
              <a:gd name="connsiteX211" fmla="*/ 2853979 w 11269336"/>
              <a:gd name="connsiteY211" fmla="*/ 2090388 h 2323145"/>
              <a:gd name="connsiteX212" fmla="*/ 2791790 w 11269336"/>
              <a:gd name="connsiteY212" fmla="*/ 2080332 h 2323145"/>
              <a:gd name="connsiteX213" fmla="*/ 2755844 w 11269336"/>
              <a:gd name="connsiteY213" fmla="*/ 2078874 h 2323145"/>
              <a:gd name="connsiteX214" fmla="*/ 2657742 w 11269336"/>
              <a:gd name="connsiteY214" fmla="*/ 2070179 h 2323145"/>
              <a:gd name="connsiteX215" fmla="*/ 2559549 w 11269336"/>
              <a:gd name="connsiteY215" fmla="*/ 2057873 h 2323145"/>
              <a:gd name="connsiteX216" fmla="*/ 2512054 w 11269336"/>
              <a:gd name="connsiteY216" fmla="*/ 2031671 h 2323145"/>
              <a:gd name="connsiteX217" fmla="*/ 2506437 w 11269336"/>
              <a:gd name="connsiteY217" fmla="*/ 2030918 h 2323145"/>
              <a:gd name="connsiteX218" fmla="*/ 2491752 w 11269336"/>
              <a:gd name="connsiteY218" fmla="*/ 2033906 h 2323145"/>
              <a:gd name="connsiteX219" fmla="*/ 2486338 w 11269336"/>
              <a:gd name="connsiteY219" fmla="*/ 2035862 h 2323145"/>
              <a:gd name="connsiteX220" fmla="*/ 2478186 w 11269336"/>
              <a:gd name="connsiteY220" fmla="*/ 2036953 h 2323145"/>
              <a:gd name="connsiteX221" fmla="*/ 2477950 w 11269336"/>
              <a:gd name="connsiteY221" fmla="*/ 2036715 h 2323145"/>
              <a:gd name="connsiteX222" fmla="*/ 2470381 w 11269336"/>
              <a:gd name="connsiteY222" fmla="*/ 2038256 h 2323145"/>
              <a:gd name="connsiteX223" fmla="*/ 2433781 w 11269336"/>
              <a:gd name="connsiteY223" fmla="*/ 2049140 h 2323145"/>
              <a:gd name="connsiteX224" fmla="*/ 2381172 w 11269336"/>
              <a:gd name="connsiteY224" fmla="*/ 2030645 h 2323145"/>
              <a:gd name="connsiteX225" fmla="*/ 2360198 w 11269336"/>
              <a:gd name="connsiteY225" fmla="*/ 2029059 h 2323145"/>
              <a:gd name="connsiteX226" fmla="*/ 2348815 w 11269336"/>
              <a:gd name="connsiteY226" fmla="*/ 2026798 h 2323145"/>
              <a:gd name="connsiteX227" fmla="*/ 2347988 w 11269336"/>
              <a:gd name="connsiteY227" fmla="*/ 2025745 h 2323145"/>
              <a:gd name="connsiteX228" fmla="*/ 2312920 w 11269336"/>
              <a:gd name="connsiteY228" fmla="*/ 2036311 h 2323145"/>
              <a:gd name="connsiteX229" fmla="*/ 2307986 w 11269336"/>
              <a:gd name="connsiteY229" fmla="*/ 2035583 h 2323145"/>
              <a:gd name="connsiteX230" fmla="*/ 2285481 w 11269336"/>
              <a:gd name="connsiteY230" fmla="*/ 2045197 h 2323145"/>
              <a:gd name="connsiteX231" fmla="*/ 2273666 w 11269336"/>
              <a:gd name="connsiteY231" fmla="*/ 2048710 h 2323145"/>
              <a:gd name="connsiteX232" fmla="*/ 2270719 w 11269336"/>
              <a:gd name="connsiteY232" fmla="*/ 2052702 h 2323145"/>
              <a:gd name="connsiteX233" fmla="*/ 2253080 w 11269336"/>
              <a:gd name="connsiteY233" fmla="*/ 2056363 h 2323145"/>
              <a:gd name="connsiteX234" fmla="*/ 2250906 w 11269336"/>
              <a:gd name="connsiteY234" fmla="*/ 2055654 h 2323145"/>
              <a:gd name="connsiteX235" fmla="*/ 2236905 w 11269336"/>
              <a:gd name="connsiteY235" fmla="*/ 2062882 h 2323145"/>
              <a:gd name="connsiteX236" fmla="*/ 2225830 w 11269336"/>
              <a:gd name="connsiteY236" fmla="*/ 2074027 h 2323145"/>
              <a:gd name="connsiteX237" fmla="*/ 2073776 w 11269336"/>
              <a:gd name="connsiteY237" fmla="*/ 2089244 h 2323145"/>
              <a:gd name="connsiteX238" fmla="*/ 1948256 w 11269336"/>
              <a:gd name="connsiteY238" fmla="*/ 2146616 h 2323145"/>
              <a:gd name="connsiteX239" fmla="*/ 1865582 w 11269336"/>
              <a:gd name="connsiteY239" fmla="*/ 2153738 h 2323145"/>
              <a:gd name="connsiteX240" fmla="*/ 1835210 w 11269336"/>
              <a:gd name="connsiteY240" fmla="*/ 2134244 h 2323145"/>
              <a:gd name="connsiteX241" fmla="*/ 1632661 w 11269336"/>
              <a:gd name="connsiteY241" fmla="*/ 2173882 h 2323145"/>
              <a:gd name="connsiteX242" fmla="*/ 1579590 w 11269336"/>
              <a:gd name="connsiteY242" fmla="*/ 2173680 h 2323145"/>
              <a:gd name="connsiteX243" fmla="*/ 1535601 w 11269336"/>
              <a:gd name="connsiteY243" fmla="*/ 2194590 h 2323145"/>
              <a:gd name="connsiteX244" fmla="*/ 1515594 w 11269336"/>
              <a:gd name="connsiteY244" fmla="*/ 2189622 h 2323145"/>
              <a:gd name="connsiteX245" fmla="*/ 1512113 w 11269336"/>
              <a:gd name="connsiteY245" fmla="*/ 2188534 h 2323145"/>
              <a:gd name="connsiteX246" fmla="*/ 1498838 w 11269336"/>
              <a:gd name="connsiteY246" fmla="*/ 2189213 h 2323145"/>
              <a:gd name="connsiteX247" fmla="*/ 1494279 w 11269336"/>
              <a:gd name="connsiteY247" fmla="*/ 2183112 h 2323145"/>
              <a:gd name="connsiteX248" fmla="*/ 1473714 w 11269336"/>
              <a:gd name="connsiteY248" fmla="*/ 2179625 h 2323145"/>
              <a:gd name="connsiteX249" fmla="*/ 1449503 w 11269336"/>
              <a:gd name="connsiteY249" fmla="*/ 2182633 h 2323145"/>
              <a:gd name="connsiteX250" fmla="*/ 1335495 w 11269336"/>
              <a:gd name="connsiteY250" fmla="*/ 2203940 h 2323145"/>
              <a:gd name="connsiteX251" fmla="*/ 1266687 w 11269336"/>
              <a:gd name="connsiteY251" fmla="*/ 2212688 h 2323145"/>
              <a:gd name="connsiteX252" fmla="*/ 1239614 w 11269336"/>
              <a:gd name="connsiteY252" fmla="*/ 2209727 h 2323145"/>
              <a:gd name="connsiteX253" fmla="*/ 1202436 w 11269336"/>
              <a:gd name="connsiteY253" fmla="*/ 2209817 h 2323145"/>
              <a:gd name="connsiteX254" fmla="*/ 1136097 w 11269336"/>
              <a:gd name="connsiteY254" fmla="*/ 2205112 h 2323145"/>
              <a:gd name="connsiteX255" fmla="*/ 1048229 w 11269336"/>
              <a:gd name="connsiteY255" fmla="*/ 2207249 h 2323145"/>
              <a:gd name="connsiteX256" fmla="*/ 988232 w 11269336"/>
              <a:gd name="connsiteY256" fmla="*/ 2235635 h 2323145"/>
              <a:gd name="connsiteX257" fmla="*/ 981959 w 11269336"/>
              <a:gd name="connsiteY257" fmla="*/ 2231607 h 2323145"/>
              <a:gd name="connsiteX258" fmla="*/ 938600 w 11269336"/>
              <a:gd name="connsiteY258" fmla="*/ 2238113 h 2323145"/>
              <a:gd name="connsiteX259" fmla="*/ 791788 w 11269336"/>
              <a:gd name="connsiteY259" fmla="*/ 2293224 h 2323145"/>
              <a:gd name="connsiteX260" fmla="*/ 706914 w 11269336"/>
              <a:gd name="connsiteY260" fmla="*/ 2305046 h 2323145"/>
              <a:gd name="connsiteX261" fmla="*/ 675971 w 11269336"/>
              <a:gd name="connsiteY261" fmla="*/ 2304030 h 2323145"/>
              <a:gd name="connsiteX262" fmla="*/ 624180 w 11269336"/>
              <a:gd name="connsiteY262" fmla="*/ 2302650 h 2323145"/>
              <a:gd name="connsiteX263" fmla="*/ 583453 w 11269336"/>
              <a:gd name="connsiteY263" fmla="*/ 2288788 h 2323145"/>
              <a:gd name="connsiteX264" fmla="*/ 540946 w 11269336"/>
              <a:gd name="connsiteY264" fmla="*/ 2292721 h 2323145"/>
              <a:gd name="connsiteX265" fmla="*/ 533680 w 11269336"/>
              <a:gd name="connsiteY265" fmla="*/ 2310233 h 2323145"/>
              <a:gd name="connsiteX266" fmla="*/ 487366 w 11269336"/>
              <a:gd name="connsiteY266" fmla="*/ 2309053 h 2323145"/>
              <a:gd name="connsiteX267" fmla="*/ 416820 w 11269336"/>
              <a:gd name="connsiteY267" fmla="*/ 2305443 h 2323145"/>
              <a:gd name="connsiteX268" fmla="*/ 376805 w 11269336"/>
              <a:gd name="connsiteY268" fmla="*/ 2307647 h 2323145"/>
              <a:gd name="connsiteX269" fmla="*/ 266777 w 11269336"/>
              <a:gd name="connsiteY269" fmla="*/ 2309012 h 2323145"/>
              <a:gd name="connsiteX270" fmla="*/ 156013 w 11269336"/>
              <a:gd name="connsiteY270" fmla="*/ 2306832 h 2323145"/>
              <a:gd name="connsiteX271" fmla="*/ 87258 w 11269336"/>
              <a:gd name="connsiteY271" fmla="*/ 2285511 h 2323145"/>
              <a:gd name="connsiteX272" fmla="*/ 23798 w 11269336"/>
              <a:gd name="connsiteY272" fmla="*/ 2281822 h 2323145"/>
              <a:gd name="connsiteX273" fmla="*/ 0 w 11269336"/>
              <a:gd name="connsiteY273" fmla="*/ 2285369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296127 w 11269336"/>
              <a:gd name="connsiteY139" fmla="*/ 2023208 h 2323145"/>
              <a:gd name="connsiteX140" fmla="*/ 5092476 w 11269336"/>
              <a:gd name="connsiteY140" fmla="*/ 2100737 h 2323145"/>
              <a:gd name="connsiteX141" fmla="*/ 5060738 w 11269336"/>
              <a:gd name="connsiteY141" fmla="*/ 2083274 h 2323145"/>
              <a:gd name="connsiteX142" fmla="*/ 4860988 w 11269336"/>
              <a:gd name="connsiteY142" fmla="*/ 2135698 h 2323145"/>
              <a:gd name="connsiteX143" fmla="*/ 4807902 w 11269336"/>
              <a:gd name="connsiteY143" fmla="*/ 2138894 h 2323145"/>
              <a:gd name="connsiteX144" fmla="*/ 4765388 w 11269336"/>
              <a:gd name="connsiteY144" fmla="*/ 2162525 h 2323145"/>
              <a:gd name="connsiteX145" fmla="*/ 4745033 w 11269336"/>
              <a:gd name="connsiteY145" fmla="*/ 2158859 h 2323145"/>
              <a:gd name="connsiteX146" fmla="*/ 4741475 w 11269336"/>
              <a:gd name="connsiteY146" fmla="*/ 2157998 h 2323145"/>
              <a:gd name="connsiteX147" fmla="*/ 4728247 w 11269336"/>
              <a:gd name="connsiteY147" fmla="*/ 2159526 h 2323145"/>
              <a:gd name="connsiteX148" fmla="*/ 4723263 w 11269336"/>
              <a:gd name="connsiteY148" fmla="*/ 2153742 h 2323145"/>
              <a:gd name="connsiteX149" fmla="*/ 4702453 w 11269336"/>
              <a:gd name="connsiteY149" fmla="*/ 2151586 h 2323145"/>
              <a:gd name="connsiteX150" fmla="*/ 4678455 w 11269336"/>
              <a:gd name="connsiteY150" fmla="*/ 2156131 h 2323145"/>
              <a:gd name="connsiteX151" fmla="*/ 4593061 w 11269336"/>
              <a:gd name="connsiteY151" fmla="*/ 2171597 h 2323145"/>
              <a:gd name="connsiteX152" fmla="*/ 4579902 w 11269336"/>
              <a:gd name="connsiteY152" fmla="*/ 2177927 h 2323145"/>
              <a:gd name="connsiteX153" fmla="*/ 4533444 w 11269336"/>
              <a:gd name="connsiteY153" fmla="*/ 2181200 h 2323145"/>
              <a:gd name="connsiteX154" fmla="*/ 4492832 w 11269336"/>
              <a:gd name="connsiteY154" fmla="*/ 2188033 h 2323145"/>
              <a:gd name="connsiteX155" fmla="*/ 4467257 w 11269336"/>
              <a:gd name="connsiteY155" fmla="*/ 2196121 h 2323145"/>
              <a:gd name="connsiteX156" fmla="*/ 4459937 w 11269336"/>
              <a:gd name="connsiteY156" fmla="*/ 2195182 h 2323145"/>
              <a:gd name="connsiteX157" fmla="*/ 4433312 w 11269336"/>
              <a:gd name="connsiteY157" fmla="*/ 2199004 h 2323145"/>
              <a:gd name="connsiteX158" fmla="*/ 4420601 w 11269336"/>
              <a:gd name="connsiteY158" fmla="*/ 2205158 h 2323145"/>
              <a:gd name="connsiteX159" fmla="*/ 4405765 w 11269336"/>
              <a:gd name="connsiteY159" fmla="*/ 2199902 h 2323145"/>
              <a:gd name="connsiteX160" fmla="*/ 4401354 w 11269336"/>
              <a:gd name="connsiteY160" fmla="*/ 2194745 h 2323145"/>
              <a:gd name="connsiteX161" fmla="*/ 4383151 w 11269336"/>
              <a:gd name="connsiteY161" fmla="*/ 2201140 h 2323145"/>
              <a:gd name="connsiteX162" fmla="*/ 4366646 w 11269336"/>
              <a:gd name="connsiteY162" fmla="*/ 2198564 h 2323145"/>
              <a:gd name="connsiteX163" fmla="*/ 4354009 w 11269336"/>
              <a:gd name="connsiteY163" fmla="*/ 2204984 h 2323145"/>
              <a:gd name="connsiteX164" fmla="*/ 4348284 w 11269336"/>
              <a:gd name="connsiteY164" fmla="*/ 2205270 h 2323145"/>
              <a:gd name="connsiteX165" fmla="*/ 4333906 w 11269336"/>
              <a:gd name="connsiteY165" fmla="*/ 2205251 h 2323145"/>
              <a:gd name="connsiteX166" fmla="*/ 4308819 w 11269336"/>
              <a:gd name="connsiteY166" fmla="*/ 2203822 h 2323145"/>
              <a:gd name="connsiteX167" fmla="*/ 4301210 w 11269336"/>
              <a:gd name="connsiteY167" fmla="*/ 2204456 h 2323145"/>
              <a:gd name="connsiteX168" fmla="*/ 4283095 w 11269336"/>
              <a:gd name="connsiteY168" fmla="*/ 2198177 h 2323145"/>
              <a:gd name="connsiteX169" fmla="*/ 4250119 w 11269336"/>
              <a:gd name="connsiteY169" fmla="*/ 2196342 h 2323145"/>
              <a:gd name="connsiteX170" fmla="*/ 4189203 w 11269336"/>
              <a:gd name="connsiteY170" fmla="*/ 2178994 h 2323145"/>
              <a:gd name="connsiteX171" fmla="*/ 4154035 w 11269336"/>
              <a:gd name="connsiteY171" fmla="*/ 2171950 h 2323145"/>
              <a:gd name="connsiteX172" fmla="*/ 4129569 w 11269336"/>
              <a:gd name="connsiteY172" fmla="*/ 2163850 h 2323145"/>
              <a:gd name="connsiteX173" fmla="*/ 4061250 w 11269336"/>
              <a:gd name="connsiteY173" fmla="*/ 2159236 h 2323145"/>
              <a:gd name="connsiteX174" fmla="*/ 3945480 w 11269336"/>
              <a:gd name="connsiteY174" fmla="*/ 2158279 h 2323145"/>
              <a:gd name="connsiteX175" fmla="*/ 3921468 w 11269336"/>
              <a:gd name="connsiteY175" fmla="*/ 2156588 h 2323145"/>
              <a:gd name="connsiteX176" fmla="*/ 3903348 w 11269336"/>
              <a:gd name="connsiteY176" fmla="*/ 2149220 h 2323145"/>
              <a:gd name="connsiteX177" fmla="*/ 3901342 w 11269336"/>
              <a:gd name="connsiteY177" fmla="*/ 2142355 h 2323145"/>
              <a:gd name="connsiteX178" fmla="*/ 3888539 w 11269336"/>
              <a:gd name="connsiteY178" fmla="*/ 2140476 h 2323145"/>
              <a:gd name="connsiteX179" fmla="*/ 3885662 w 11269336"/>
              <a:gd name="connsiteY179" fmla="*/ 2138740 h 2323145"/>
              <a:gd name="connsiteX180" fmla="*/ 3868627 w 11269336"/>
              <a:gd name="connsiteY180" fmla="*/ 2130023 h 2323145"/>
              <a:gd name="connsiteX181" fmla="*/ 3819177 w 11269336"/>
              <a:gd name="connsiteY181" fmla="*/ 2142111 h 2323145"/>
              <a:gd name="connsiteX182" fmla="*/ 3769100 w 11269336"/>
              <a:gd name="connsiteY182" fmla="*/ 2131731 h 2323145"/>
              <a:gd name="connsiteX183" fmla="*/ 3562752 w 11269336"/>
              <a:gd name="connsiteY183" fmla="*/ 2131785 h 2323145"/>
              <a:gd name="connsiteX184" fmla="*/ 3541402 w 11269336"/>
              <a:gd name="connsiteY184" fmla="*/ 2106821 h 2323145"/>
              <a:gd name="connsiteX185" fmla="*/ 3460591 w 11269336"/>
              <a:gd name="connsiteY185" fmla="*/ 2097951 h 2323145"/>
              <a:gd name="connsiteX186" fmla="*/ 3320348 w 11269336"/>
              <a:gd name="connsiteY186" fmla="*/ 2130191 h 2323145"/>
              <a:gd name="connsiteX187" fmla="*/ 3170922 w 11269336"/>
              <a:gd name="connsiteY187" fmla="*/ 2115957 h 2323145"/>
              <a:gd name="connsiteX188" fmla="*/ 3156256 w 11269336"/>
              <a:gd name="connsiteY188" fmla="*/ 2124773 h 2323145"/>
              <a:gd name="connsiteX189" fmla="*/ 3140298 w 11269336"/>
              <a:gd name="connsiteY189" fmla="*/ 2129182 h 2323145"/>
              <a:gd name="connsiteX190" fmla="*/ 3138514 w 11269336"/>
              <a:gd name="connsiteY190" fmla="*/ 2128069 h 2323145"/>
              <a:gd name="connsiteX191" fmla="*/ 3120467 w 11269336"/>
              <a:gd name="connsiteY191" fmla="*/ 2128281 h 2323145"/>
              <a:gd name="connsiteX192" fmla="*/ 3116175 w 11269336"/>
              <a:gd name="connsiteY192" fmla="*/ 2131633 h 2323145"/>
              <a:gd name="connsiteX193" fmla="*/ 3103685 w 11269336"/>
              <a:gd name="connsiteY193" fmla="*/ 2132814 h 2323145"/>
              <a:gd name="connsiteX194" fmla="*/ 3078794 w 11269336"/>
              <a:gd name="connsiteY194" fmla="*/ 2137935 h 2323145"/>
              <a:gd name="connsiteX195" fmla="*/ 3074407 w 11269336"/>
              <a:gd name="connsiteY195" fmla="*/ 2136274 h 2323145"/>
              <a:gd name="connsiteX196" fmla="*/ 3037285 w 11269336"/>
              <a:gd name="connsiteY196" fmla="*/ 2139919 h 2323145"/>
              <a:gd name="connsiteX197" fmla="*/ 3036901 w 11269336"/>
              <a:gd name="connsiteY197" fmla="*/ 2138726 h 2323145"/>
              <a:gd name="connsiteX198" fmla="*/ 3026996 w 11269336"/>
              <a:gd name="connsiteY198" fmla="*/ 2134322 h 2323145"/>
              <a:gd name="connsiteX199" fmla="*/ 3007772 w 11269336"/>
              <a:gd name="connsiteY199" fmla="*/ 2128742 h 2323145"/>
              <a:gd name="connsiteX200" fmla="*/ 2965030 w 11269336"/>
              <a:gd name="connsiteY200" fmla="*/ 2100494 h 2323145"/>
              <a:gd name="connsiteX201" fmla="*/ 2926342 w 11269336"/>
              <a:gd name="connsiteY201" fmla="*/ 2104155 h 2323145"/>
              <a:gd name="connsiteX202" fmla="*/ 2918608 w 11269336"/>
              <a:gd name="connsiteY202" fmla="*/ 2104215 h 2323145"/>
              <a:gd name="connsiteX203" fmla="*/ 2918475 w 11269336"/>
              <a:gd name="connsiteY203" fmla="*/ 2103937 h 2323145"/>
              <a:gd name="connsiteX204" fmla="*/ 2910360 w 11269336"/>
              <a:gd name="connsiteY204" fmla="*/ 2103444 h 2323145"/>
              <a:gd name="connsiteX205" fmla="*/ 2904507 w 11269336"/>
              <a:gd name="connsiteY205" fmla="*/ 2104326 h 2323145"/>
              <a:gd name="connsiteX206" fmla="*/ 2889503 w 11269336"/>
              <a:gd name="connsiteY206" fmla="*/ 2104443 h 2323145"/>
              <a:gd name="connsiteX207" fmla="*/ 2884480 w 11269336"/>
              <a:gd name="connsiteY207" fmla="*/ 2102626 h 2323145"/>
              <a:gd name="connsiteX208" fmla="*/ 2882689 w 11269336"/>
              <a:gd name="connsiteY208" fmla="*/ 2099228 h 2323145"/>
              <a:gd name="connsiteX209" fmla="*/ 2881291 w 11269336"/>
              <a:gd name="connsiteY209" fmla="*/ 2099618 h 2323145"/>
              <a:gd name="connsiteX210" fmla="*/ 2853979 w 11269336"/>
              <a:gd name="connsiteY210" fmla="*/ 2090388 h 2323145"/>
              <a:gd name="connsiteX211" fmla="*/ 2791790 w 11269336"/>
              <a:gd name="connsiteY211" fmla="*/ 2080332 h 2323145"/>
              <a:gd name="connsiteX212" fmla="*/ 2755844 w 11269336"/>
              <a:gd name="connsiteY212" fmla="*/ 2078874 h 2323145"/>
              <a:gd name="connsiteX213" fmla="*/ 2657742 w 11269336"/>
              <a:gd name="connsiteY213" fmla="*/ 2070179 h 2323145"/>
              <a:gd name="connsiteX214" fmla="*/ 2559549 w 11269336"/>
              <a:gd name="connsiteY214" fmla="*/ 2057873 h 2323145"/>
              <a:gd name="connsiteX215" fmla="*/ 2512054 w 11269336"/>
              <a:gd name="connsiteY215" fmla="*/ 2031671 h 2323145"/>
              <a:gd name="connsiteX216" fmla="*/ 2506437 w 11269336"/>
              <a:gd name="connsiteY216" fmla="*/ 2030918 h 2323145"/>
              <a:gd name="connsiteX217" fmla="*/ 2491752 w 11269336"/>
              <a:gd name="connsiteY217" fmla="*/ 2033906 h 2323145"/>
              <a:gd name="connsiteX218" fmla="*/ 2486338 w 11269336"/>
              <a:gd name="connsiteY218" fmla="*/ 2035862 h 2323145"/>
              <a:gd name="connsiteX219" fmla="*/ 2478186 w 11269336"/>
              <a:gd name="connsiteY219" fmla="*/ 2036953 h 2323145"/>
              <a:gd name="connsiteX220" fmla="*/ 2477950 w 11269336"/>
              <a:gd name="connsiteY220" fmla="*/ 2036715 h 2323145"/>
              <a:gd name="connsiteX221" fmla="*/ 2470381 w 11269336"/>
              <a:gd name="connsiteY221" fmla="*/ 2038256 h 2323145"/>
              <a:gd name="connsiteX222" fmla="*/ 2433781 w 11269336"/>
              <a:gd name="connsiteY222" fmla="*/ 2049140 h 2323145"/>
              <a:gd name="connsiteX223" fmla="*/ 2381172 w 11269336"/>
              <a:gd name="connsiteY223" fmla="*/ 2030645 h 2323145"/>
              <a:gd name="connsiteX224" fmla="*/ 2360198 w 11269336"/>
              <a:gd name="connsiteY224" fmla="*/ 2029059 h 2323145"/>
              <a:gd name="connsiteX225" fmla="*/ 2348815 w 11269336"/>
              <a:gd name="connsiteY225" fmla="*/ 2026798 h 2323145"/>
              <a:gd name="connsiteX226" fmla="*/ 2347988 w 11269336"/>
              <a:gd name="connsiteY226" fmla="*/ 2025745 h 2323145"/>
              <a:gd name="connsiteX227" fmla="*/ 2312920 w 11269336"/>
              <a:gd name="connsiteY227" fmla="*/ 2036311 h 2323145"/>
              <a:gd name="connsiteX228" fmla="*/ 2307986 w 11269336"/>
              <a:gd name="connsiteY228" fmla="*/ 2035583 h 2323145"/>
              <a:gd name="connsiteX229" fmla="*/ 2285481 w 11269336"/>
              <a:gd name="connsiteY229" fmla="*/ 2045197 h 2323145"/>
              <a:gd name="connsiteX230" fmla="*/ 2273666 w 11269336"/>
              <a:gd name="connsiteY230" fmla="*/ 2048710 h 2323145"/>
              <a:gd name="connsiteX231" fmla="*/ 2270719 w 11269336"/>
              <a:gd name="connsiteY231" fmla="*/ 2052702 h 2323145"/>
              <a:gd name="connsiteX232" fmla="*/ 2253080 w 11269336"/>
              <a:gd name="connsiteY232" fmla="*/ 2056363 h 2323145"/>
              <a:gd name="connsiteX233" fmla="*/ 2250906 w 11269336"/>
              <a:gd name="connsiteY233" fmla="*/ 2055654 h 2323145"/>
              <a:gd name="connsiteX234" fmla="*/ 2236905 w 11269336"/>
              <a:gd name="connsiteY234" fmla="*/ 2062882 h 2323145"/>
              <a:gd name="connsiteX235" fmla="*/ 2225830 w 11269336"/>
              <a:gd name="connsiteY235" fmla="*/ 2074027 h 2323145"/>
              <a:gd name="connsiteX236" fmla="*/ 2073776 w 11269336"/>
              <a:gd name="connsiteY236" fmla="*/ 2089244 h 2323145"/>
              <a:gd name="connsiteX237" fmla="*/ 1948256 w 11269336"/>
              <a:gd name="connsiteY237" fmla="*/ 2146616 h 2323145"/>
              <a:gd name="connsiteX238" fmla="*/ 1865582 w 11269336"/>
              <a:gd name="connsiteY238" fmla="*/ 2153738 h 2323145"/>
              <a:gd name="connsiteX239" fmla="*/ 1835210 w 11269336"/>
              <a:gd name="connsiteY239" fmla="*/ 2134244 h 2323145"/>
              <a:gd name="connsiteX240" fmla="*/ 1632661 w 11269336"/>
              <a:gd name="connsiteY240" fmla="*/ 2173882 h 2323145"/>
              <a:gd name="connsiteX241" fmla="*/ 1579590 w 11269336"/>
              <a:gd name="connsiteY241" fmla="*/ 2173680 h 2323145"/>
              <a:gd name="connsiteX242" fmla="*/ 1535601 w 11269336"/>
              <a:gd name="connsiteY242" fmla="*/ 2194590 h 2323145"/>
              <a:gd name="connsiteX243" fmla="*/ 1515594 w 11269336"/>
              <a:gd name="connsiteY243" fmla="*/ 2189622 h 2323145"/>
              <a:gd name="connsiteX244" fmla="*/ 1512113 w 11269336"/>
              <a:gd name="connsiteY244" fmla="*/ 2188534 h 2323145"/>
              <a:gd name="connsiteX245" fmla="*/ 1498838 w 11269336"/>
              <a:gd name="connsiteY245" fmla="*/ 2189213 h 2323145"/>
              <a:gd name="connsiteX246" fmla="*/ 1494279 w 11269336"/>
              <a:gd name="connsiteY246" fmla="*/ 2183112 h 2323145"/>
              <a:gd name="connsiteX247" fmla="*/ 1473714 w 11269336"/>
              <a:gd name="connsiteY247" fmla="*/ 2179625 h 2323145"/>
              <a:gd name="connsiteX248" fmla="*/ 1449503 w 11269336"/>
              <a:gd name="connsiteY248" fmla="*/ 2182633 h 2323145"/>
              <a:gd name="connsiteX249" fmla="*/ 1335495 w 11269336"/>
              <a:gd name="connsiteY249" fmla="*/ 2203940 h 2323145"/>
              <a:gd name="connsiteX250" fmla="*/ 1266687 w 11269336"/>
              <a:gd name="connsiteY250" fmla="*/ 2212688 h 2323145"/>
              <a:gd name="connsiteX251" fmla="*/ 1239614 w 11269336"/>
              <a:gd name="connsiteY251" fmla="*/ 2209727 h 2323145"/>
              <a:gd name="connsiteX252" fmla="*/ 1202436 w 11269336"/>
              <a:gd name="connsiteY252" fmla="*/ 2209817 h 2323145"/>
              <a:gd name="connsiteX253" fmla="*/ 1136097 w 11269336"/>
              <a:gd name="connsiteY253" fmla="*/ 2205112 h 2323145"/>
              <a:gd name="connsiteX254" fmla="*/ 1048229 w 11269336"/>
              <a:gd name="connsiteY254" fmla="*/ 2207249 h 2323145"/>
              <a:gd name="connsiteX255" fmla="*/ 988232 w 11269336"/>
              <a:gd name="connsiteY255" fmla="*/ 2235635 h 2323145"/>
              <a:gd name="connsiteX256" fmla="*/ 981959 w 11269336"/>
              <a:gd name="connsiteY256" fmla="*/ 2231607 h 2323145"/>
              <a:gd name="connsiteX257" fmla="*/ 938600 w 11269336"/>
              <a:gd name="connsiteY257" fmla="*/ 2238113 h 2323145"/>
              <a:gd name="connsiteX258" fmla="*/ 791788 w 11269336"/>
              <a:gd name="connsiteY258" fmla="*/ 2293224 h 2323145"/>
              <a:gd name="connsiteX259" fmla="*/ 706914 w 11269336"/>
              <a:gd name="connsiteY259" fmla="*/ 2305046 h 2323145"/>
              <a:gd name="connsiteX260" fmla="*/ 675971 w 11269336"/>
              <a:gd name="connsiteY260" fmla="*/ 2304030 h 2323145"/>
              <a:gd name="connsiteX261" fmla="*/ 624180 w 11269336"/>
              <a:gd name="connsiteY261" fmla="*/ 2302650 h 2323145"/>
              <a:gd name="connsiteX262" fmla="*/ 583453 w 11269336"/>
              <a:gd name="connsiteY262" fmla="*/ 2288788 h 2323145"/>
              <a:gd name="connsiteX263" fmla="*/ 540946 w 11269336"/>
              <a:gd name="connsiteY263" fmla="*/ 2292721 h 2323145"/>
              <a:gd name="connsiteX264" fmla="*/ 533680 w 11269336"/>
              <a:gd name="connsiteY264" fmla="*/ 2310233 h 2323145"/>
              <a:gd name="connsiteX265" fmla="*/ 487366 w 11269336"/>
              <a:gd name="connsiteY265" fmla="*/ 2309053 h 2323145"/>
              <a:gd name="connsiteX266" fmla="*/ 416820 w 11269336"/>
              <a:gd name="connsiteY266" fmla="*/ 2305443 h 2323145"/>
              <a:gd name="connsiteX267" fmla="*/ 376805 w 11269336"/>
              <a:gd name="connsiteY267" fmla="*/ 2307647 h 2323145"/>
              <a:gd name="connsiteX268" fmla="*/ 266777 w 11269336"/>
              <a:gd name="connsiteY268" fmla="*/ 2309012 h 2323145"/>
              <a:gd name="connsiteX269" fmla="*/ 156013 w 11269336"/>
              <a:gd name="connsiteY269" fmla="*/ 2306832 h 2323145"/>
              <a:gd name="connsiteX270" fmla="*/ 87258 w 11269336"/>
              <a:gd name="connsiteY270" fmla="*/ 2285511 h 2323145"/>
              <a:gd name="connsiteX271" fmla="*/ 23798 w 11269336"/>
              <a:gd name="connsiteY271" fmla="*/ 2281822 h 2323145"/>
              <a:gd name="connsiteX272" fmla="*/ 0 w 11269336"/>
              <a:gd name="connsiteY272" fmla="*/ 2285369 h 2323145"/>
              <a:gd name="connsiteX273" fmla="*/ 0 w 11269336"/>
              <a:gd name="connsiteY27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092476 w 11269336"/>
              <a:gd name="connsiteY139" fmla="*/ 2100737 h 2323145"/>
              <a:gd name="connsiteX140" fmla="*/ 5060738 w 11269336"/>
              <a:gd name="connsiteY140" fmla="*/ 208327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60738 w 11269336"/>
              <a:gd name="connsiteY140" fmla="*/ 208327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1048229 w 11269336"/>
              <a:gd name="connsiteY252" fmla="*/ 2207249 h 2323145"/>
              <a:gd name="connsiteX253" fmla="*/ 988232 w 11269336"/>
              <a:gd name="connsiteY253" fmla="*/ 2235635 h 2323145"/>
              <a:gd name="connsiteX254" fmla="*/ 981959 w 11269336"/>
              <a:gd name="connsiteY254" fmla="*/ 2231607 h 2323145"/>
              <a:gd name="connsiteX255" fmla="*/ 938600 w 11269336"/>
              <a:gd name="connsiteY255" fmla="*/ 2238113 h 2323145"/>
              <a:gd name="connsiteX256" fmla="*/ 791788 w 11269336"/>
              <a:gd name="connsiteY256" fmla="*/ 2293224 h 2323145"/>
              <a:gd name="connsiteX257" fmla="*/ 706914 w 11269336"/>
              <a:gd name="connsiteY257" fmla="*/ 2305046 h 2323145"/>
              <a:gd name="connsiteX258" fmla="*/ 675971 w 11269336"/>
              <a:gd name="connsiteY258" fmla="*/ 2304030 h 2323145"/>
              <a:gd name="connsiteX259" fmla="*/ 624180 w 11269336"/>
              <a:gd name="connsiteY259" fmla="*/ 2302650 h 2323145"/>
              <a:gd name="connsiteX260" fmla="*/ 583453 w 11269336"/>
              <a:gd name="connsiteY260" fmla="*/ 2288788 h 2323145"/>
              <a:gd name="connsiteX261" fmla="*/ 540946 w 11269336"/>
              <a:gd name="connsiteY261" fmla="*/ 2292721 h 2323145"/>
              <a:gd name="connsiteX262" fmla="*/ 533680 w 11269336"/>
              <a:gd name="connsiteY262" fmla="*/ 2310233 h 2323145"/>
              <a:gd name="connsiteX263" fmla="*/ 487366 w 11269336"/>
              <a:gd name="connsiteY263" fmla="*/ 2309053 h 2323145"/>
              <a:gd name="connsiteX264" fmla="*/ 416820 w 11269336"/>
              <a:gd name="connsiteY264" fmla="*/ 2305443 h 2323145"/>
              <a:gd name="connsiteX265" fmla="*/ 376805 w 11269336"/>
              <a:gd name="connsiteY265" fmla="*/ 2307647 h 2323145"/>
              <a:gd name="connsiteX266" fmla="*/ 266777 w 11269336"/>
              <a:gd name="connsiteY266" fmla="*/ 2309012 h 2323145"/>
              <a:gd name="connsiteX267" fmla="*/ 156013 w 11269336"/>
              <a:gd name="connsiteY267" fmla="*/ 2306832 h 2323145"/>
              <a:gd name="connsiteX268" fmla="*/ 87258 w 11269336"/>
              <a:gd name="connsiteY268" fmla="*/ 2285511 h 2323145"/>
              <a:gd name="connsiteX269" fmla="*/ 23798 w 11269336"/>
              <a:gd name="connsiteY269" fmla="*/ 2281822 h 2323145"/>
              <a:gd name="connsiteX270" fmla="*/ 0 w 11269336"/>
              <a:gd name="connsiteY270" fmla="*/ 2285369 h 2323145"/>
              <a:gd name="connsiteX271" fmla="*/ 0 w 11269336"/>
              <a:gd name="connsiteY27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1048229 w 11269336"/>
              <a:gd name="connsiteY252" fmla="*/ 2207249 h 2323145"/>
              <a:gd name="connsiteX253" fmla="*/ 988232 w 11269336"/>
              <a:gd name="connsiteY253" fmla="*/ 2235635 h 2323145"/>
              <a:gd name="connsiteX254" fmla="*/ 981959 w 11269336"/>
              <a:gd name="connsiteY254" fmla="*/ 2231607 h 2323145"/>
              <a:gd name="connsiteX255" fmla="*/ 938600 w 11269336"/>
              <a:gd name="connsiteY255" fmla="*/ 2238113 h 2323145"/>
              <a:gd name="connsiteX256" fmla="*/ 791788 w 11269336"/>
              <a:gd name="connsiteY256" fmla="*/ 2293224 h 2323145"/>
              <a:gd name="connsiteX257" fmla="*/ 706914 w 11269336"/>
              <a:gd name="connsiteY257" fmla="*/ 2305046 h 2323145"/>
              <a:gd name="connsiteX258" fmla="*/ 675971 w 11269336"/>
              <a:gd name="connsiteY258" fmla="*/ 2304030 h 2323145"/>
              <a:gd name="connsiteX259" fmla="*/ 624180 w 11269336"/>
              <a:gd name="connsiteY259" fmla="*/ 2302650 h 2323145"/>
              <a:gd name="connsiteX260" fmla="*/ 583453 w 11269336"/>
              <a:gd name="connsiteY260" fmla="*/ 2288788 h 2323145"/>
              <a:gd name="connsiteX261" fmla="*/ 540946 w 11269336"/>
              <a:gd name="connsiteY261" fmla="*/ 2292721 h 2323145"/>
              <a:gd name="connsiteX262" fmla="*/ 533680 w 11269336"/>
              <a:gd name="connsiteY262" fmla="*/ 2310233 h 2323145"/>
              <a:gd name="connsiteX263" fmla="*/ 487366 w 11269336"/>
              <a:gd name="connsiteY263" fmla="*/ 2309053 h 2323145"/>
              <a:gd name="connsiteX264" fmla="*/ 416820 w 11269336"/>
              <a:gd name="connsiteY264" fmla="*/ 2305443 h 2323145"/>
              <a:gd name="connsiteX265" fmla="*/ 376805 w 11269336"/>
              <a:gd name="connsiteY265" fmla="*/ 2307647 h 2323145"/>
              <a:gd name="connsiteX266" fmla="*/ 266777 w 11269336"/>
              <a:gd name="connsiteY266" fmla="*/ 2309012 h 2323145"/>
              <a:gd name="connsiteX267" fmla="*/ 156013 w 11269336"/>
              <a:gd name="connsiteY267" fmla="*/ 2306832 h 2323145"/>
              <a:gd name="connsiteX268" fmla="*/ 87258 w 11269336"/>
              <a:gd name="connsiteY268" fmla="*/ 2285511 h 2323145"/>
              <a:gd name="connsiteX269" fmla="*/ 23798 w 11269336"/>
              <a:gd name="connsiteY269" fmla="*/ 2281822 h 2323145"/>
              <a:gd name="connsiteX270" fmla="*/ 0 w 11269336"/>
              <a:gd name="connsiteY270" fmla="*/ 2285369 h 2323145"/>
              <a:gd name="connsiteX271" fmla="*/ 0 w 11269336"/>
              <a:gd name="connsiteY27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988232 w 11269336"/>
              <a:gd name="connsiteY252" fmla="*/ 2235635 h 2323145"/>
              <a:gd name="connsiteX253" fmla="*/ 981959 w 11269336"/>
              <a:gd name="connsiteY253" fmla="*/ 2231607 h 2323145"/>
              <a:gd name="connsiteX254" fmla="*/ 938600 w 11269336"/>
              <a:gd name="connsiteY254" fmla="*/ 2238113 h 2323145"/>
              <a:gd name="connsiteX255" fmla="*/ 791788 w 11269336"/>
              <a:gd name="connsiteY255" fmla="*/ 2293224 h 2323145"/>
              <a:gd name="connsiteX256" fmla="*/ 706914 w 11269336"/>
              <a:gd name="connsiteY256" fmla="*/ 2305046 h 2323145"/>
              <a:gd name="connsiteX257" fmla="*/ 675971 w 11269336"/>
              <a:gd name="connsiteY257" fmla="*/ 2304030 h 2323145"/>
              <a:gd name="connsiteX258" fmla="*/ 624180 w 11269336"/>
              <a:gd name="connsiteY258" fmla="*/ 2302650 h 2323145"/>
              <a:gd name="connsiteX259" fmla="*/ 583453 w 11269336"/>
              <a:gd name="connsiteY259" fmla="*/ 2288788 h 2323145"/>
              <a:gd name="connsiteX260" fmla="*/ 540946 w 11269336"/>
              <a:gd name="connsiteY260" fmla="*/ 2292721 h 2323145"/>
              <a:gd name="connsiteX261" fmla="*/ 533680 w 11269336"/>
              <a:gd name="connsiteY261" fmla="*/ 2310233 h 2323145"/>
              <a:gd name="connsiteX262" fmla="*/ 487366 w 11269336"/>
              <a:gd name="connsiteY262" fmla="*/ 2309053 h 2323145"/>
              <a:gd name="connsiteX263" fmla="*/ 416820 w 11269336"/>
              <a:gd name="connsiteY263" fmla="*/ 2305443 h 2323145"/>
              <a:gd name="connsiteX264" fmla="*/ 376805 w 11269336"/>
              <a:gd name="connsiteY264" fmla="*/ 2307647 h 2323145"/>
              <a:gd name="connsiteX265" fmla="*/ 266777 w 11269336"/>
              <a:gd name="connsiteY265" fmla="*/ 2309012 h 2323145"/>
              <a:gd name="connsiteX266" fmla="*/ 156013 w 11269336"/>
              <a:gd name="connsiteY266" fmla="*/ 2306832 h 2323145"/>
              <a:gd name="connsiteX267" fmla="*/ 87258 w 11269336"/>
              <a:gd name="connsiteY267" fmla="*/ 2285511 h 2323145"/>
              <a:gd name="connsiteX268" fmla="*/ 23798 w 11269336"/>
              <a:gd name="connsiteY268" fmla="*/ 2281822 h 2323145"/>
              <a:gd name="connsiteX269" fmla="*/ 0 w 11269336"/>
              <a:gd name="connsiteY269" fmla="*/ 2285369 h 2323145"/>
              <a:gd name="connsiteX270" fmla="*/ 0 w 11269336"/>
              <a:gd name="connsiteY270"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266687 w 11269336"/>
              <a:gd name="connsiteY247" fmla="*/ 2212688 h 2323145"/>
              <a:gd name="connsiteX248" fmla="*/ 1239614 w 11269336"/>
              <a:gd name="connsiteY248" fmla="*/ 2209727 h 2323145"/>
              <a:gd name="connsiteX249" fmla="*/ 1202436 w 11269336"/>
              <a:gd name="connsiteY249" fmla="*/ 2209817 h 2323145"/>
              <a:gd name="connsiteX250" fmla="*/ 1136097 w 11269336"/>
              <a:gd name="connsiteY250" fmla="*/ 2205112 h 2323145"/>
              <a:gd name="connsiteX251" fmla="*/ 988232 w 11269336"/>
              <a:gd name="connsiteY251" fmla="*/ 2235635 h 2323145"/>
              <a:gd name="connsiteX252" fmla="*/ 981959 w 11269336"/>
              <a:gd name="connsiteY252" fmla="*/ 2231607 h 2323145"/>
              <a:gd name="connsiteX253" fmla="*/ 938600 w 11269336"/>
              <a:gd name="connsiteY253" fmla="*/ 2238113 h 2323145"/>
              <a:gd name="connsiteX254" fmla="*/ 791788 w 11269336"/>
              <a:gd name="connsiteY254" fmla="*/ 2293224 h 2323145"/>
              <a:gd name="connsiteX255" fmla="*/ 706914 w 11269336"/>
              <a:gd name="connsiteY255" fmla="*/ 2305046 h 2323145"/>
              <a:gd name="connsiteX256" fmla="*/ 675971 w 11269336"/>
              <a:gd name="connsiteY256" fmla="*/ 2304030 h 2323145"/>
              <a:gd name="connsiteX257" fmla="*/ 624180 w 11269336"/>
              <a:gd name="connsiteY257" fmla="*/ 2302650 h 2323145"/>
              <a:gd name="connsiteX258" fmla="*/ 583453 w 11269336"/>
              <a:gd name="connsiteY258" fmla="*/ 2288788 h 2323145"/>
              <a:gd name="connsiteX259" fmla="*/ 540946 w 11269336"/>
              <a:gd name="connsiteY259" fmla="*/ 2292721 h 2323145"/>
              <a:gd name="connsiteX260" fmla="*/ 533680 w 11269336"/>
              <a:gd name="connsiteY260" fmla="*/ 2310233 h 2323145"/>
              <a:gd name="connsiteX261" fmla="*/ 487366 w 11269336"/>
              <a:gd name="connsiteY261" fmla="*/ 2309053 h 2323145"/>
              <a:gd name="connsiteX262" fmla="*/ 416820 w 11269336"/>
              <a:gd name="connsiteY262" fmla="*/ 2305443 h 2323145"/>
              <a:gd name="connsiteX263" fmla="*/ 376805 w 11269336"/>
              <a:gd name="connsiteY263" fmla="*/ 2307647 h 2323145"/>
              <a:gd name="connsiteX264" fmla="*/ 266777 w 11269336"/>
              <a:gd name="connsiteY264" fmla="*/ 2309012 h 2323145"/>
              <a:gd name="connsiteX265" fmla="*/ 156013 w 11269336"/>
              <a:gd name="connsiteY265" fmla="*/ 2306832 h 2323145"/>
              <a:gd name="connsiteX266" fmla="*/ 87258 w 11269336"/>
              <a:gd name="connsiteY266" fmla="*/ 2285511 h 2323145"/>
              <a:gd name="connsiteX267" fmla="*/ 23798 w 11269336"/>
              <a:gd name="connsiteY267" fmla="*/ 2281822 h 2323145"/>
              <a:gd name="connsiteX268" fmla="*/ 0 w 11269336"/>
              <a:gd name="connsiteY268" fmla="*/ 2285369 h 2323145"/>
              <a:gd name="connsiteX269" fmla="*/ 0 w 11269336"/>
              <a:gd name="connsiteY269"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197391 w 11269336"/>
              <a:gd name="connsiteY54" fmla="*/ 1107746 h 2323145"/>
              <a:gd name="connsiteX55" fmla="*/ 8081474 w 11269336"/>
              <a:gd name="connsiteY55" fmla="*/ 1130125 h 2323145"/>
              <a:gd name="connsiteX56" fmla="*/ 8053585 w 11269336"/>
              <a:gd name="connsiteY56" fmla="*/ 1129169 h 2323145"/>
              <a:gd name="connsiteX57" fmla="*/ 8038422 w 11269336"/>
              <a:gd name="connsiteY57" fmla="*/ 1119092 h 2323145"/>
              <a:gd name="connsiteX58" fmla="*/ 8029450 w 11269336"/>
              <a:gd name="connsiteY58" fmla="*/ 1125592 h 2323145"/>
              <a:gd name="connsiteX59" fmla="*/ 7959552 w 11269336"/>
              <a:gd name="connsiteY59" fmla="*/ 1140188 h 2323145"/>
              <a:gd name="connsiteX60" fmla="*/ 7914188 w 11269336"/>
              <a:gd name="connsiteY60" fmla="*/ 1150862 h 2323145"/>
              <a:gd name="connsiteX61" fmla="*/ 7914918 w 11269336"/>
              <a:gd name="connsiteY61" fmla="*/ 1168758 h 2323145"/>
              <a:gd name="connsiteX62" fmla="*/ 7875510 w 11269336"/>
              <a:gd name="connsiteY62" fmla="*/ 1183153 h 2323145"/>
              <a:gd name="connsiteX63" fmla="*/ 7829932 w 11269336"/>
              <a:gd name="connsiteY63" fmla="*/ 1180782 h 2323145"/>
              <a:gd name="connsiteX64" fmla="*/ 7779182 w 11269336"/>
              <a:gd name="connsiteY64" fmla="*/ 1192665 h 2323145"/>
              <a:gd name="connsiteX65" fmla="*/ 7748774 w 11269336"/>
              <a:gd name="connsiteY65" fmla="*/ 1199586 h 2323145"/>
              <a:gd name="connsiteX66" fmla="*/ 7671846 w 11269336"/>
              <a:gd name="connsiteY66" fmla="*/ 1231966 h 2323145"/>
              <a:gd name="connsiteX67" fmla="*/ 7554146 w 11269336"/>
              <a:gd name="connsiteY67" fmla="*/ 1319748 h 2323145"/>
              <a:gd name="connsiteX68" fmla="*/ 7515052 w 11269336"/>
              <a:gd name="connsiteY68" fmla="*/ 1336718 h 2323145"/>
              <a:gd name="connsiteX69" fmla="*/ 7507193 w 11269336"/>
              <a:gd name="connsiteY69" fmla="*/ 1334617 h 2323145"/>
              <a:gd name="connsiteX70" fmla="*/ 7461694 w 11269336"/>
              <a:gd name="connsiteY70" fmla="*/ 1375866 h 2323145"/>
              <a:gd name="connsiteX71" fmla="*/ 7377571 w 11269336"/>
              <a:gd name="connsiteY71" fmla="*/ 1400128 h 2323145"/>
              <a:gd name="connsiteX72" fmla="*/ 7311261 w 11269336"/>
              <a:gd name="connsiteY72" fmla="*/ 1412652 h 2323145"/>
              <a:gd name="connsiteX73" fmla="*/ 7275307 w 11269336"/>
              <a:gd name="connsiteY73" fmla="*/ 1422171 h 2323145"/>
              <a:gd name="connsiteX74" fmla="*/ 7247783 w 11269336"/>
              <a:gd name="connsiteY74" fmla="*/ 1426330 h 2323145"/>
              <a:gd name="connsiteX75" fmla="*/ 7185047 w 11269336"/>
              <a:gd name="connsiteY75" fmla="*/ 1451812 h 2323145"/>
              <a:gd name="connsiteX76" fmla="*/ 7084117 w 11269336"/>
              <a:gd name="connsiteY76" fmla="*/ 1500281 h 2323145"/>
              <a:gd name="connsiteX77" fmla="*/ 7062011 w 11269336"/>
              <a:gd name="connsiteY77" fmla="*/ 1509183 h 2323145"/>
              <a:gd name="connsiteX78" fmla="*/ 7040555 w 11269336"/>
              <a:gd name="connsiteY78" fmla="*/ 1511207 h 2323145"/>
              <a:gd name="connsiteX79" fmla="*/ 7033438 w 11269336"/>
              <a:gd name="connsiteY79" fmla="*/ 1506772 h 2323145"/>
              <a:gd name="connsiteX80" fmla="*/ 7020886 w 11269336"/>
              <a:gd name="connsiteY80" fmla="*/ 1510764 h 2323145"/>
              <a:gd name="connsiteX81" fmla="*/ 7017033 w 11269336"/>
              <a:gd name="connsiteY81" fmla="*/ 1510650 h 2323145"/>
              <a:gd name="connsiteX82" fmla="*/ 6995460 w 11269336"/>
              <a:gd name="connsiteY82" fmla="*/ 1511173 h 2323145"/>
              <a:gd name="connsiteX83" fmla="*/ 6962144 w 11269336"/>
              <a:gd name="connsiteY83" fmla="*/ 1541508 h 2323145"/>
              <a:gd name="connsiteX84" fmla="*/ 6910674 w 11269336"/>
              <a:gd name="connsiteY84" fmla="*/ 1554793 h 2323145"/>
              <a:gd name="connsiteX85" fmla="*/ 6732152 w 11269336"/>
              <a:gd name="connsiteY85" fmla="*/ 1642538 h 2323145"/>
              <a:gd name="connsiteX86" fmla="*/ 6694106 w 11269336"/>
              <a:gd name="connsiteY86" fmla="*/ 1632377 h 2323145"/>
              <a:gd name="connsiteX87" fmla="*/ 6617223 w 11269336"/>
              <a:gd name="connsiteY87" fmla="*/ 1659889 h 2323145"/>
              <a:gd name="connsiteX88" fmla="*/ 6521138 w 11269336"/>
              <a:gd name="connsiteY88" fmla="*/ 1744340 h 2323145"/>
              <a:gd name="connsiteX89" fmla="*/ 6380677 w 11269336"/>
              <a:gd name="connsiteY89" fmla="*/ 1796883 h 2323145"/>
              <a:gd name="connsiteX90" fmla="*/ 6374897 w 11269336"/>
              <a:gd name="connsiteY90" fmla="*/ 1809910 h 2323145"/>
              <a:gd name="connsiteX91" fmla="*/ 6364545 w 11269336"/>
              <a:gd name="connsiteY91" fmla="*/ 1820090 h 2323145"/>
              <a:gd name="connsiteX92" fmla="*/ 6362126 w 11269336"/>
              <a:gd name="connsiteY92" fmla="*/ 1819991 h 2323145"/>
              <a:gd name="connsiteX93" fmla="*/ 6346673 w 11269336"/>
              <a:gd name="connsiteY93" fmla="*/ 1827824 h 2323145"/>
              <a:gd name="connsiteX94" fmla="*/ 6345588 w 11269336"/>
              <a:gd name="connsiteY94" fmla="*/ 1832232 h 2323145"/>
              <a:gd name="connsiteX95" fmla="*/ 6335708 w 11269336"/>
              <a:gd name="connsiteY95" fmla="*/ 1838451 h 2323145"/>
              <a:gd name="connsiteX96" fmla="*/ 6318182 w 11269336"/>
              <a:gd name="connsiteY96" fmla="*/ 1852975 h 2323145"/>
              <a:gd name="connsiteX97" fmla="*/ 6313084 w 11269336"/>
              <a:gd name="connsiteY97" fmla="*/ 1853561 h 2323145"/>
              <a:gd name="connsiteX98" fmla="*/ 6283816 w 11269336"/>
              <a:gd name="connsiteY98" fmla="*/ 1872148 h 2323145"/>
              <a:gd name="connsiteX99" fmla="*/ 6282550 w 11269336"/>
              <a:gd name="connsiteY99" fmla="*/ 1871392 h 2323145"/>
              <a:gd name="connsiteX100" fmla="*/ 6270527 w 11269336"/>
              <a:gd name="connsiteY100" fmla="*/ 1872208 h 2323145"/>
              <a:gd name="connsiteX101" fmla="*/ 6249518 w 11269336"/>
              <a:gd name="connsiteY101" fmla="*/ 1876079 h 2323145"/>
              <a:gd name="connsiteX102" fmla="*/ 6190386 w 11269336"/>
              <a:gd name="connsiteY102" fmla="*/ 1872478 h 2323145"/>
              <a:gd name="connsiteX103" fmla="*/ 6159777 w 11269336"/>
              <a:gd name="connsiteY103" fmla="*/ 1891745 h 2323145"/>
              <a:gd name="connsiteX104" fmla="*/ 6153131 w 11269336"/>
              <a:gd name="connsiteY104" fmla="*/ 1895079 h 2323145"/>
              <a:gd name="connsiteX105" fmla="*/ 6152798 w 11269336"/>
              <a:gd name="connsiteY105" fmla="*/ 1894920 h 2323145"/>
              <a:gd name="connsiteX106" fmla="*/ 6145388 w 11269336"/>
              <a:gd name="connsiteY106" fmla="*/ 1897990 h 2323145"/>
              <a:gd name="connsiteX107" fmla="*/ 6141014 w 11269336"/>
              <a:gd name="connsiteY107" fmla="*/ 1901155 h 2323145"/>
              <a:gd name="connsiteX108" fmla="*/ 6128122 w 11269336"/>
              <a:gd name="connsiteY108" fmla="*/ 1907623 h 2323145"/>
              <a:gd name="connsiteX109" fmla="*/ 6122351 w 11269336"/>
              <a:gd name="connsiteY109" fmla="*/ 1908359 h 2323145"/>
              <a:gd name="connsiteX110" fmla="*/ 6064750 w 11269336"/>
              <a:gd name="connsiteY110" fmla="*/ 1896394 h 2323145"/>
              <a:gd name="connsiteX111" fmla="*/ 5964230 w 11269336"/>
              <a:gd name="connsiteY111" fmla="*/ 1910038 h 2323145"/>
              <a:gd name="connsiteX112" fmla="*/ 5865399 w 11269336"/>
              <a:gd name="connsiteY112" fmla="*/ 1926966 h 2323145"/>
              <a:gd name="connsiteX113" fmla="*/ 5829951 w 11269336"/>
              <a:gd name="connsiteY113" fmla="*/ 1934755 h 2323145"/>
              <a:gd name="connsiteX114" fmla="*/ 5765285 w 11269336"/>
              <a:gd name="connsiteY114" fmla="*/ 1941322 h 2323145"/>
              <a:gd name="connsiteX115" fmla="*/ 5734750 w 11269336"/>
              <a:gd name="connsiteY115" fmla="*/ 1939793 h 2323145"/>
              <a:gd name="connsiteX116" fmla="*/ 5733569 w 11269336"/>
              <a:gd name="connsiteY116" fmla="*/ 1940505 h 2323145"/>
              <a:gd name="connsiteX117" fmla="*/ 5730329 w 11269336"/>
              <a:gd name="connsiteY117" fmla="*/ 1937845 h 2323145"/>
              <a:gd name="connsiteX118" fmla="*/ 5724661 w 11269336"/>
              <a:gd name="connsiteY118" fmla="*/ 1937455 h 2323145"/>
              <a:gd name="connsiteX119" fmla="*/ 5710186 w 11269336"/>
              <a:gd name="connsiteY119" fmla="*/ 1941370 h 2323145"/>
              <a:gd name="connsiteX120" fmla="*/ 5704910 w 11269336"/>
              <a:gd name="connsiteY120" fmla="*/ 1943663 h 2323145"/>
              <a:gd name="connsiteX121" fmla="*/ 5696836 w 11269336"/>
              <a:gd name="connsiteY121" fmla="*/ 1945271 h 2323145"/>
              <a:gd name="connsiteX122" fmla="*/ 5696583 w 11269336"/>
              <a:gd name="connsiteY122" fmla="*/ 1945050 h 2323145"/>
              <a:gd name="connsiteX123" fmla="*/ 5689123 w 11269336"/>
              <a:gd name="connsiteY123" fmla="*/ 1947067 h 2323145"/>
              <a:gd name="connsiteX124" fmla="*/ 5653291 w 11269336"/>
              <a:gd name="connsiteY124" fmla="*/ 1960245 h 2323145"/>
              <a:gd name="connsiteX125" fmla="*/ 5599385 w 11269336"/>
              <a:gd name="connsiteY125" fmla="*/ 1945198 h 2323145"/>
              <a:gd name="connsiteX126" fmla="*/ 5578300 w 11269336"/>
              <a:gd name="connsiteY126" fmla="*/ 1944963 h 2323145"/>
              <a:gd name="connsiteX127" fmla="*/ 5566758 w 11269336"/>
              <a:gd name="connsiteY127" fmla="*/ 1943441 h 2323145"/>
              <a:gd name="connsiteX128" fmla="*/ 5565857 w 11269336"/>
              <a:gd name="connsiteY128" fmla="*/ 1942445 h 2323145"/>
              <a:gd name="connsiteX129" fmla="*/ 5531534 w 11269336"/>
              <a:gd name="connsiteY129" fmla="*/ 1955208 h 2323145"/>
              <a:gd name="connsiteX130" fmla="*/ 5526552 w 11269336"/>
              <a:gd name="connsiteY130" fmla="*/ 1954799 h 2323145"/>
              <a:gd name="connsiteX131" fmla="*/ 5504723 w 11269336"/>
              <a:gd name="connsiteY131" fmla="*/ 1965811 h 2323145"/>
              <a:gd name="connsiteX132" fmla="*/ 5493156 w 11269336"/>
              <a:gd name="connsiteY132" fmla="*/ 1970063 h 2323145"/>
              <a:gd name="connsiteX133" fmla="*/ 5490486 w 11269336"/>
              <a:gd name="connsiteY133" fmla="*/ 1974227 h 2323145"/>
              <a:gd name="connsiteX134" fmla="*/ 5473107 w 11269336"/>
              <a:gd name="connsiteY134" fmla="*/ 1979001 h 2323145"/>
              <a:gd name="connsiteX135" fmla="*/ 5470885 w 11269336"/>
              <a:gd name="connsiteY135" fmla="*/ 1978432 h 2323145"/>
              <a:gd name="connsiteX136" fmla="*/ 5457393 w 11269336"/>
              <a:gd name="connsiteY136" fmla="*/ 1986525 h 2323145"/>
              <a:gd name="connsiteX137" fmla="*/ 5447102 w 11269336"/>
              <a:gd name="connsiteY137" fmla="*/ 1998329 h 2323145"/>
              <a:gd name="connsiteX138" fmla="*/ 5159151 w 11269336"/>
              <a:gd name="connsiteY138" fmla="*/ 2029640 h 2323145"/>
              <a:gd name="connsiteX139" fmla="*/ 5041688 w 11269336"/>
              <a:gd name="connsiteY139" fmla="*/ 2022334 h 2323145"/>
              <a:gd name="connsiteX140" fmla="*/ 4860988 w 11269336"/>
              <a:gd name="connsiteY140" fmla="*/ 2135698 h 2323145"/>
              <a:gd name="connsiteX141" fmla="*/ 4807902 w 11269336"/>
              <a:gd name="connsiteY141" fmla="*/ 2138894 h 2323145"/>
              <a:gd name="connsiteX142" fmla="*/ 4765388 w 11269336"/>
              <a:gd name="connsiteY142" fmla="*/ 2162525 h 2323145"/>
              <a:gd name="connsiteX143" fmla="*/ 4745033 w 11269336"/>
              <a:gd name="connsiteY143" fmla="*/ 2158859 h 2323145"/>
              <a:gd name="connsiteX144" fmla="*/ 4741475 w 11269336"/>
              <a:gd name="connsiteY144" fmla="*/ 2157998 h 2323145"/>
              <a:gd name="connsiteX145" fmla="*/ 4728247 w 11269336"/>
              <a:gd name="connsiteY145" fmla="*/ 2159526 h 2323145"/>
              <a:gd name="connsiteX146" fmla="*/ 4723263 w 11269336"/>
              <a:gd name="connsiteY146" fmla="*/ 2153742 h 2323145"/>
              <a:gd name="connsiteX147" fmla="*/ 4702453 w 11269336"/>
              <a:gd name="connsiteY147" fmla="*/ 2151586 h 2323145"/>
              <a:gd name="connsiteX148" fmla="*/ 4678455 w 11269336"/>
              <a:gd name="connsiteY148" fmla="*/ 2156131 h 2323145"/>
              <a:gd name="connsiteX149" fmla="*/ 4593061 w 11269336"/>
              <a:gd name="connsiteY149" fmla="*/ 2171597 h 2323145"/>
              <a:gd name="connsiteX150" fmla="*/ 4579902 w 11269336"/>
              <a:gd name="connsiteY150" fmla="*/ 2177927 h 2323145"/>
              <a:gd name="connsiteX151" fmla="*/ 4533444 w 11269336"/>
              <a:gd name="connsiteY151" fmla="*/ 2181200 h 2323145"/>
              <a:gd name="connsiteX152" fmla="*/ 4492832 w 11269336"/>
              <a:gd name="connsiteY152" fmla="*/ 2188033 h 2323145"/>
              <a:gd name="connsiteX153" fmla="*/ 4467257 w 11269336"/>
              <a:gd name="connsiteY153" fmla="*/ 2196121 h 2323145"/>
              <a:gd name="connsiteX154" fmla="*/ 4459937 w 11269336"/>
              <a:gd name="connsiteY154" fmla="*/ 2195182 h 2323145"/>
              <a:gd name="connsiteX155" fmla="*/ 4433312 w 11269336"/>
              <a:gd name="connsiteY155" fmla="*/ 2199004 h 2323145"/>
              <a:gd name="connsiteX156" fmla="*/ 4420601 w 11269336"/>
              <a:gd name="connsiteY156" fmla="*/ 2205158 h 2323145"/>
              <a:gd name="connsiteX157" fmla="*/ 4405765 w 11269336"/>
              <a:gd name="connsiteY157" fmla="*/ 2199902 h 2323145"/>
              <a:gd name="connsiteX158" fmla="*/ 4401354 w 11269336"/>
              <a:gd name="connsiteY158" fmla="*/ 2194745 h 2323145"/>
              <a:gd name="connsiteX159" fmla="*/ 4383151 w 11269336"/>
              <a:gd name="connsiteY159" fmla="*/ 2201140 h 2323145"/>
              <a:gd name="connsiteX160" fmla="*/ 4366646 w 11269336"/>
              <a:gd name="connsiteY160" fmla="*/ 2198564 h 2323145"/>
              <a:gd name="connsiteX161" fmla="*/ 4354009 w 11269336"/>
              <a:gd name="connsiteY161" fmla="*/ 2204984 h 2323145"/>
              <a:gd name="connsiteX162" fmla="*/ 4348284 w 11269336"/>
              <a:gd name="connsiteY162" fmla="*/ 2205270 h 2323145"/>
              <a:gd name="connsiteX163" fmla="*/ 4333906 w 11269336"/>
              <a:gd name="connsiteY163" fmla="*/ 2205251 h 2323145"/>
              <a:gd name="connsiteX164" fmla="*/ 4308819 w 11269336"/>
              <a:gd name="connsiteY164" fmla="*/ 2203822 h 2323145"/>
              <a:gd name="connsiteX165" fmla="*/ 4301210 w 11269336"/>
              <a:gd name="connsiteY165" fmla="*/ 2204456 h 2323145"/>
              <a:gd name="connsiteX166" fmla="*/ 4283095 w 11269336"/>
              <a:gd name="connsiteY166" fmla="*/ 2198177 h 2323145"/>
              <a:gd name="connsiteX167" fmla="*/ 4250119 w 11269336"/>
              <a:gd name="connsiteY167" fmla="*/ 2196342 h 2323145"/>
              <a:gd name="connsiteX168" fmla="*/ 4189203 w 11269336"/>
              <a:gd name="connsiteY168" fmla="*/ 2178994 h 2323145"/>
              <a:gd name="connsiteX169" fmla="*/ 4154035 w 11269336"/>
              <a:gd name="connsiteY169" fmla="*/ 2171950 h 2323145"/>
              <a:gd name="connsiteX170" fmla="*/ 4129569 w 11269336"/>
              <a:gd name="connsiteY170" fmla="*/ 2163850 h 2323145"/>
              <a:gd name="connsiteX171" fmla="*/ 4061250 w 11269336"/>
              <a:gd name="connsiteY171" fmla="*/ 2159236 h 2323145"/>
              <a:gd name="connsiteX172" fmla="*/ 3945480 w 11269336"/>
              <a:gd name="connsiteY172" fmla="*/ 2158279 h 2323145"/>
              <a:gd name="connsiteX173" fmla="*/ 3921468 w 11269336"/>
              <a:gd name="connsiteY173" fmla="*/ 2156588 h 2323145"/>
              <a:gd name="connsiteX174" fmla="*/ 3903348 w 11269336"/>
              <a:gd name="connsiteY174" fmla="*/ 2149220 h 2323145"/>
              <a:gd name="connsiteX175" fmla="*/ 3901342 w 11269336"/>
              <a:gd name="connsiteY175" fmla="*/ 2142355 h 2323145"/>
              <a:gd name="connsiteX176" fmla="*/ 3888539 w 11269336"/>
              <a:gd name="connsiteY176" fmla="*/ 2140476 h 2323145"/>
              <a:gd name="connsiteX177" fmla="*/ 3885662 w 11269336"/>
              <a:gd name="connsiteY177" fmla="*/ 2138740 h 2323145"/>
              <a:gd name="connsiteX178" fmla="*/ 3868627 w 11269336"/>
              <a:gd name="connsiteY178" fmla="*/ 2130023 h 2323145"/>
              <a:gd name="connsiteX179" fmla="*/ 3819177 w 11269336"/>
              <a:gd name="connsiteY179" fmla="*/ 2142111 h 2323145"/>
              <a:gd name="connsiteX180" fmla="*/ 3769100 w 11269336"/>
              <a:gd name="connsiteY180" fmla="*/ 2131731 h 2323145"/>
              <a:gd name="connsiteX181" fmla="*/ 3562752 w 11269336"/>
              <a:gd name="connsiteY181" fmla="*/ 2131785 h 2323145"/>
              <a:gd name="connsiteX182" fmla="*/ 3541402 w 11269336"/>
              <a:gd name="connsiteY182" fmla="*/ 2106821 h 2323145"/>
              <a:gd name="connsiteX183" fmla="*/ 3365341 w 11269336"/>
              <a:gd name="connsiteY183" fmla="*/ 2077638 h 2323145"/>
              <a:gd name="connsiteX184" fmla="*/ 3170922 w 11269336"/>
              <a:gd name="connsiteY184" fmla="*/ 2115957 h 2323145"/>
              <a:gd name="connsiteX185" fmla="*/ 3156256 w 11269336"/>
              <a:gd name="connsiteY185" fmla="*/ 2124773 h 2323145"/>
              <a:gd name="connsiteX186" fmla="*/ 3140298 w 11269336"/>
              <a:gd name="connsiteY186" fmla="*/ 2129182 h 2323145"/>
              <a:gd name="connsiteX187" fmla="*/ 3138514 w 11269336"/>
              <a:gd name="connsiteY187" fmla="*/ 2128069 h 2323145"/>
              <a:gd name="connsiteX188" fmla="*/ 3120467 w 11269336"/>
              <a:gd name="connsiteY188" fmla="*/ 2128281 h 2323145"/>
              <a:gd name="connsiteX189" fmla="*/ 3116175 w 11269336"/>
              <a:gd name="connsiteY189" fmla="*/ 2131633 h 2323145"/>
              <a:gd name="connsiteX190" fmla="*/ 3103685 w 11269336"/>
              <a:gd name="connsiteY190" fmla="*/ 2132814 h 2323145"/>
              <a:gd name="connsiteX191" fmla="*/ 3078794 w 11269336"/>
              <a:gd name="connsiteY191" fmla="*/ 2137935 h 2323145"/>
              <a:gd name="connsiteX192" fmla="*/ 3074407 w 11269336"/>
              <a:gd name="connsiteY192" fmla="*/ 2136274 h 2323145"/>
              <a:gd name="connsiteX193" fmla="*/ 3037285 w 11269336"/>
              <a:gd name="connsiteY193" fmla="*/ 2139919 h 2323145"/>
              <a:gd name="connsiteX194" fmla="*/ 3036901 w 11269336"/>
              <a:gd name="connsiteY194" fmla="*/ 2138726 h 2323145"/>
              <a:gd name="connsiteX195" fmla="*/ 3026996 w 11269336"/>
              <a:gd name="connsiteY195" fmla="*/ 2134322 h 2323145"/>
              <a:gd name="connsiteX196" fmla="*/ 3007772 w 11269336"/>
              <a:gd name="connsiteY196" fmla="*/ 2128742 h 2323145"/>
              <a:gd name="connsiteX197" fmla="*/ 2965030 w 11269336"/>
              <a:gd name="connsiteY197" fmla="*/ 2100494 h 2323145"/>
              <a:gd name="connsiteX198" fmla="*/ 2926342 w 11269336"/>
              <a:gd name="connsiteY198" fmla="*/ 2104155 h 2323145"/>
              <a:gd name="connsiteX199" fmla="*/ 2918608 w 11269336"/>
              <a:gd name="connsiteY199" fmla="*/ 2104215 h 2323145"/>
              <a:gd name="connsiteX200" fmla="*/ 2918475 w 11269336"/>
              <a:gd name="connsiteY200" fmla="*/ 2103937 h 2323145"/>
              <a:gd name="connsiteX201" fmla="*/ 2910360 w 11269336"/>
              <a:gd name="connsiteY201" fmla="*/ 2103444 h 2323145"/>
              <a:gd name="connsiteX202" fmla="*/ 2904507 w 11269336"/>
              <a:gd name="connsiteY202" fmla="*/ 2104326 h 2323145"/>
              <a:gd name="connsiteX203" fmla="*/ 2889503 w 11269336"/>
              <a:gd name="connsiteY203" fmla="*/ 2104443 h 2323145"/>
              <a:gd name="connsiteX204" fmla="*/ 2884480 w 11269336"/>
              <a:gd name="connsiteY204" fmla="*/ 2102626 h 2323145"/>
              <a:gd name="connsiteX205" fmla="*/ 2882689 w 11269336"/>
              <a:gd name="connsiteY205" fmla="*/ 2099228 h 2323145"/>
              <a:gd name="connsiteX206" fmla="*/ 2881291 w 11269336"/>
              <a:gd name="connsiteY206" fmla="*/ 2099618 h 2323145"/>
              <a:gd name="connsiteX207" fmla="*/ 2853979 w 11269336"/>
              <a:gd name="connsiteY207" fmla="*/ 2090388 h 2323145"/>
              <a:gd name="connsiteX208" fmla="*/ 2791790 w 11269336"/>
              <a:gd name="connsiteY208" fmla="*/ 2080332 h 2323145"/>
              <a:gd name="connsiteX209" fmla="*/ 2755844 w 11269336"/>
              <a:gd name="connsiteY209" fmla="*/ 2078874 h 2323145"/>
              <a:gd name="connsiteX210" fmla="*/ 2657742 w 11269336"/>
              <a:gd name="connsiteY210" fmla="*/ 2070179 h 2323145"/>
              <a:gd name="connsiteX211" fmla="*/ 2559549 w 11269336"/>
              <a:gd name="connsiteY211" fmla="*/ 2057873 h 2323145"/>
              <a:gd name="connsiteX212" fmla="*/ 2512054 w 11269336"/>
              <a:gd name="connsiteY212" fmla="*/ 2031671 h 2323145"/>
              <a:gd name="connsiteX213" fmla="*/ 2506437 w 11269336"/>
              <a:gd name="connsiteY213" fmla="*/ 2030918 h 2323145"/>
              <a:gd name="connsiteX214" fmla="*/ 2491752 w 11269336"/>
              <a:gd name="connsiteY214" fmla="*/ 2033906 h 2323145"/>
              <a:gd name="connsiteX215" fmla="*/ 2486338 w 11269336"/>
              <a:gd name="connsiteY215" fmla="*/ 2035862 h 2323145"/>
              <a:gd name="connsiteX216" fmla="*/ 2478186 w 11269336"/>
              <a:gd name="connsiteY216" fmla="*/ 2036953 h 2323145"/>
              <a:gd name="connsiteX217" fmla="*/ 2477950 w 11269336"/>
              <a:gd name="connsiteY217" fmla="*/ 2036715 h 2323145"/>
              <a:gd name="connsiteX218" fmla="*/ 2470381 w 11269336"/>
              <a:gd name="connsiteY218" fmla="*/ 2038256 h 2323145"/>
              <a:gd name="connsiteX219" fmla="*/ 2433781 w 11269336"/>
              <a:gd name="connsiteY219" fmla="*/ 2049140 h 2323145"/>
              <a:gd name="connsiteX220" fmla="*/ 2381172 w 11269336"/>
              <a:gd name="connsiteY220" fmla="*/ 2030645 h 2323145"/>
              <a:gd name="connsiteX221" fmla="*/ 2360198 w 11269336"/>
              <a:gd name="connsiteY221" fmla="*/ 2029059 h 2323145"/>
              <a:gd name="connsiteX222" fmla="*/ 2348815 w 11269336"/>
              <a:gd name="connsiteY222" fmla="*/ 2026798 h 2323145"/>
              <a:gd name="connsiteX223" fmla="*/ 2347988 w 11269336"/>
              <a:gd name="connsiteY223" fmla="*/ 2025745 h 2323145"/>
              <a:gd name="connsiteX224" fmla="*/ 2312920 w 11269336"/>
              <a:gd name="connsiteY224" fmla="*/ 2036311 h 2323145"/>
              <a:gd name="connsiteX225" fmla="*/ 2307986 w 11269336"/>
              <a:gd name="connsiteY225" fmla="*/ 2035583 h 2323145"/>
              <a:gd name="connsiteX226" fmla="*/ 2285481 w 11269336"/>
              <a:gd name="connsiteY226" fmla="*/ 2045197 h 2323145"/>
              <a:gd name="connsiteX227" fmla="*/ 2273666 w 11269336"/>
              <a:gd name="connsiteY227" fmla="*/ 2048710 h 2323145"/>
              <a:gd name="connsiteX228" fmla="*/ 2270719 w 11269336"/>
              <a:gd name="connsiteY228" fmla="*/ 2052702 h 2323145"/>
              <a:gd name="connsiteX229" fmla="*/ 2253080 w 11269336"/>
              <a:gd name="connsiteY229" fmla="*/ 2056363 h 2323145"/>
              <a:gd name="connsiteX230" fmla="*/ 2250906 w 11269336"/>
              <a:gd name="connsiteY230" fmla="*/ 2055654 h 2323145"/>
              <a:gd name="connsiteX231" fmla="*/ 2236905 w 11269336"/>
              <a:gd name="connsiteY231" fmla="*/ 2062882 h 2323145"/>
              <a:gd name="connsiteX232" fmla="*/ 2225830 w 11269336"/>
              <a:gd name="connsiteY232" fmla="*/ 2074027 h 2323145"/>
              <a:gd name="connsiteX233" fmla="*/ 2073776 w 11269336"/>
              <a:gd name="connsiteY233" fmla="*/ 2089244 h 2323145"/>
              <a:gd name="connsiteX234" fmla="*/ 1948256 w 11269336"/>
              <a:gd name="connsiteY234" fmla="*/ 2146616 h 2323145"/>
              <a:gd name="connsiteX235" fmla="*/ 1865582 w 11269336"/>
              <a:gd name="connsiteY235" fmla="*/ 2153738 h 2323145"/>
              <a:gd name="connsiteX236" fmla="*/ 1835210 w 11269336"/>
              <a:gd name="connsiteY236" fmla="*/ 2134244 h 2323145"/>
              <a:gd name="connsiteX237" fmla="*/ 1632661 w 11269336"/>
              <a:gd name="connsiteY237" fmla="*/ 2173882 h 2323145"/>
              <a:gd name="connsiteX238" fmla="*/ 1579590 w 11269336"/>
              <a:gd name="connsiteY238" fmla="*/ 2173680 h 2323145"/>
              <a:gd name="connsiteX239" fmla="*/ 1535601 w 11269336"/>
              <a:gd name="connsiteY239" fmla="*/ 2194590 h 2323145"/>
              <a:gd name="connsiteX240" fmla="*/ 1515594 w 11269336"/>
              <a:gd name="connsiteY240" fmla="*/ 2189622 h 2323145"/>
              <a:gd name="connsiteX241" fmla="*/ 1512113 w 11269336"/>
              <a:gd name="connsiteY241" fmla="*/ 2188534 h 2323145"/>
              <a:gd name="connsiteX242" fmla="*/ 1498838 w 11269336"/>
              <a:gd name="connsiteY242" fmla="*/ 2189213 h 2323145"/>
              <a:gd name="connsiteX243" fmla="*/ 1494279 w 11269336"/>
              <a:gd name="connsiteY243" fmla="*/ 2183112 h 2323145"/>
              <a:gd name="connsiteX244" fmla="*/ 1473714 w 11269336"/>
              <a:gd name="connsiteY244" fmla="*/ 2179625 h 2323145"/>
              <a:gd name="connsiteX245" fmla="*/ 1449503 w 11269336"/>
              <a:gd name="connsiteY245" fmla="*/ 2182633 h 2323145"/>
              <a:gd name="connsiteX246" fmla="*/ 1266687 w 11269336"/>
              <a:gd name="connsiteY246" fmla="*/ 2212688 h 2323145"/>
              <a:gd name="connsiteX247" fmla="*/ 1239614 w 11269336"/>
              <a:gd name="connsiteY247" fmla="*/ 2209727 h 2323145"/>
              <a:gd name="connsiteX248" fmla="*/ 1202436 w 11269336"/>
              <a:gd name="connsiteY248" fmla="*/ 2209817 h 2323145"/>
              <a:gd name="connsiteX249" fmla="*/ 1136097 w 11269336"/>
              <a:gd name="connsiteY249" fmla="*/ 2205112 h 2323145"/>
              <a:gd name="connsiteX250" fmla="*/ 988232 w 11269336"/>
              <a:gd name="connsiteY250" fmla="*/ 2235635 h 2323145"/>
              <a:gd name="connsiteX251" fmla="*/ 981959 w 11269336"/>
              <a:gd name="connsiteY251" fmla="*/ 2231607 h 2323145"/>
              <a:gd name="connsiteX252" fmla="*/ 938600 w 11269336"/>
              <a:gd name="connsiteY252" fmla="*/ 2238113 h 2323145"/>
              <a:gd name="connsiteX253" fmla="*/ 791788 w 11269336"/>
              <a:gd name="connsiteY253" fmla="*/ 2293224 h 2323145"/>
              <a:gd name="connsiteX254" fmla="*/ 706914 w 11269336"/>
              <a:gd name="connsiteY254" fmla="*/ 2305046 h 2323145"/>
              <a:gd name="connsiteX255" fmla="*/ 675971 w 11269336"/>
              <a:gd name="connsiteY255" fmla="*/ 2304030 h 2323145"/>
              <a:gd name="connsiteX256" fmla="*/ 624180 w 11269336"/>
              <a:gd name="connsiteY256" fmla="*/ 2302650 h 2323145"/>
              <a:gd name="connsiteX257" fmla="*/ 583453 w 11269336"/>
              <a:gd name="connsiteY257" fmla="*/ 2288788 h 2323145"/>
              <a:gd name="connsiteX258" fmla="*/ 540946 w 11269336"/>
              <a:gd name="connsiteY258" fmla="*/ 2292721 h 2323145"/>
              <a:gd name="connsiteX259" fmla="*/ 533680 w 11269336"/>
              <a:gd name="connsiteY259" fmla="*/ 2310233 h 2323145"/>
              <a:gd name="connsiteX260" fmla="*/ 487366 w 11269336"/>
              <a:gd name="connsiteY260" fmla="*/ 2309053 h 2323145"/>
              <a:gd name="connsiteX261" fmla="*/ 416820 w 11269336"/>
              <a:gd name="connsiteY261" fmla="*/ 2305443 h 2323145"/>
              <a:gd name="connsiteX262" fmla="*/ 376805 w 11269336"/>
              <a:gd name="connsiteY262" fmla="*/ 2307647 h 2323145"/>
              <a:gd name="connsiteX263" fmla="*/ 266777 w 11269336"/>
              <a:gd name="connsiteY263" fmla="*/ 2309012 h 2323145"/>
              <a:gd name="connsiteX264" fmla="*/ 156013 w 11269336"/>
              <a:gd name="connsiteY264" fmla="*/ 2306832 h 2323145"/>
              <a:gd name="connsiteX265" fmla="*/ 87258 w 11269336"/>
              <a:gd name="connsiteY265" fmla="*/ 2285511 h 2323145"/>
              <a:gd name="connsiteX266" fmla="*/ 23798 w 11269336"/>
              <a:gd name="connsiteY266" fmla="*/ 2281822 h 2323145"/>
              <a:gd name="connsiteX267" fmla="*/ 0 w 11269336"/>
              <a:gd name="connsiteY267" fmla="*/ 2285369 h 2323145"/>
              <a:gd name="connsiteX268" fmla="*/ 0 w 11269336"/>
              <a:gd name="connsiteY268"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795998 w 11269336"/>
              <a:gd name="connsiteY32" fmla="*/ 863337 h 2323145"/>
              <a:gd name="connsiteX33" fmla="*/ 8776970 w 11269336"/>
              <a:gd name="connsiteY33" fmla="*/ 885177 h 2323145"/>
              <a:gd name="connsiteX34" fmla="*/ 8755719 w 11269336"/>
              <a:gd name="connsiteY34" fmla="*/ 889754 h 2323145"/>
              <a:gd name="connsiteX35" fmla="*/ 8743257 w 11269336"/>
              <a:gd name="connsiteY35" fmla="*/ 904723 h 2323145"/>
              <a:gd name="connsiteX36" fmla="*/ 8721366 w 11269336"/>
              <a:gd name="connsiteY36" fmla="*/ 904711 h 2323145"/>
              <a:gd name="connsiteX37" fmla="*/ 8678353 w 11269336"/>
              <a:gd name="connsiteY37" fmla="*/ 926318 h 2323145"/>
              <a:gd name="connsiteX38" fmla="*/ 8636849 w 11269336"/>
              <a:gd name="connsiteY38" fmla="*/ 937900 h 2323145"/>
              <a:gd name="connsiteX39" fmla="*/ 8620213 w 11269336"/>
              <a:gd name="connsiteY39" fmla="*/ 943068 h 2323145"/>
              <a:gd name="connsiteX40" fmla="*/ 8612581 w 11269336"/>
              <a:gd name="connsiteY40" fmla="*/ 952695 h 2323145"/>
              <a:gd name="connsiteX41" fmla="*/ 8589038 w 11269336"/>
              <a:gd name="connsiteY41" fmla="*/ 963892 h 2323145"/>
              <a:gd name="connsiteX42" fmla="*/ 8579950 w 11269336"/>
              <a:gd name="connsiteY42" fmla="*/ 960899 h 2323145"/>
              <a:gd name="connsiteX43" fmla="*/ 8579319 w 11269336"/>
              <a:gd name="connsiteY43" fmla="*/ 965630 h 2323145"/>
              <a:gd name="connsiteX44" fmla="*/ 8547429 w 11269336"/>
              <a:gd name="connsiteY44" fmla="*/ 984506 h 2323145"/>
              <a:gd name="connsiteX45" fmla="*/ 8478704 w 11269336"/>
              <a:gd name="connsiteY45" fmla="*/ 1025490 h 2323145"/>
              <a:gd name="connsiteX46" fmla="*/ 8461421 w 11269336"/>
              <a:gd name="connsiteY46" fmla="*/ 1035512 h 2323145"/>
              <a:gd name="connsiteX47" fmla="*/ 8445003 w 11269336"/>
              <a:gd name="connsiteY47" fmla="*/ 1036851 h 2323145"/>
              <a:gd name="connsiteX48" fmla="*/ 8357350 w 11269336"/>
              <a:gd name="connsiteY48" fmla="*/ 1060213 h 2323145"/>
              <a:gd name="connsiteX49" fmla="*/ 8335565 w 11269336"/>
              <a:gd name="connsiteY49" fmla="*/ 1061151 h 2323145"/>
              <a:gd name="connsiteX50" fmla="*/ 8325267 w 11269336"/>
              <a:gd name="connsiteY50" fmla="*/ 1055919 h 2323145"/>
              <a:gd name="connsiteX51" fmla="*/ 8293586 w 11269336"/>
              <a:gd name="connsiteY51" fmla="*/ 1076144 h 2323145"/>
              <a:gd name="connsiteX52" fmla="*/ 8242405 w 11269336"/>
              <a:gd name="connsiteY52" fmla="*/ 1095960 h 2323145"/>
              <a:gd name="connsiteX53" fmla="*/ 8197391 w 11269336"/>
              <a:gd name="connsiteY53" fmla="*/ 1107746 h 2323145"/>
              <a:gd name="connsiteX54" fmla="*/ 8081474 w 11269336"/>
              <a:gd name="connsiteY54" fmla="*/ 1130125 h 2323145"/>
              <a:gd name="connsiteX55" fmla="*/ 8053585 w 11269336"/>
              <a:gd name="connsiteY55" fmla="*/ 1129169 h 2323145"/>
              <a:gd name="connsiteX56" fmla="*/ 8038422 w 11269336"/>
              <a:gd name="connsiteY56" fmla="*/ 1119092 h 2323145"/>
              <a:gd name="connsiteX57" fmla="*/ 8029450 w 11269336"/>
              <a:gd name="connsiteY57" fmla="*/ 1125592 h 2323145"/>
              <a:gd name="connsiteX58" fmla="*/ 7959552 w 11269336"/>
              <a:gd name="connsiteY58" fmla="*/ 1140188 h 2323145"/>
              <a:gd name="connsiteX59" fmla="*/ 7914188 w 11269336"/>
              <a:gd name="connsiteY59" fmla="*/ 1150862 h 2323145"/>
              <a:gd name="connsiteX60" fmla="*/ 7914918 w 11269336"/>
              <a:gd name="connsiteY60" fmla="*/ 1168758 h 2323145"/>
              <a:gd name="connsiteX61" fmla="*/ 7875510 w 11269336"/>
              <a:gd name="connsiteY61" fmla="*/ 1183153 h 2323145"/>
              <a:gd name="connsiteX62" fmla="*/ 7829932 w 11269336"/>
              <a:gd name="connsiteY62" fmla="*/ 1180782 h 2323145"/>
              <a:gd name="connsiteX63" fmla="*/ 7779182 w 11269336"/>
              <a:gd name="connsiteY63" fmla="*/ 1192665 h 2323145"/>
              <a:gd name="connsiteX64" fmla="*/ 7748774 w 11269336"/>
              <a:gd name="connsiteY64" fmla="*/ 1199586 h 2323145"/>
              <a:gd name="connsiteX65" fmla="*/ 7671846 w 11269336"/>
              <a:gd name="connsiteY65" fmla="*/ 1231966 h 2323145"/>
              <a:gd name="connsiteX66" fmla="*/ 7554146 w 11269336"/>
              <a:gd name="connsiteY66" fmla="*/ 1319748 h 2323145"/>
              <a:gd name="connsiteX67" fmla="*/ 7515052 w 11269336"/>
              <a:gd name="connsiteY67" fmla="*/ 1336718 h 2323145"/>
              <a:gd name="connsiteX68" fmla="*/ 7507193 w 11269336"/>
              <a:gd name="connsiteY68" fmla="*/ 1334617 h 2323145"/>
              <a:gd name="connsiteX69" fmla="*/ 7461694 w 11269336"/>
              <a:gd name="connsiteY69" fmla="*/ 1375866 h 2323145"/>
              <a:gd name="connsiteX70" fmla="*/ 7377571 w 11269336"/>
              <a:gd name="connsiteY70" fmla="*/ 1400128 h 2323145"/>
              <a:gd name="connsiteX71" fmla="*/ 7311261 w 11269336"/>
              <a:gd name="connsiteY71" fmla="*/ 1412652 h 2323145"/>
              <a:gd name="connsiteX72" fmla="*/ 7275307 w 11269336"/>
              <a:gd name="connsiteY72" fmla="*/ 1422171 h 2323145"/>
              <a:gd name="connsiteX73" fmla="*/ 7247783 w 11269336"/>
              <a:gd name="connsiteY73" fmla="*/ 1426330 h 2323145"/>
              <a:gd name="connsiteX74" fmla="*/ 7185047 w 11269336"/>
              <a:gd name="connsiteY74" fmla="*/ 1451812 h 2323145"/>
              <a:gd name="connsiteX75" fmla="*/ 7084117 w 11269336"/>
              <a:gd name="connsiteY75" fmla="*/ 1500281 h 2323145"/>
              <a:gd name="connsiteX76" fmla="*/ 7062011 w 11269336"/>
              <a:gd name="connsiteY76" fmla="*/ 1509183 h 2323145"/>
              <a:gd name="connsiteX77" fmla="*/ 7040555 w 11269336"/>
              <a:gd name="connsiteY77" fmla="*/ 1511207 h 2323145"/>
              <a:gd name="connsiteX78" fmla="*/ 7033438 w 11269336"/>
              <a:gd name="connsiteY78" fmla="*/ 1506772 h 2323145"/>
              <a:gd name="connsiteX79" fmla="*/ 7020886 w 11269336"/>
              <a:gd name="connsiteY79" fmla="*/ 1510764 h 2323145"/>
              <a:gd name="connsiteX80" fmla="*/ 7017033 w 11269336"/>
              <a:gd name="connsiteY80" fmla="*/ 1510650 h 2323145"/>
              <a:gd name="connsiteX81" fmla="*/ 6995460 w 11269336"/>
              <a:gd name="connsiteY81" fmla="*/ 1511173 h 2323145"/>
              <a:gd name="connsiteX82" fmla="*/ 6962144 w 11269336"/>
              <a:gd name="connsiteY82" fmla="*/ 1541508 h 2323145"/>
              <a:gd name="connsiteX83" fmla="*/ 6910674 w 11269336"/>
              <a:gd name="connsiteY83" fmla="*/ 1554793 h 2323145"/>
              <a:gd name="connsiteX84" fmla="*/ 6732152 w 11269336"/>
              <a:gd name="connsiteY84" fmla="*/ 1642538 h 2323145"/>
              <a:gd name="connsiteX85" fmla="*/ 6694106 w 11269336"/>
              <a:gd name="connsiteY85" fmla="*/ 1632377 h 2323145"/>
              <a:gd name="connsiteX86" fmla="*/ 6617223 w 11269336"/>
              <a:gd name="connsiteY86" fmla="*/ 1659889 h 2323145"/>
              <a:gd name="connsiteX87" fmla="*/ 6521138 w 11269336"/>
              <a:gd name="connsiteY87" fmla="*/ 1744340 h 2323145"/>
              <a:gd name="connsiteX88" fmla="*/ 6380677 w 11269336"/>
              <a:gd name="connsiteY88" fmla="*/ 1796883 h 2323145"/>
              <a:gd name="connsiteX89" fmla="*/ 6374897 w 11269336"/>
              <a:gd name="connsiteY89" fmla="*/ 1809910 h 2323145"/>
              <a:gd name="connsiteX90" fmla="*/ 6364545 w 11269336"/>
              <a:gd name="connsiteY90" fmla="*/ 1820090 h 2323145"/>
              <a:gd name="connsiteX91" fmla="*/ 6362126 w 11269336"/>
              <a:gd name="connsiteY91" fmla="*/ 1819991 h 2323145"/>
              <a:gd name="connsiteX92" fmla="*/ 6346673 w 11269336"/>
              <a:gd name="connsiteY92" fmla="*/ 1827824 h 2323145"/>
              <a:gd name="connsiteX93" fmla="*/ 6345588 w 11269336"/>
              <a:gd name="connsiteY93" fmla="*/ 1832232 h 2323145"/>
              <a:gd name="connsiteX94" fmla="*/ 6335708 w 11269336"/>
              <a:gd name="connsiteY94" fmla="*/ 1838451 h 2323145"/>
              <a:gd name="connsiteX95" fmla="*/ 6318182 w 11269336"/>
              <a:gd name="connsiteY95" fmla="*/ 1852975 h 2323145"/>
              <a:gd name="connsiteX96" fmla="*/ 6313084 w 11269336"/>
              <a:gd name="connsiteY96" fmla="*/ 1853561 h 2323145"/>
              <a:gd name="connsiteX97" fmla="*/ 6283816 w 11269336"/>
              <a:gd name="connsiteY97" fmla="*/ 1872148 h 2323145"/>
              <a:gd name="connsiteX98" fmla="*/ 6282550 w 11269336"/>
              <a:gd name="connsiteY98" fmla="*/ 1871392 h 2323145"/>
              <a:gd name="connsiteX99" fmla="*/ 6270527 w 11269336"/>
              <a:gd name="connsiteY99" fmla="*/ 1872208 h 2323145"/>
              <a:gd name="connsiteX100" fmla="*/ 6249518 w 11269336"/>
              <a:gd name="connsiteY100" fmla="*/ 1876079 h 2323145"/>
              <a:gd name="connsiteX101" fmla="*/ 6190386 w 11269336"/>
              <a:gd name="connsiteY101" fmla="*/ 1872478 h 2323145"/>
              <a:gd name="connsiteX102" fmla="*/ 6159777 w 11269336"/>
              <a:gd name="connsiteY102" fmla="*/ 1891745 h 2323145"/>
              <a:gd name="connsiteX103" fmla="*/ 6153131 w 11269336"/>
              <a:gd name="connsiteY103" fmla="*/ 1895079 h 2323145"/>
              <a:gd name="connsiteX104" fmla="*/ 6152798 w 11269336"/>
              <a:gd name="connsiteY104" fmla="*/ 1894920 h 2323145"/>
              <a:gd name="connsiteX105" fmla="*/ 6145388 w 11269336"/>
              <a:gd name="connsiteY105" fmla="*/ 1897990 h 2323145"/>
              <a:gd name="connsiteX106" fmla="*/ 6141014 w 11269336"/>
              <a:gd name="connsiteY106" fmla="*/ 1901155 h 2323145"/>
              <a:gd name="connsiteX107" fmla="*/ 6128122 w 11269336"/>
              <a:gd name="connsiteY107" fmla="*/ 1907623 h 2323145"/>
              <a:gd name="connsiteX108" fmla="*/ 6122351 w 11269336"/>
              <a:gd name="connsiteY108" fmla="*/ 1908359 h 2323145"/>
              <a:gd name="connsiteX109" fmla="*/ 6064750 w 11269336"/>
              <a:gd name="connsiteY109" fmla="*/ 1896394 h 2323145"/>
              <a:gd name="connsiteX110" fmla="*/ 5964230 w 11269336"/>
              <a:gd name="connsiteY110" fmla="*/ 1910038 h 2323145"/>
              <a:gd name="connsiteX111" fmla="*/ 5865399 w 11269336"/>
              <a:gd name="connsiteY111" fmla="*/ 1926966 h 2323145"/>
              <a:gd name="connsiteX112" fmla="*/ 5829951 w 11269336"/>
              <a:gd name="connsiteY112" fmla="*/ 1934755 h 2323145"/>
              <a:gd name="connsiteX113" fmla="*/ 5765285 w 11269336"/>
              <a:gd name="connsiteY113" fmla="*/ 1941322 h 2323145"/>
              <a:gd name="connsiteX114" fmla="*/ 5734750 w 11269336"/>
              <a:gd name="connsiteY114" fmla="*/ 1939793 h 2323145"/>
              <a:gd name="connsiteX115" fmla="*/ 5733569 w 11269336"/>
              <a:gd name="connsiteY115" fmla="*/ 1940505 h 2323145"/>
              <a:gd name="connsiteX116" fmla="*/ 5730329 w 11269336"/>
              <a:gd name="connsiteY116" fmla="*/ 1937845 h 2323145"/>
              <a:gd name="connsiteX117" fmla="*/ 5724661 w 11269336"/>
              <a:gd name="connsiteY117" fmla="*/ 1937455 h 2323145"/>
              <a:gd name="connsiteX118" fmla="*/ 5710186 w 11269336"/>
              <a:gd name="connsiteY118" fmla="*/ 1941370 h 2323145"/>
              <a:gd name="connsiteX119" fmla="*/ 5704910 w 11269336"/>
              <a:gd name="connsiteY119" fmla="*/ 1943663 h 2323145"/>
              <a:gd name="connsiteX120" fmla="*/ 5696836 w 11269336"/>
              <a:gd name="connsiteY120" fmla="*/ 1945271 h 2323145"/>
              <a:gd name="connsiteX121" fmla="*/ 5696583 w 11269336"/>
              <a:gd name="connsiteY121" fmla="*/ 1945050 h 2323145"/>
              <a:gd name="connsiteX122" fmla="*/ 5689123 w 11269336"/>
              <a:gd name="connsiteY122" fmla="*/ 1947067 h 2323145"/>
              <a:gd name="connsiteX123" fmla="*/ 5653291 w 11269336"/>
              <a:gd name="connsiteY123" fmla="*/ 1960245 h 2323145"/>
              <a:gd name="connsiteX124" fmla="*/ 5599385 w 11269336"/>
              <a:gd name="connsiteY124" fmla="*/ 1945198 h 2323145"/>
              <a:gd name="connsiteX125" fmla="*/ 5578300 w 11269336"/>
              <a:gd name="connsiteY125" fmla="*/ 1944963 h 2323145"/>
              <a:gd name="connsiteX126" fmla="*/ 5566758 w 11269336"/>
              <a:gd name="connsiteY126" fmla="*/ 1943441 h 2323145"/>
              <a:gd name="connsiteX127" fmla="*/ 5565857 w 11269336"/>
              <a:gd name="connsiteY127" fmla="*/ 1942445 h 2323145"/>
              <a:gd name="connsiteX128" fmla="*/ 5531534 w 11269336"/>
              <a:gd name="connsiteY128" fmla="*/ 1955208 h 2323145"/>
              <a:gd name="connsiteX129" fmla="*/ 5526552 w 11269336"/>
              <a:gd name="connsiteY129" fmla="*/ 1954799 h 2323145"/>
              <a:gd name="connsiteX130" fmla="*/ 5504723 w 11269336"/>
              <a:gd name="connsiteY130" fmla="*/ 1965811 h 2323145"/>
              <a:gd name="connsiteX131" fmla="*/ 5493156 w 11269336"/>
              <a:gd name="connsiteY131" fmla="*/ 1970063 h 2323145"/>
              <a:gd name="connsiteX132" fmla="*/ 5490486 w 11269336"/>
              <a:gd name="connsiteY132" fmla="*/ 1974227 h 2323145"/>
              <a:gd name="connsiteX133" fmla="*/ 5473107 w 11269336"/>
              <a:gd name="connsiteY133" fmla="*/ 1979001 h 2323145"/>
              <a:gd name="connsiteX134" fmla="*/ 5470885 w 11269336"/>
              <a:gd name="connsiteY134" fmla="*/ 1978432 h 2323145"/>
              <a:gd name="connsiteX135" fmla="*/ 5457393 w 11269336"/>
              <a:gd name="connsiteY135" fmla="*/ 1986525 h 2323145"/>
              <a:gd name="connsiteX136" fmla="*/ 5447102 w 11269336"/>
              <a:gd name="connsiteY136" fmla="*/ 1998329 h 2323145"/>
              <a:gd name="connsiteX137" fmla="*/ 5159151 w 11269336"/>
              <a:gd name="connsiteY137" fmla="*/ 2029640 h 2323145"/>
              <a:gd name="connsiteX138" fmla="*/ 5041688 w 11269336"/>
              <a:gd name="connsiteY138" fmla="*/ 2022334 h 2323145"/>
              <a:gd name="connsiteX139" fmla="*/ 4860988 w 11269336"/>
              <a:gd name="connsiteY139" fmla="*/ 2135698 h 2323145"/>
              <a:gd name="connsiteX140" fmla="*/ 4807902 w 11269336"/>
              <a:gd name="connsiteY140" fmla="*/ 2138894 h 2323145"/>
              <a:gd name="connsiteX141" fmla="*/ 4765388 w 11269336"/>
              <a:gd name="connsiteY141" fmla="*/ 2162525 h 2323145"/>
              <a:gd name="connsiteX142" fmla="*/ 4745033 w 11269336"/>
              <a:gd name="connsiteY142" fmla="*/ 2158859 h 2323145"/>
              <a:gd name="connsiteX143" fmla="*/ 4741475 w 11269336"/>
              <a:gd name="connsiteY143" fmla="*/ 2157998 h 2323145"/>
              <a:gd name="connsiteX144" fmla="*/ 4728247 w 11269336"/>
              <a:gd name="connsiteY144" fmla="*/ 2159526 h 2323145"/>
              <a:gd name="connsiteX145" fmla="*/ 4723263 w 11269336"/>
              <a:gd name="connsiteY145" fmla="*/ 2153742 h 2323145"/>
              <a:gd name="connsiteX146" fmla="*/ 4702453 w 11269336"/>
              <a:gd name="connsiteY146" fmla="*/ 2151586 h 2323145"/>
              <a:gd name="connsiteX147" fmla="*/ 4678455 w 11269336"/>
              <a:gd name="connsiteY147" fmla="*/ 2156131 h 2323145"/>
              <a:gd name="connsiteX148" fmla="*/ 4593061 w 11269336"/>
              <a:gd name="connsiteY148" fmla="*/ 2171597 h 2323145"/>
              <a:gd name="connsiteX149" fmla="*/ 4579902 w 11269336"/>
              <a:gd name="connsiteY149" fmla="*/ 2177927 h 2323145"/>
              <a:gd name="connsiteX150" fmla="*/ 4533444 w 11269336"/>
              <a:gd name="connsiteY150" fmla="*/ 2181200 h 2323145"/>
              <a:gd name="connsiteX151" fmla="*/ 4492832 w 11269336"/>
              <a:gd name="connsiteY151" fmla="*/ 2188033 h 2323145"/>
              <a:gd name="connsiteX152" fmla="*/ 4467257 w 11269336"/>
              <a:gd name="connsiteY152" fmla="*/ 2196121 h 2323145"/>
              <a:gd name="connsiteX153" fmla="*/ 4459937 w 11269336"/>
              <a:gd name="connsiteY153" fmla="*/ 2195182 h 2323145"/>
              <a:gd name="connsiteX154" fmla="*/ 4433312 w 11269336"/>
              <a:gd name="connsiteY154" fmla="*/ 2199004 h 2323145"/>
              <a:gd name="connsiteX155" fmla="*/ 4420601 w 11269336"/>
              <a:gd name="connsiteY155" fmla="*/ 2205158 h 2323145"/>
              <a:gd name="connsiteX156" fmla="*/ 4405765 w 11269336"/>
              <a:gd name="connsiteY156" fmla="*/ 2199902 h 2323145"/>
              <a:gd name="connsiteX157" fmla="*/ 4401354 w 11269336"/>
              <a:gd name="connsiteY157" fmla="*/ 2194745 h 2323145"/>
              <a:gd name="connsiteX158" fmla="*/ 4383151 w 11269336"/>
              <a:gd name="connsiteY158" fmla="*/ 2201140 h 2323145"/>
              <a:gd name="connsiteX159" fmla="*/ 4366646 w 11269336"/>
              <a:gd name="connsiteY159" fmla="*/ 2198564 h 2323145"/>
              <a:gd name="connsiteX160" fmla="*/ 4354009 w 11269336"/>
              <a:gd name="connsiteY160" fmla="*/ 2204984 h 2323145"/>
              <a:gd name="connsiteX161" fmla="*/ 4348284 w 11269336"/>
              <a:gd name="connsiteY161" fmla="*/ 2205270 h 2323145"/>
              <a:gd name="connsiteX162" fmla="*/ 4333906 w 11269336"/>
              <a:gd name="connsiteY162" fmla="*/ 2205251 h 2323145"/>
              <a:gd name="connsiteX163" fmla="*/ 4308819 w 11269336"/>
              <a:gd name="connsiteY163" fmla="*/ 2203822 h 2323145"/>
              <a:gd name="connsiteX164" fmla="*/ 4301210 w 11269336"/>
              <a:gd name="connsiteY164" fmla="*/ 2204456 h 2323145"/>
              <a:gd name="connsiteX165" fmla="*/ 4283095 w 11269336"/>
              <a:gd name="connsiteY165" fmla="*/ 2198177 h 2323145"/>
              <a:gd name="connsiteX166" fmla="*/ 4250119 w 11269336"/>
              <a:gd name="connsiteY166" fmla="*/ 2196342 h 2323145"/>
              <a:gd name="connsiteX167" fmla="*/ 4189203 w 11269336"/>
              <a:gd name="connsiteY167" fmla="*/ 2178994 h 2323145"/>
              <a:gd name="connsiteX168" fmla="*/ 4154035 w 11269336"/>
              <a:gd name="connsiteY168" fmla="*/ 2171950 h 2323145"/>
              <a:gd name="connsiteX169" fmla="*/ 4129569 w 11269336"/>
              <a:gd name="connsiteY169" fmla="*/ 2163850 h 2323145"/>
              <a:gd name="connsiteX170" fmla="*/ 4061250 w 11269336"/>
              <a:gd name="connsiteY170" fmla="*/ 2159236 h 2323145"/>
              <a:gd name="connsiteX171" fmla="*/ 3945480 w 11269336"/>
              <a:gd name="connsiteY171" fmla="*/ 2158279 h 2323145"/>
              <a:gd name="connsiteX172" fmla="*/ 3921468 w 11269336"/>
              <a:gd name="connsiteY172" fmla="*/ 2156588 h 2323145"/>
              <a:gd name="connsiteX173" fmla="*/ 3903348 w 11269336"/>
              <a:gd name="connsiteY173" fmla="*/ 2149220 h 2323145"/>
              <a:gd name="connsiteX174" fmla="*/ 3901342 w 11269336"/>
              <a:gd name="connsiteY174" fmla="*/ 2142355 h 2323145"/>
              <a:gd name="connsiteX175" fmla="*/ 3888539 w 11269336"/>
              <a:gd name="connsiteY175" fmla="*/ 2140476 h 2323145"/>
              <a:gd name="connsiteX176" fmla="*/ 3885662 w 11269336"/>
              <a:gd name="connsiteY176" fmla="*/ 2138740 h 2323145"/>
              <a:gd name="connsiteX177" fmla="*/ 3868627 w 11269336"/>
              <a:gd name="connsiteY177" fmla="*/ 2130023 h 2323145"/>
              <a:gd name="connsiteX178" fmla="*/ 3819177 w 11269336"/>
              <a:gd name="connsiteY178" fmla="*/ 2142111 h 2323145"/>
              <a:gd name="connsiteX179" fmla="*/ 3769100 w 11269336"/>
              <a:gd name="connsiteY179" fmla="*/ 2131731 h 2323145"/>
              <a:gd name="connsiteX180" fmla="*/ 3562752 w 11269336"/>
              <a:gd name="connsiteY180" fmla="*/ 2131785 h 2323145"/>
              <a:gd name="connsiteX181" fmla="*/ 3541402 w 11269336"/>
              <a:gd name="connsiteY181" fmla="*/ 2106821 h 2323145"/>
              <a:gd name="connsiteX182" fmla="*/ 3365341 w 11269336"/>
              <a:gd name="connsiteY182" fmla="*/ 2077638 h 2323145"/>
              <a:gd name="connsiteX183" fmla="*/ 3170922 w 11269336"/>
              <a:gd name="connsiteY183" fmla="*/ 2115957 h 2323145"/>
              <a:gd name="connsiteX184" fmla="*/ 3156256 w 11269336"/>
              <a:gd name="connsiteY184" fmla="*/ 2124773 h 2323145"/>
              <a:gd name="connsiteX185" fmla="*/ 3140298 w 11269336"/>
              <a:gd name="connsiteY185" fmla="*/ 2129182 h 2323145"/>
              <a:gd name="connsiteX186" fmla="*/ 3138514 w 11269336"/>
              <a:gd name="connsiteY186" fmla="*/ 2128069 h 2323145"/>
              <a:gd name="connsiteX187" fmla="*/ 3120467 w 11269336"/>
              <a:gd name="connsiteY187" fmla="*/ 2128281 h 2323145"/>
              <a:gd name="connsiteX188" fmla="*/ 3116175 w 11269336"/>
              <a:gd name="connsiteY188" fmla="*/ 2131633 h 2323145"/>
              <a:gd name="connsiteX189" fmla="*/ 3103685 w 11269336"/>
              <a:gd name="connsiteY189" fmla="*/ 2132814 h 2323145"/>
              <a:gd name="connsiteX190" fmla="*/ 3078794 w 11269336"/>
              <a:gd name="connsiteY190" fmla="*/ 2137935 h 2323145"/>
              <a:gd name="connsiteX191" fmla="*/ 3074407 w 11269336"/>
              <a:gd name="connsiteY191" fmla="*/ 2136274 h 2323145"/>
              <a:gd name="connsiteX192" fmla="*/ 3037285 w 11269336"/>
              <a:gd name="connsiteY192" fmla="*/ 2139919 h 2323145"/>
              <a:gd name="connsiteX193" fmla="*/ 3036901 w 11269336"/>
              <a:gd name="connsiteY193" fmla="*/ 2138726 h 2323145"/>
              <a:gd name="connsiteX194" fmla="*/ 3026996 w 11269336"/>
              <a:gd name="connsiteY194" fmla="*/ 2134322 h 2323145"/>
              <a:gd name="connsiteX195" fmla="*/ 3007772 w 11269336"/>
              <a:gd name="connsiteY195" fmla="*/ 2128742 h 2323145"/>
              <a:gd name="connsiteX196" fmla="*/ 2965030 w 11269336"/>
              <a:gd name="connsiteY196" fmla="*/ 2100494 h 2323145"/>
              <a:gd name="connsiteX197" fmla="*/ 2926342 w 11269336"/>
              <a:gd name="connsiteY197" fmla="*/ 2104155 h 2323145"/>
              <a:gd name="connsiteX198" fmla="*/ 2918608 w 11269336"/>
              <a:gd name="connsiteY198" fmla="*/ 2104215 h 2323145"/>
              <a:gd name="connsiteX199" fmla="*/ 2918475 w 11269336"/>
              <a:gd name="connsiteY199" fmla="*/ 2103937 h 2323145"/>
              <a:gd name="connsiteX200" fmla="*/ 2910360 w 11269336"/>
              <a:gd name="connsiteY200" fmla="*/ 2103444 h 2323145"/>
              <a:gd name="connsiteX201" fmla="*/ 2904507 w 11269336"/>
              <a:gd name="connsiteY201" fmla="*/ 2104326 h 2323145"/>
              <a:gd name="connsiteX202" fmla="*/ 2889503 w 11269336"/>
              <a:gd name="connsiteY202" fmla="*/ 2104443 h 2323145"/>
              <a:gd name="connsiteX203" fmla="*/ 2884480 w 11269336"/>
              <a:gd name="connsiteY203" fmla="*/ 2102626 h 2323145"/>
              <a:gd name="connsiteX204" fmla="*/ 2882689 w 11269336"/>
              <a:gd name="connsiteY204" fmla="*/ 2099228 h 2323145"/>
              <a:gd name="connsiteX205" fmla="*/ 2881291 w 11269336"/>
              <a:gd name="connsiteY205" fmla="*/ 2099618 h 2323145"/>
              <a:gd name="connsiteX206" fmla="*/ 2853979 w 11269336"/>
              <a:gd name="connsiteY206" fmla="*/ 2090388 h 2323145"/>
              <a:gd name="connsiteX207" fmla="*/ 2791790 w 11269336"/>
              <a:gd name="connsiteY207" fmla="*/ 2080332 h 2323145"/>
              <a:gd name="connsiteX208" fmla="*/ 2755844 w 11269336"/>
              <a:gd name="connsiteY208" fmla="*/ 2078874 h 2323145"/>
              <a:gd name="connsiteX209" fmla="*/ 2657742 w 11269336"/>
              <a:gd name="connsiteY209" fmla="*/ 2070179 h 2323145"/>
              <a:gd name="connsiteX210" fmla="*/ 2559549 w 11269336"/>
              <a:gd name="connsiteY210" fmla="*/ 2057873 h 2323145"/>
              <a:gd name="connsiteX211" fmla="*/ 2512054 w 11269336"/>
              <a:gd name="connsiteY211" fmla="*/ 2031671 h 2323145"/>
              <a:gd name="connsiteX212" fmla="*/ 2506437 w 11269336"/>
              <a:gd name="connsiteY212" fmla="*/ 2030918 h 2323145"/>
              <a:gd name="connsiteX213" fmla="*/ 2491752 w 11269336"/>
              <a:gd name="connsiteY213" fmla="*/ 2033906 h 2323145"/>
              <a:gd name="connsiteX214" fmla="*/ 2486338 w 11269336"/>
              <a:gd name="connsiteY214" fmla="*/ 2035862 h 2323145"/>
              <a:gd name="connsiteX215" fmla="*/ 2478186 w 11269336"/>
              <a:gd name="connsiteY215" fmla="*/ 2036953 h 2323145"/>
              <a:gd name="connsiteX216" fmla="*/ 2477950 w 11269336"/>
              <a:gd name="connsiteY216" fmla="*/ 2036715 h 2323145"/>
              <a:gd name="connsiteX217" fmla="*/ 2470381 w 11269336"/>
              <a:gd name="connsiteY217" fmla="*/ 2038256 h 2323145"/>
              <a:gd name="connsiteX218" fmla="*/ 2433781 w 11269336"/>
              <a:gd name="connsiteY218" fmla="*/ 2049140 h 2323145"/>
              <a:gd name="connsiteX219" fmla="*/ 2381172 w 11269336"/>
              <a:gd name="connsiteY219" fmla="*/ 2030645 h 2323145"/>
              <a:gd name="connsiteX220" fmla="*/ 2360198 w 11269336"/>
              <a:gd name="connsiteY220" fmla="*/ 2029059 h 2323145"/>
              <a:gd name="connsiteX221" fmla="*/ 2348815 w 11269336"/>
              <a:gd name="connsiteY221" fmla="*/ 2026798 h 2323145"/>
              <a:gd name="connsiteX222" fmla="*/ 2347988 w 11269336"/>
              <a:gd name="connsiteY222" fmla="*/ 2025745 h 2323145"/>
              <a:gd name="connsiteX223" fmla="*/ 2312920 w 11269336"/>
              <a:gd name="connsiteY223" fmla="*/ 2036311 h 2323145"/>
              <a:gd name="connsiteX224" fmla="*/ 2307986 w 11269336"/>
              <a:gd name="connsiteY224" fmla="*/ 2035583 h 2323145"/>
              <a:gd name="connsiteX225" fmla="*/ 2285481 w 11269336"/>
              <a:gd name="connsiteY225" fmla="*/ 2045197 h 2323145"/>
              <a:gd name="connsiteX226" fmla="*/ 2273666 w 11269336"/>
              <a:gd name="connsiteY226" fmla="*/ 2048710 h 2323145"/>
              <a:gd name="connsiteX227" fmla="*/ 2270719 w 11269336"/>
              <a:gd name="connsiteY227" fmla="*/ 2052702 h 2323145"/>
              <a:gd name="connsiteX228" fmla="*/ 2253080 w 11269336"/>
              <a:gd name="connsiteY228" fmla="*/ 2056363 h 2323145"/>
              <a:gd name="connsiteX229" fmla="*/ 2250906 w 11269336"/>
              <a:gd name="connsiteY229" fmla="*/ 2055654 h 2323145"/>
              <a:gd name="connsiteX230" fmla="*/ 2236905 w 11269336"/>
              <a:gd name="connsiteY230" fmla="*/ 2062882 h 2323145"/>
              <a:gd name="connsiteX231" fmla="*/ 2225830 w 11269336"/>
              <a:gd name="connsiteY231" fmla="*/ 2074027 h 2323145"/>
              <a:gd name="connsiteX232" fmla="*/ 2073776 w 11269336"/>
              <a:gd name="connsiteY232" fmla="*/ 2089244 h 2323145"/>
              <a:gd name="connsiteX233" fmla="*/ 1948256 w 11269336"/>
              <a:gd name="connsiteY233" fmla="*/ 2146616 h 2323145"/>
              <a:gd name="connsiteX234" fmla="*/ 1865582 w 11269336"/>
              <a:gd name="connsiteY234" fmla="*/ 2153738 h 2323145"/>
              <a:gd name="connsiteX235" fmla="*/ 1835210 w 11269336"/>
              <a:gd name="connsiteY235" fmla="*/ 2134244 h 2323145"/>
              <a:gd name="connsiteX236" fmla="*/ 1632661 w 11269336"/>
              <a:gd name="connsiteY236" fmla="*/ 2173882 h 2323145"/>
              <a:gd name="connsiteX237" fmla="*/ 1579590 w 11269336"/>
              <a:gd name="connsiteY237" fmla="*/ 2173680 h 2323145"/>
              <a:gd name="connsiteX238" fmla="*/ 1535601 w 11269336"/>
              <a:gd name="connsiteY238" fmla="*/ 2194590 h 2323145"/>
              <a:gd name="connsiteX239" fmla="*/ 1515594 w 11269336"/>
              <a:gd name="connsiteY239" fmla="*/ 2189622 h 2323145"/>
              <a:gd name="connsiteX240" fmla="*/ 1512113 w 11269336"/>
              <a:gd name="connsiteY240" fmla="*/ 2188534 h 2323145"/>
              <a:gd name="connsiteX241" fmla="*/ 1498838 w 11269336"/>
              <a:gd name="connsiteY241" fmla="*/ 2189213 h 2323145"/>
              <a:gd name="connsiteX242" fmla="*/ 1494279 w 11269336"/>
              <a:gd name="connsiteY242" fmla="*/ 2183112 h 2323145"/>
              <a:gd name="connsiteX243" fmla="*/ 1473714 w 11269336"/>
              <a:gd name="connsiteY243" fmla="*/ 2179625 h 2323145"/>
              <a:gd name="connsiteX244" fmla="*/ 1449503 w 11269336"/>
              <a:gd name="connsiteY244" fmla="*/ 2182633 h 2323145"/>
              <a:gd name="connsiteX245" fmla="*/ 1266687 w 11269336"/>
              <a:gd name="connsiteY245" fmla="*/ 2212688 h 2323145"/>
              <a:gd name="connsiteX246" fmla="*/ 1239614 w 11269336"/>
              <a:gd name="connsiteY246" fmla="*/ 2209727 h 2323145"/>
              <a:gd name="connsiteX247" fmla="*/ 1202436 w 11269336"/>
              <a:gd name="connsiteY247" fmla="*/ 2209817 h 2323145"/>
              <a:gd name="connsiteX248" fmla="*/ 1136097 w 11269336"/>
              <a:gd name="connsiteY248" fmla="*/ 2205112 h 2323145"/>
              <a:gd name="connsiteX249" fmla="*/ 988232 w 11269336"/>
              <a:gd name="connsiteY249" fmla="*/ 2235635 h 2323145"/>
              <a:gd name="connsiteX250" fmla="*/ 981959 w 11269336"/>
              <a:gd name="connsiteY250" fmla="*/ 2231607 h 2323145"/>
              <a:gd name="connsiteX251" fmla="*/ 938600 w 11269336"/>
              <a:gd name="connsiteY251" fmla="*/ 2238113 h 2323145"/>
              <a:gd name="connsiteX252" fmla="*/ 791788 w 11269336"/>
              <a:gd name="connsiteY252" fmla="*/ 2293224 h 2323145"/>
              <a:gd name="connsiteX253" fmla="*/ 706914 w 11269336"/>
              <a:gd name="connsiteY253" fmla="*/ 2305046 h 2323145"/>
              <a:gd name="connsiteX254" fmla="*/ 675971 w 11269336"/>
              <a:gd name="connsiteY254" fmla="*/ 2304030 h 2323145"/>
              <a:gd name="connsiteX255" fmla="*/ 624180 w 11269336"/>
              <a:gd name="connsiteY255" fmla="*/ 2302650 h 2323145"/>
              <a:gd name="connsiteX256" fmla="*/ 583453 w 11269336"/>
              <a:gd name="connsiteY256" fmla="*/ 2288788 h 2323145"/>
              <a:gd name="connsiteX257" fmla="*/ 540946 w 11269336"/>
              <a:gd name="connsiteY257" fmla="*/ 2292721 h 2323145"/>
              <a:gd name="connsiteX258" fmla="*/ 533680 w 11269336"/>
              <a:gd name="connsiteY258" fmla="*/ 2310233 h 2323145"/>
              <a:gd name="connsiteX259" fmla="*/ 487366 w 11269336"/>
              <a:gd name="connsiteY259" fmla="*/ 2309053 h 2323145"/>
              <a:gd name="connsiteX260" fmla="*/ 416820 w 11269336"/>
              <a:gd name="connsiteY260" fmla="*/ 2305443 h 2323145"/>
              <a:gd name="connsiteX261" fmla="*/ 376805 w 11269336"/>
              <a:gd name="connsiteY261" fmla="*/ 2307647 h 2323145"/>
              <a:gd name="connsiteX262" fmla="*/ 266777 w 11269336"/>
              <a:gd name="connsiteY262" fmla="*/ 2309012 h 2323145"/>
              <a:gd name="connsiteX263" fmla="*/ 156013 w 11269336"/>
              <a:gd name="connsiteY263" fmla="*/ 2306832 h 2323145"/>
              <a:gd name="connsiteX264" fmla="*/ 87258 w 11269336"/>
              <a:gd name="connsiteY264" fmla="*/ 2285511 h 2323145"/>
              <a:gd name="connsiteX265" fmla="*/ 23798 w 11269336"/>
              <a:gd name="connsiteY265" fmla="*/ 2281822 h 2323145"/>
              <a:gd name="connsiteX266" fmla="*/ 0 w 11269336"/>
              <a:gd name="connsiteY266" fmla="*/ 2285369 h 2323145"/>
              <a:gd name="connsiteX267" fmla="*/ 0 w 11269336"/>
              <a:gd name="connsiteY267"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380600 w 11269336"/>
              <a:gd name="connsiteY19" fmla="*/ 549821 h 2323145"/>
              <a:gd name="connsiteX20" fmla="*/ 9139429 w 11269336"/>
              <a:gd name="connsiteY20" fmla="*/ 696446 h 2323145"/>
              <a:gd name="connsiteX21" fmla="*/ 9114263 w 11269336"/>
              <a:gd name="connsiteY21" fmla="*/ 709213 h 2323145"/>
              <a:gd name="connsiteX22" fmla="*/ 9028928 w 11269336"/>
              <a:gd name="connsiteY22" fmla="*/ 745350 h 2323145"/>
              <a:gd name="connsiteX23" fmla="*/ 8977138 w 11269336"/>
              <a:gd name="connsiteY23" fmla="*/ 774970 h 2323145"/>
              <a:gd name="connsiteX24" fmla="*/ 8947030 w 11269336"/>
              <a:gd name="connsiteY24" fmla="*/ 814934 h 2323145"/>
              <a:gd name="connsiteX25" fmla="*/ 8914746 w 11269336"/>
              <a:gd name="connsiteY25" fmla="*/ 826428 h 2323145"/>
              <a:gd name="connsiteX26" fmla="*/ 8917778 w 11269336"/>
              <a:gd name="connsiteY26" fmla="*/ 835198 h 2323145"/>
              <a:gd name="connsiteX27" fmla="*/ 8905560 w 11269336"/>
              <a:gd name="connsiteY27" fmla="*/ 838358 h 2323145"/>
              <a:gd name="connsiteX28" fmla="*/ 8897564 w 11269336"/>
              <a:gd name="connsiteY28" fmla="*/ 834287 h 2323145"/>
              <a:gd name="connsiteX29" fmla="*/ 8878040 w 11269336"/>
              <a:gd name="connsiteY29" fmla="*/ 844150 h 2323145"/>
              <a:gd name="connsiteX30" fmla="*/ 8882654 w 11269336"/>
              <a:gd name="connsiteY30" fmla="*/ 892768 h 2323145"/>
              <a:gd name="connsiteX31" fmla="*/ 8795998 w 11269336"/>
              <a:gd name="connsiteY31" fmla="*/ 863337 h 2323145"/>
              <a:gd name="connsiteX32" fmla="*/ 8776970 w 11269336"/>
              <a:gd name="connsiteY32" fmla="*/ 885177 h 2323145"/>
              <a:gd name="connsiteX33" fmla="*/ 8755719 w 11269336"/>
              <a:gd name="connsiteY33" fmla="*/ 889754 h 2323145"/>
              <a:gd name="connsiteX34" fmla="*/ 8743257 w 11269336"/>
              <a:gd name="connsiteY34" fmla="*/ 904723 h 2323145"/>
              <a:gd name="connsiteX35" fmla="*/ 8721366 w 11269336"/>
              <a:gd name="connsiteY35" fmla="*/ 904711 h 2323145"/>
              <a:gd name="connsiteX36" fmla="*/ 8678353 w 11269336"/>
              <a:gd name="connsiteY36" fmla="*/ 926318 h 2323145"/>
              <a:gd name="connsiteX37" fmla="*/ 8636849 w 11269336"/>
              <a:gd name="connsiteY37" fmla="*/ 937900 h 2323145"/>
              <a:gd name="connsiteX38" fmla="*/ 8620213 w 11269336"/>
              <a:gd name="connsiteY38" fmla="*/ 943068 h 2323145"/>
              <a:gd name="connsiteX39" fmla="*/ 8612581 w 11269336"/>
              <a:gd name="connsiteY39" fmla="*/ 952695 h 2323145"/>
              <a:gd name="connsiteX40" fmla="*/ 8589038 w 11269336"/>
              <a:gd name="connsiteY40" fmla="*/ 963892 h 2323145"/>
              <a:gd name="connsiteX41" fmla="*/ 8579950 w 11269336"/>
              <a:gd name="connsiteY41" fmla="*/ 960899 h 2323145"/>
              <a:gd name="connsiteX42" fmla="*/ 8579319 w 11269336"/>
              <a:gd name="connsiteY42" fmla="*/ 965630 h 2323145"/>
              <a:gd name="connsiteX43" fmla="*/ 8547429 w 11269336"/>
              <a:gd name="connsiteY43" fmla="*/ 984506 h 2323145"/>
              <a:gd name="connsiteX44" fmla="*/ 8478704 w 11269336"/>
              <a:gd name="connsiteY44" fmla="*/ 1025490 h 2323145"/>
              <a:gd name="connsiteX45" fmla="*/ 8461421 w 11269336"/>
              <a:gd name="connsiteY45" fmla="*/ 1035512 h 2323145"/>
              <a:gd name="connsiteX46" fmla="*/ 8445003 w 11269336"/>
              <a:gd name="connsiteY46" fmla="*/ 1036851 h 2323145"/>
              <a:gd name="connsiteX47" fmla="*/ 8357350 w 11269336"/>
              <a:gd name="connsiteY47" fmla="*/ 1060213 h 2323145"/>
              <a:gd name="connsiteX48" fmla="*/ 8335565 w 11269336"/>
              <a:gd name="connsiteY48" fmla="*/ 1061151 h 2323145"/>
              <a:gd name="connsiteX49" fmla="*/ 8325267 w 11269336"/>
              <a:gd name="connsiteY49" fmla="*/ 1055919 h 2323145"/>
              <a:gd name="connsiteX50" fmla="*/ 8293586 w 11269336"/>
              <a:gd name="connsiteY50" fmla="*/ 1076144 h 2323145"/>
              <a:gd name="connsiteX51" fmla="*/ 8242405 w 11269336"/>
              <a:gd name="connsiteY51" fmla="*/ 1095960 h 2323145"/>
              <a:gd name="connsiteX52" fmla="*/ 8197391 w 11269336"/>
              <a:gd name="connsiteY52" fmla="*/ 1107746 h 2323145"/>
              <a:gd name="connsiteX53" fmla="*/ 8081474 w 11269336"/>
              <a:gd name="connsiteY53" fmla="*/ 1130125 h 2323145"/>
              <a:gd name="connsiteX54" fmla="*/ 8053585 w 11269336"/>
              <a:gd name="connsiteY54" fmla="*/ 1129169 h 2323145"/>
              <a:gd name="connsiteX55" fmla="*/ 8038422 w 11269336"/>
              <a:gd name="connsiteY55" fmla="*/ 1119092 h 2323145"/>
              <a:gd name="connsiteX56" fmla="*/ 8029450 w 11269336"/>
              <a:gd name="connsiteY56" fmla="*/ 1125592 h 2323145"/>
              <a:gd name="connsiteX57" fmla="*/ 7959552 w 11269336"/>
              <a:gd name="connsiteY57" fmla="*/ 1140188 h 2323145"/>
              <a:gd name="connsiteX58" fmla="*/ 7914188 w 11269336"/>
              <a:gd name="connsiteY58" fmla="*/ 1150862 h 2323145"/>
              <a:gd name="connsiteX59" fmla="*/ 7914918 w 11269336"/>
              <a:gd name="connsiteY59" fmla="*/ 1168758 h 2323145"/>
              <a:gd name="connsiteX60" fmla="*/ 7875510 w 11269336"/>
              <a:gd name="connsiteY60" fmla="*/ 1183153 h 2323145"/>
              <a:gd name="connsiteX61" fmla="*/ 7829932 w 11269336"/>
              <a:gd name="connsiteY61" fmla="*/ 1180782 h 2323145"/>
              <a:gd name="connsiteX62" fmla="*/ 7779182 w 11269336"/>
              <a:gd name="connsiteY62" fmla="*/ 1192665 h 2323145"/>
              <a:gd name="connsiteX63" fmla="*/ 7748774 w 11269336"/>
              <a:gd name="connsiteY63" fmla="*/ 1199586 h 2323145"/>
              <a:gd name="connsiteX64" fmla="*/ 7671846 w 11269336"/>
              <a:gd name="connsiteY64" fmla="*/ 1231966 h 2323145"/>
              <a:gd name="connsiteX65" fmla="*/ 7554146 w 11269336"/>
              <a:gd name="connsiteY65" fmla="*/ 1319748 h 2323145"/>
              <a:gd name="connsiteX66" fmla="*/ 7515052 w 11269336"/>
              <a:gd name="connsiteY66" fmla="*/ 1336718 h 2323145"/>
              <a:gd name="connsiteX67" fmla="*/ 7507193 w 11269336"/>
              <a:gd name="connsiteY67" fmla="*/ 1334617 h 2323145"/>
              <a:gd name="connsiteX68" fmla="*/ 7461694 w 11269336"/>
              <a:gd name="connsiteY68" fmla="*/ 1375866 h 2323145"/>
              <a:gd name="connsiteX69" fmla="*/ 7377571 w 11269336"/>
              <a:gd name="connsiteY69" fmla="*/ 1400128 h 2323145"/>
              <a:gd name="connsiteX70" fmla="*/ 7311261 w 11269336"/>
              <a:gd name="connsiteY70" fmla="*/ 1412652 h 2323145"/>
              <a:gd name="connsiteX71" fmla="*/ 7275307 w 11269336"/>
              <a:gd name="connsiteY71" fmla="*/ 1422171 h 2323145"/>
              <a:gd name="connsiteX72" fmla="*/ 7247783 w 11269336"/>
              <a:gd name="connsiteY72" fmla="*/ 1426330 h 2323145"/>
              <a:gd name="connsiteX73" fmla="*/ 7185047 w 11269336"/>
              <a:gd name="connsiteY73" fmla="*/ 1451812 h 2323145"/>
              <a:gd name="connsiteX74" fmla="*/ 7084117 w 11269336"/>
              <a:gd name="connsiteY74" fmla="*/ 1500281 h 2323145"/>
              <a:gd name="connsiteX75" fmla="*/ 7062011 w 11269336"/>
              <a:gd name="connsiteY75" fmla="*/ 1509183 h 2323145"/>
              <a:gd name="connsiteX76" fmla="*/ 7040555 w 11269336"/>
              <a:gd name="connsiteY76" fmla="*/ 1511207 h 2323145"/>
              <a:gd name="connsiteX77" fmla="*/ 7033438 w 11269336"/>
              <a:gd name="connsiteY77" fmla="*/ 1506772 h 2323145"/>
              <a:gd name="connsiteX78" fmla="*/ 7020886 w 11269336"/>
              <a:gd name="connsiteY78" fmla="*/ 1510764 h 2323145"/>
              <a:gd name="connsiteX79" fmla="*/ 7017033 w 11269336"/>
              <a:gd name="connsiteY79" fmla="*/ 1510650 h 2323145"/>
              <a:gd name="connsiteX80" fmla="*/ 6995460 w 11269336"/>
              <a:gd name="connsiteY80" fmla="*/ 1511173 h 2323145"/>
              <a:gd name="connsiteX81" fmla="*/ 6962144 w 11269336"/>
              <a:gd name="connsiteY81" fmla="*/ 1541508 h 2323145"/>
              <a:gd name="connsiteX82" fmla="*/ 6910674 w 11269336"/>
              <a:gd name="connsiteY82" fmla="*/ 1554793 h 2323145"/>
              <a:gd name="connsiteX83" fmla="*/ 6732152 w 11269336"/>
              <a:gd name="connsiteY83" fmla="*/ 1642538 h 2323145"/>
              <a:gd name="connsiteX84" fmla="*/ 6694106 w 11269336"/>
              <a:gd name="connsiteY84" fmla="*/ 1632377 h 2323145"/>
              <a:gd name="connsiteX85" fmla="*/ 6617223 w 11269336"/>
              <a:gd name="connsiteY85" fmla="*/ 1659889 h 2323145"/>
              <a:gd name="connsiteX86" fmla="*/ 6521138 w 11269336"/>
              <a:gd name="connsiteY86" fmla="*/ 1744340 h 2323145"/>
              <a:gd name="connsiteX87" fmla="*/ 6380677 w 11269336"/>
              <a:gd name="connsiteY87" fmla="*/ 1796883 h 2323145"/>
              <a:gd name="connsiteX88" fmla="*/ 6374897 w 11269336"/>
              <a:gd name="connsiteY88" fmla="*/ 1809910 h 2323145"/>
              <a:gd name="connsiteX89" fmla="*/ 6364545 w 11269336"/>
              <a:gd name="connsiteY89" fmla="*/ 1820090 h 2323145"/>
              <a:gd name="connsiteX90" fmla="*/ 6362126 w 11269336"/>
              <a:gd name="connsiteY90" fmla="*/ 1819991 h 2323145"/>
              <a:gd name="connsiteX91" fmla="*/ 6346673 w 11269336"/>
              <a:gd name="connsiteY91" fmla="*/ 1827824 h 2323145"/>
              <a:gd name="connsiteX92" fmla="*/ 6345588 w 11269336"/>
              <a:gd name="connsiteY92" fmla="*/ 1832232 h 2323145"/>
              <a:gd name="connsiteX93" fmla="*/ 6335708 w 11269336"/>
              <a:gd name="connsiteY93" fmla="*/ 1838451 h 2323145"/>
              <a:gd name="connsiteX94" fmla="*/ 6318182 w 11269336"/>
              <a:gd name="connsiteY94" fmla="*/ 1852975 h 2323145"/>
              <a:gd name="connsiteX95" fmla="*/ 6313084 w 11269336"/>
              <a:gd name="connsiteY95" fmla="*/ 1853561 h 2323145"/>
              <a:gd name="connsiteX96" fmla="*/ 6283816 w 11269336"/>
              <a:gd name="connsiteY96" fmla="*/ 1872148 h 2323145"/>
              <a:gd name="connsiteX97" fmla="*/ 6282550 w 11269336"/>
              <a:gd name="connsiteY97" fmla="*/ 1871392 h 2323145"/>
              <a:gd name="connsiteX98" fmla="*/ 6270527 w 11269336"/>
              <a:gd name="connsiteY98" fmla="*/ 1872208 h 2323145"/>
              <a:gd name="connsiteX99" fmla="*/ 6249518 w 11269336"/>
              <a:gd name="connsiteY99" fmla="*/ 1876079 h 2323145"/>
              <a:gd name="connsiteX100" fmla="*/ 6190386 w 11269336"/>
              <a:gd name="connsiteY100" fmla="*/ 1872478 h 2323145"/>
              <a:gd name="connsiteX101" fmla="*/ 6159777 w 11269336"/>
              <a:gd name="connsiteY101" fmla="*/ 1891745 h 2323145"/>
              <a:gd name="connsiteX102" fmla="*/ 6153131 w 11269336"/>
              <a:gd name="connsiteY102" fmla="*/ 1895079 h 2323145"/>
              <a:gd name="connsiteX103" fmla="*/ 6152798 w 11269336"/>
              <a:gd name="connsiteY103" fmla="*/ 1894920 h 2323145"/>
              <a:gd name="connsiteX104" fmla="*/ 6145388 w 11269336"/>
              <a:gd name="connsiteY104" fmla="*/ 1897990 h 2323145"/>
              <a:gd name="connsiteX105" fmla="*/ 6141014 w 11269336"/>
              <a:gd name="connsiteY105" fmla="*/ 1901155 h 2323145"/>
              <a:gd name="connsiteX106" fmla="*/ 6128122 w 11269336"/>
              <a:gd name="connsiteY106" fmla="*/ 1907623 h 2323145"/>
              <a:gd name="connsiteX107" fmla="*/ 6122351 w 11269336"/>
              <a:gd name="connsiteY107" fmla="*/ 1908359 h 2323145"/>
              <a:gd name="connsiteX108" fmla="*/ 6064750 w 11269336"/>
              <a:gd name="connsiteY108" fmla="*/ 1896394 h 2323145"/>
              <a:gd name="connsiteX109" fmla="*/ 5964230 w 11269336"/>
              <a:gd name="connsiteY109" fmla="*/ 1910038 h 2323145"/>
              <a:gd name="connsiteX110" fmla="*/ 5865399 w 11269336"/>
              <a:gd name="connsiteY110" fmla="*/ 1926966 h 2323145"/>
              <a:gd name="connsiteX111" fmla="*/ 5829951 w 11269336"/>
              <a:gd name="connsiteY111" fmla="*/ 1934755 h 2323145"/>
              <a:gd name="connsiteX112" fmla="*/ 5765285 w 11269336"/>
              <a:gd name="connsiteY112" fmla="*/ 1941322 h 2323145"/>
              <a:gd name="connsiteX113" fmla="*/ 5734750 w 11269336"/>
              <a:gd name="connsiteY113" fmla="*/ 1939793 h 2323145"/>
              <a:gd name="connsiteX114" fmla="*/ 5733569 w 11269336"/>
              <a:gd name="connsiteY114" fmla="*/ 1940505 h 2323145"/>
              <a:gd name="connsiteX115" fmla="*/ 5730329 w 11269336"/>
              <a:gd name="connsiteY115" fmla="*/ 1937845 h 2323145"/>
              <a:gd name="connsiteX116" fmla="*/ 5724661 w 11269336"/>
              <a:gd name="connsiteY116" fmla="*/ 1937455 h 2323145"/>
              <a:gd name="connsiteX117" fmla="*/ 5710186 w 11269336"/>
              <a:gd name="connsiteY117" fmla="*/ 1941370 h 2323145"/>
              <a:gd name="connsiteX118" fmla="*/ 5704910 w 11269336"/>
              <a:gd name="connsiteY118" fmla="*/ 1943663 h 2323145"/>
              <a:gd name="connsiteX119" fmla="*/ 5696836 w 11269336"/>
              <a:gd name="connsiteY119" fmla="*/ 1945271 h 2323145"/>
              <a:gd name="connsiteX120" fmla="*/ 5696583 w 11269336"/>
              <a:gd name="connsiteY120" fmla="*/ 1945050 h 2323145"/>
              <a:gd name="connsiteX121" fmla="*/ 5689123 w 11269336"/>
              <a:gd name="connsiteY121" fmla="*/ 1947067 h 2323145"/>
              <a:gd name="connsiteX122" fmla="*/ 5653291 w 11269336"/>
              <a:gd name="connsiteY122" fmla="*/ 1960245 h 2323145"/>
              <a:gd name="connsiteX123" fmla="*/ 5599385 w 11269336"/>
              <a:gd name="connsiteY123" fmla="*/ 1945198 h 2323145"/>
              <a:gd name="connsiteX124" fmla="*/ 5578300 w 11269336"/>
              <a:gd name="connsiteY124" fmla="*/ 1944963 h 2323145"/>
              <a:gd name="connsiteX125" fmla="*/ 5566758 w 11269336"/>
              <a:gd name="connsiteY125" fmla="*/ 1943441 h 2323145"/>
              <a:gd name="connsiteX126" fmla="*/ 5565857 w 11269336"/>
              <a:gd name="connsiteY126" fmla="*/ 1942445 h 2323145"/>
              <a:gd name="connsiteX127" fmla="*/ 5531534 w 11269336"/>
              <a:gd name="connsiteY127" fmla="*/ 1955208 h 2323145"/>
              <a:gd name="connsiteX128" fmla="*/ 5526552 w 11269336"/>
              <a:gd name="connsiteY128" fmla="*/ 1954799 h 2323145"/>
              <a:gd name="connsiteX129" fmla="*/ 5504723 w 11269336"/>
              <a:gd name="connsiteY129" fmla="*/ 1965811 h 2323145"/>
              <a:gd name="connsiteX130" fmla="*/ 5493156 w 11269336"/>
              <a:gd name="connsiteY130" fmla="*/ 1970063 h 2323145"/>
              <a:gd name="connsiteX131" fmla="*/ 5490486 w 11269336"/>
              <a:gd name="connsiteY131" fmla="*/ 1974227 h 2323145"/>
              <a:gd name="connsiteX132" fmla="*/ 5473107 w 11269336"/>
              <a:gd name="connsiteY132" fmla="*/ 1979001 h 2323145"/>
              <a:gd name="connsiteX133" fmla="*/ 5470885 w 11269336"/>
              <a:gd name="connsiteY133" fmla="*/ 1978432 h 2323145"/>
              <a:gd name="connsiteX134" fmla="*/ 5457393 w 11269336"/>
              <a:gd name="connsiteY134" fmla="*/ 1986525 h 2323145"/>
              <a:gd name="connsiteX135" fmla="*/ 5447102 w 11269336"/>
              <a:gd name="connsiteY135" fmla="*/ 1998329 h 2323145"/>
              <a:gd name="connsiteX136" fmla="*/ 5159151 w 11269336"/>
              <a:gd name="connsiteY136" fmla="*/ 2029640 h 2323145"/>
              <a:gd name="connsiteX137" fmla="*/ 5041688 w 11269336"/>
              <a:gd name="connsiteY137" fmla="*/ 2022334 h 2323145"/>
              <a:gd name="connsiteX138" fmla="*/ 4860988 w 11269336"/>
              <a:gd name="connsiteY138" fmla="*/ 2135698 h 2323145"/>
              <a:gd name="connsiteX139" fmla="*/ 4807902 w 11269336"/>
              <a:gd name="connsiteY139" fmla="*/ 2138894 h 2323145"/>
              <a:gd name="connsiteX140" fmla="*/ 4765388 w 11269336"/>
              <a:gd name="connsiteY140" fmla="*/ 2162525 h 2323145"/>
              <a:gd name="connsiteX141" fmla="*/ 4745033 w 11269336"/>
              <a:gd name="connsiteY141" fmla="*/ 2158859 h 2323145"/>
              <a:gd name="connsiteX142" fmla="*/ 4741475 w 11269336"/>
              <a:gd name="connsiteY142" fmla="*/ 2157998 h 2323145"/>
              <a:gd name="connsiteX143" fmla="*/ 4728247 w 11269336"/>
              <a:gd name="connsiteY143" fmla="*/ 2159526 h 2323145"/>
              <a:gd name="connsiteX144" fmla="*/ 4723263 w 11269336"/>
              <a:gd name="connsiteY144" fmla="*/ 2153742 h 2323145"/>
              <a:gd name="connsiteX145" fmla="*/ 4702453 w 11269336"/>
              <a:gd name="connsiteY145" fmla="*/ 2151586 h 2323145"/>
              <a:gd name="connsiteX146" fmla="*/ 4678455 w 11269336"/>
              <a:gd name="connsiteY146" fmla="*/ 2156131 h 2323145"/>
              <a:gd name="connsiteX147" fmla="*/ 4593061 w 11269336"/>
              <a:gd name="connsiteY147" fmla="*/ 2171597 h 2323145"/>
              <a:gd name="connsiteX148" fmla="*/ 4579902 w 11269336"/>
              <a:gd name="connsiteY148" fmla="*/ 2177927 h 2323145"/>
              <a:gd name="connsiteX149" fmla="*/ 4533444 w 11269336"/>
              <a:gd name="connsiteY149" fmla="*/ 2181200 h 2323145"/>
              <a:gd name="connsiteX150" fmla="*/ 4492832 w 11269336"/>
              <a:gd name="connsiteY150" fmla="*/ 2188033 h 2323145"/>
              <a:gd name="connsiteX151" fmla="*/ 4467257 w 11269336"/>
              <a:gd name="connsiteY151" fmla="*/ 2196121 h 2323145"/>
              <a:gd name="connsiteX152" fmla="*/ 4459937 w 11269336"/>
              <a:gd name="connsiteY152" fmla="*/ 2195182 h 2323145"/>
              <a:gd name="connsiteX153" fmla="*/ 4433312 w 11269336"/>
              <a:gd name="connsiteY153" fmla="*/ 2199004 h 2323145"/>
              <a:gd name="connsiteX154" fmla="*/ 4420601 w 11269336"/>
              <a:gd name="connsiteY154" fmla="*/ 2205158 h 2323145"/>
              <a:gd name="connsiteX155" fmla="*/ 4405765 w 11269336"/>
              <a:gd name="connsiteY155" fmla="*/ 2199902 h 2323145"/>
              <a:gd name="connsiteX156" fmla="*/ 4401354 w 11269336"/>
              <a:gd name="connsiteY156" fmla="*/ 2194745 h 2323145"/>
              <a:gd name="connsiteX157" fmla="*/ 4383151 w 11269336"/>
              <a:gd name="connsiteY157" fmla="*/ 2201140 h 2323145"/>
              <a:gd name="connsiteX158" fmla="*/ 4366646 w 11269336"/>
              <a:gd name="connsiteY158" fmla="*/ 2198564 h 2323145"/>
              <a:gd name="connsiteX159" fmla="*/ 4354009 w 11269336"/>
              <a:gd name="connsiteY159" fmla="*/ 2204984 h 2323145"/>
              <a:gd name="connsiteX160" fmla="*/ 4348284 w 11269336"/>
              <a:gd name="connsiteY160" fmla="*/ 2205270 h 2323145"/>
              <a:gd name="connsiteX161" fmla="*/ 4333906 w 11269336"/>
              <a:gd name="connsiteY161" fmla="*/ 2205251 h 2323145"/>
              <a:gd name="connsiteX162" fmla="*/ 4308819 w 11269336"/>
              <a:gd name="connsiteY162" fmla="*/ 2203822 h 2323145"/>
              <a:gd name="connsiteX163" fmla="*/ 4301210 w 11269336"/>
              <a:gd name="connsiteY163" fmla="*/ 2204456 h 2323145"/>
              <a:gd name="connsiteX164" fmla="*/ 4283095 w 11269336"/>
              <a:gd name="connsiteY164" fmla="*/ 2198177 h 2323145"/>
              <a:gd name="connsiteX165" fmla="*/ 4250119 w 11269336"/>
              <a:gd name="connsiteY165" fmla="*/ 2196342 h 2323145"/>
              <a:gd name="connsiteX166" fmla="*/ 4189203 w 11269336"/>
              <a:gd name="connsiteY166" fmla="*/ 2178994 h 2323145"/>
              <a:gd name="connsiteX167" fmla="*/ 4154035 w 11269336"/>
              <a:gd name="connsiteY167" fmla="*/ 2171950 h 2323145"/>
              <a:gd name="connsiteX168" fmla="*/ 4129569 w 11269336"/>
              <a:gd name="connsiteY168" fmla="*/ 2163850 h 2323145"/>
              <a:gd name="connsiteX169" fmla="*/ 4061250 w 11269336"/>
              <a:gd name="connsiteY169" fmla="*/ 2159236 h 2323145"/>
              <a:gd name="connsiteX170" fmla="*/ 3945480 w 11269336"/>
              <a:gd name="connsiteY170" fmla="*/ 2158279 h 2323145"/>
              <a:gd name="connsiteX171" fmla="*/ 3921468 w 11269336"/>
              <a:gd name="connsiteY171" fmla="*/ 2156588 h 2323145"/>
              <a:gd name="connsiteX172" fmla="*/ 3903348 w 11269336"/>
              <a:gd name="connsiteY172" fmla="*/ 2149220 h 2323145"/>
              <a:gd name="connsiteX173" fmla="*/ 3901342 w 11269336"/>
              <a:gd name="connsiteY173" fmla="*/ 2142355 h 2323145"/>
              <a:gd name="connsiteX174" fmla="*/ 3888539 w 11269336"/>
              <a:gd name="connsiteY174" fmla="*/ 2140476 h 2323145"/>
              <a:gd name="connsiteX175" fmla="*/ 3885662 w 11269336"/>
              <a:gd name="connsiteY175" fmla="*/ 2138740 h 2323145"/>
              <a:gd name="connsiteX176" fmla="*/ 3868627 w 11269336"/>
              <a:gd name="connsiteY176" fmla="*/ 2130023 h 2323145"/>
              <a:gd name="connsiteX177" fmla="*/ 3819177 w 11269336"/>
              <a:gd name="connsiteY177" fmla="*/ 2142111 h 2323145"/>
              <a:gd name="connsiteX178" fmla="*/ 3769100 w 11269336"/>
              <a:gd name="connsiteY178" fmla="*/ 2131731 h 2323145"/>
              <a:gd name="connsiteX179" fmla="*/ 3562752 w 11269336"/>
              <a:gd name="connsiteY179" fmla="*/ 2131785 h 2323145"/>
              <a:gd name="connsiteX180" fmla="*/ 3541402 w 11269336"/>
              <a:gd name="connsiteY180" fmla="*/ 2106821 h 2323145"/>
              <a:gd name="connsiteX181" fmla="*/ 3365341 w 11269336"/>
              <a:gd name="connsiteY181" fmla="*/ 2077638 h 2323145"/>
              <a:gd name="connsiteX182" fmla="*/ 3170922 w 11269336"/>
              <a:gd name="connsiteY182" fmla="*/ 2115957 h 2323145"/>
              <a:gd name="connsiteX183" fmla="*/ 3156256 w 11269336"/>
              <a:gd name="connsiteY183" fmla="*/ 2124773 h 2323145"/>
              <a:gd name="connsiteX184" fmla="*/ 3140298 w 11269336"/>
              <a:gd name="connsiteY184" fmla="*/ 2129182 h 2323145"/>
              <a:gd name="connsiteX185" fmla="*/ 3138514 w 11269336"/>
              <a:gd name="connsiteY185" fmla="*/ 2128069 h 2323145"/>
              <a:gd name="connsiteX186" fmla="*/ 3120467 w 11269336"/>
              <a:gd name="connsiteY186" fmla="*/ 2128281 h 2323145"/>
              <a:gd name="connsiteX187" fmla="*/ 3116175 w 11269336"/>
              <a:gd name="connsiteY187" fmla="*/ 2131633 h 2323145"/>
              <a:gd name="connsiteX188" fmla="*/ 3103685 w 11269336"/>
              <a:gd name="connsiteY188" fmla="*/ 2132814 h 2323145"/>
              <a:gd name="connsiteX189" fmla="*/ 3078794 w 11269336"/>
              <a:gd name="connsiteY189" fmla="*/ 2137935 h 2323145"/>
              <a:gd name="connsiteX190" fmla="*/ 3074407 w 11269336"/>
              <a:gd name="connsiteY190" fmla="*/ 2136274 h 2323145"/>
              <a:gd name="connsiteX191" fmla="*/ 3037285 w 11269336"/>
              <a:gd name="connsiteY191" fmla="*/ 2139919 h 2323145"/>
              <a:gd name="connsiteX192" fmla="*/ 3036901 w 11269336"/>
              <a:gd name="connsiteY192" fmla="*/ 2138726 h 2323145"/>
              <a:gd name="connsiteX193" fmla="*/ 3026996 w 11269336"/>
              <a:gd name="connsiteY193" fmla="*/ 2134322 h 2323145"/>
              <a:gd name="connsiteX194" fmla="*/ 3007772 w 11269336"/>
              <a:gd name="connsiteY194" fmla="*/ 2128742 h 2323145"/>
              <a:gd name="connsiteX195" fmla="*/ 2965030 w 11269336"/>
              <a:gd name="connsiteY195" fmla="*/ 2100494 h 2323145"/>
              <a:gd name="connsiteX196" fmla="*/ 2926342 w 11269336"/>
              <a:gd name="connsiteY196" fmla="*/ 2104155 h 2323145"/>
              <a:gd name="connsiteX197" fmla="*/ 2918608 w 11269336"/>
              <a:gd name="connsiteY197" fmla="*/ 2104215 h 2323145"/>
              <a:gd name="connsiteX198" fmla="*/ 2918475 w 11269336"/>
              <a:gd name="connsiteY198" fmla="*/ 2103937 h 2323145"/>
              <a:gd name="connsiteX199" fmla="*/ 2910360 w 11269336"/>
              <a:gd name="connsiteY199" fmla="*/ 2103444 h 2323145"/>
              <a:gd name="connsiteX200" fmla="*/ 2904507 w 11269336"/>
              <a:gd name="connsiteY200" fmla="*/ 2104326 h 2323145"/>
              <a:gd name="connsiteX201" fmla="*/ 2889503 w 11269336"/>
              <a:gd name="connsiteY201" fmla="*/ 2104443 h 2323145"/>
              <a:gd name="connsiteX202" fmla="*/ 2884480 w 11269336"/>
              <a:gd name="connsiteY202" fmla="*/ 2102626 h 2323145"/>
              <a:gd name="connsiteX203" fmla="*/ 2882689 w 11269336"/>
              <a:gd name="connsiteY203" fmla="*/ 2099228 h 2323145"/>
              <a:gd name="connsiteX204" fmla="*/ 2881291 w 11269336"/>
              <a:gd name="connsiteY204" fmla="*/ 2099618 h 2323145"/>
              <a:gd name="connsiteX205" fmla="*/ 2853979 w 11269336"/>
              <a:gd name="connsiteY205" fmla="*/ 2090388 h 2323145"/>
              <a:gd name="connsiteX206" fmla="*/ 2791790 w 11269336"/>
              <a:gd name="connsiteY206" fmla="*/ 2080332 h 2323145"/>
              <a:gd name="connsiteX207" fmla="*/ 2755844 w 11269336"/>
              <a:gd name="connsiteY207" fmla="*/ 2078874 h 2323145"/>
              <a:gd name="connsiteX208" fmla="*/ 2657742 w 11269336"/>
              <a:gd name="connsiteY208" fmla="*/ 2070179 h 2323145"/>
              <a:gd name="connsiteX209" fmla="*/ 2559549 w 11269336"/>
              <a:gd name="connsiteY209" fmla="*/ 2057873 h 2323145"/>
              <a:gd name="connsiteX210" fmla="*/ 2512054 w 11269336"/>
              <a:gd name="connsiteY210" fmla="*/ 2031671 h 2323145"/>
              <a:gd name="connsiteX211" fmla="*/ 2506437 w 11269336"/>
              <a:gd name="connsiteY211" fmla="*/ 2030918 h 2323145"/>
              <a:gd name="connsiteX212" fmla="*/ 2491752 w 11269336"/>
              <a:gd name="connsiteY212" fmla="*/ 2033906 h 2323145"/>
              <a:gd name="connsiteX213" fmla="*/ 2486338 w 11269336"/>
              <a:gd name="connsiteY213" fmla="*/ 2035862 h 2323145"/>
              <a:gd name="connsiteX214" fmla="*/ 2478186 w 11269336"/>
              <a:gd name="connsiteY214" fmla="*/ 2036953 h 2323145"/>
              <a:gd name="connsiteX215" fmla="*/ 2477950 w 11269336"/>
              <a:gd name="connsiteY215" fmla="*/ 2036715 h 2323145"/>
              <a:gd name="connsiteX216" fmla="*/ 2470381 w 11269336"/>
              <a:gd name="connsiteY216" fmla="*/ 2038256 h 2323145"/>
              <a:gd name="connsiteX217" fmla="*/ 2433781 w 11269336"/>
              <a:gd name="connsiteY217" fmla="*/ 2049140 h 2323145"/>
              <a:gd name="connsiteX218" fmla="*/ 2381172 w 11269336"/>
              <a:gd name="connsiteY218" fmla="*/ 2030645 h 2323145"/>
              <a:gd name="connsiteX219" fmla="*/ 2360198 w 11269336"/>
              <a:gd name="connsiteY219" fmla="*/ 2029059 h 2323145"/>
              <a:gd name="connsiteX220" fmla="*/ 2348815 w 11269336"/>
              <a:gd name="connsiteY220" fmla="*/ 2026798 h 2323145"/>
              <a:gd name="connsiteX221" fmla="*/ 2347988 w 11269336"/>
              <a:gd name="connsiteY221" fmla="*/ 2025745 h 2323145"/>
              <a:gd name="connsiteX222" fmla="*/ 2312920 w 11269336"/>
              <a:gd name="connsiteY222" fmla="*/ 2036311 h 2323145"/>
              <a:gd name="connsiteX223" fmla="*/ 2307986 w 11269336"/>
              <a:gd name="connsiteY223" fmla="*/ 2035583 h 2323145"/>
              <a:gd name="connsiteX224" fmla="*/ 2285481 w 11269336"/>
              <a:gd name="connsiteY224" fmla="*/ 2045197 h 2323145"/>
              <a:gd name="connsiteX225" fmla="*/ 2273666 w 11269336"/>
              <a:gd name="connsiteY225" fmla="*/ 2048710 h 2323145"/>
              <a:gd name="connsiteX226" fmla="*/ 2270719 w 11269336"/>
              <a:gd name="connsiteY226" fmla="*/ 2052702 h 2323145"/>
              <a:gd name="connsiteX227" fmla="*/ 2253080 w 11269336"/>
              <a:gd name="connsiteY227" fmla="*/ 2056363 h 2323145"/>
              <a:gd name="connsiteX228" fmla="*/ 2250906 w 11269336"/>
              <a:gd name="connsiteY228" fmla="*/ 2055654 h 2323145"/>
              <a:gd name="connsiteX229" fmla="*/ 2236905 w 11269336"/>
              <a:gd name="connsiteY229" fmla="*/ 2062882 h 2323145"/>
              <a:gd name="connsiteX230" fmla="*/ 2225830 w 11269336"/>
              <a:gd name="connsiteY230" fmla="*/ 2074027 h 2323145"/>
              <a:gd name="connsiteX231" fmla="*/ 2073776 w 11269336"/>
              <a:gd name="connsiteY231" fmla="*/ 2089244 h 2323145"/>
              <a:gd name="connsiteX232" fmla="*/ 1948256 w 11269336"/>
              <a:gd name="connsiteY232" fmla="*/ 2146616 h 2323145"/>
              <a:gd name="connsiteX233" fmla="*/ 1865582 w 11269336"/>
              <a:gd name="connsiteY233" fmla="*/ 2153738 h 2323145"/>
              <a:gd name="connsiteX234" fmla="*/ 1835210 w 11269336"/>
              <a:gd name="connsiteY234" fmla="*/ 2134244 h 2323145"/>
              <a:gd name="connsiteX235" fmla="*/ 1632661 w 11269336"/>
              <a:gd name="connsiteY235" fmla="*/ 2173882 h 2323145"/>
              <a:gd name="connsiteX236" fmla="*/ 1579590 w 11269336"/>
              <a:gd name="connsiteY236" fmla="*/ 2173680 h 2323145"/>
              <a:gd name="connsiteX237" fmla="*/ 1535601 w 11269336"/>
              <a:gd name="connsiteY237" fmla="*/ 2194590 h 2323145"/>
              <a:gd name="connsiteX238" fmla="*/ 1515594 w 11269336"/>
              <a:gd name="connsiteY238" fmla="*/ 2189622 h 2323145"/>
              <a:gd name="connsiteX239" fmla="*/ 1512113 w 11269336"/>
              <a:gd name="connsiteY239" fmla="*/ 2188534 h 2323145"/>
              <a:gd name="connsiteX240" fmla="*/ 1498838 w 11269336"/>
              <a:gd name="connsiteY240" fmla="*/ 2189213 h 2323145"/>
              <a:gd name="connsiteX241" fmla="*/ 1494279 w 11269336"/>
              <a:gd name="connsiteY241" fmla="*/ 2183112 h 2323145"/>
              <a:gd name="connsiteX242" fmla="*/ 1473714 w 11269336"/>
              <a:gd name="connsiteY242" fmla="*/ 2179625 h 2323145"/>
              <a:gd name="connsiteX243" fmla="*/ 1449503 w 11269336"/>
              <a:gd name="connsiteY243" fmla="*/ 2182633 h 2323145"/>
              <a:gd name="connsiteX244" fmla="*/ 1266687 w 11269336"/>
              <a:gd name="connsiteY244" fmla="*/ 2212688 h 2323145"/>
              <a:gd name="connsiteX245" fmla="*/ 1239614 w 11269336"/>
              <a:gd name="connsiteY245" fmla="*/ 2209727 h 2323145"/>
              <a:gd name="connsiteX246" fmla="*/ 1202436 w 11269336"/>
              <a:gd name="connsiteY246" fmla="*/ 2209817 h 2323145"/>
              <a:gd name="connsiteX247" fmla="*/ 1136097 w 11269336"/>
              <a:gd name="connsiteY247" fmla="*/ 2205112 h 2323145"/>
              <a:gd name="connsiteX248" fmla="*/ 988232 w 11269336"/>
              <a:gd name="connsiteY248" fmla="*/ 2235635 h 2323145"/>
              <a:gd name="connsiteX249" fmla="*/ 981959 w 11269336"/>
              <a:gd name="connsiteY249" fmla="*/ 2231607 h 2323145"/>
              <a:gd name="connsiteX250" fmla="*/ 938600 w 11269336"/>
              <a:gd name="connsiteY250" fmla="*/ 2238113 h 2323145"/>
              <a:gd name="connsiteX251" fmla="*/ 791788 w 11269336"/>
              <a:gd name="connsiteY251" fmla="*/ 2293224 h 2323145"/>
              <a:gd name="connsiteX252" fmla="*/ 706914 w 11269336"/>
              <a:gd name="connsiteY252" fmla="*/ 2305046 h 2323145"/>
              <a:gd name="connsiteX253" fmla="*/ 675971 w 11269336"/>
              <a:gd name="connsiteY253" fmla="*/ 2304030 h 2323145"/>
              <a:gd name="connsiteX254" fmla="*/ 624180 w 11269336"/>
              <a:gd name="connsiteY254" fmla="*/ 2302650 h 2323145"/>
              <a:gd name="connsiteX255" fmla="*/ 583453 w 11269336"/>
              <a:gd name="connsiteY255" fmla="*/ 2288788 h 2323145"/>
              <a:gd name="connsiteX256" fmla="*/ 540946 w 11269336"/>
              <a:gd name="connsiteY256" fmla="*/ 2292721 h 2323145"/>
              <a:gd name="connsiteX257" fmla="*/ 533680 w 11269336"/>
              <a:gd name="connsiteY257" fmla="*/ 2310233 h 2323145"/>
              <a:gd name="connsiteX258" fmla="*/ 487366 w 11269336"/>
              <a:gd name="connsiteY258" fmla="*/ 2309053 h 2323145"/>
              <a:gd name="connsiteX259" fmla="*/ 416820 w 11269336"/>
              <a:gd name="connsiteY259" fmla="*/ 2305443 h 2323145"/>
              <a:gd name="connsiteX260" fmla="*/ 376805 w 11269336"/>
              <a:gd name="connsiteY260" fmla="*/ 2307647 h 2323145"/>
              <a:gd name="connsiteX261" fmla="*/ 266777 w 11269336"/>
              <a:gd name="connsiteY261" fmla="*/ 2309012 h 2323145"/>
              <a:gd name="connsiteX262" fmla="*/ 156013 w 11269336"/>
              <a:gd name="connsiteY262" fmla="*/ 2306832 h 2323145"/>
              <a:gd name="connsiteX263" fmla="*/ 87258 w 11269336"/>
              <a:gd name="connsiteY263" fmla="*/ 2285511 h 2323145"/>
              <a:gd name="connsiteX264" fmla="*/ 23798 w 11269336"/>
              <a:gd name="connsiteY264" fmla="*/ 2281822 h 2323145"/>
              <a:gd name="connsiteX265" fmla="*/ 0 w 11269336"/>
              <a:gd name="connsiteY265" fmla="*/ 2285369 h 2323145"/>
              <a:gd name="connsiteX266" fmla="*/ 0 w 11269336"/>
              <a:gd name="connsiteY26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39429 w 11269336"/>
              <a:gd name="connsiteY20" fmla="*/ 696446 h 2323145"/>
              <a:gd name="connsiteX21" fmla="*/ 9114263 w 11269336"/>
              <a:gd name="connsiteY21" fmla="*/ 709213 h 2323145"/>
              <a:gd name="connsiteX22" fmla="*/ 9028928 w 11269336"/>
              <a:gd name="connsiteY22" fmla="*/ 745350 h 2323145"/>
              <a:gd name="connsiteX23" fmla="*/ 8977138 w 11269336"/>
              <a:gd name="connsiteY23" fmla="*/ 774970 h 2323145"/>
              <a:gd name="connsiteX24" fmla="*/ 8947030 w 11269336"/>
              <a:gd name="connsiteY24" fmla="*/ 814934 h 2323145"/>
              <a:gd name="connsiteX25" fmla="*/ 8914746 w 11269336"/>
              <a:gd name="connsiteY25" fmla="*/ 826428 h 2323145"/>
              <a:gd name="connsiteX26" fmla="*/ 8917778 w 11269336"/>
              <a:gd name="connsiteY26" fmla="*/ 835198 h 2323145"/>
              <a:gd name="connsiteX27" fmla="*/ 8905560 w 11269336"/>
              <a:gd name="connsiteY27" fmla="*/ 838358 h 2323145"/>
              <a:gd name="connsiteX28" fmla="*/ 8897564 w 11269336"/>
              <a:gd name="connsiteY28" fmla="*/ 834287 h 2323145"/>
              <a:gd name="connsiteX29" fmla="*/ 8878040 w 11269336"/>
              <a:gd name="connsiteY29" fmla="*/ 844150 h 2323145"/>
              <a:gd name="connsiteX30" fmla="*/ 8882654 w 11269336"/>
              <a:gd name="connsiteY30" fmla="*/ 892768 h 2323145"/>
              <a:gd name="connsiteX31" fmla="*/ 8795998 w 11269336"/>
              <a:gd name="connsiteY31" fmla="*/ 863337 h 2323145"/>
              <a:gd name="connsiteX32" fmla="*/ 8776970 w 11269336"/>
              <a:gd name="connsiteY32" fmla="*/ 885177 h 2323145"/>
              <a:gd name="connsiteX33" fmla="*/ 8755719 w 11269336"/>
              <a:gd name="connsiteY33" fmla="*/ 889754 h 2323145"/>
              <a:gd name="connsiteX34" fmla="*/ 8743257 w 11269336"/>
              <a:gd name="connsiteY34" fmla="*/ 904723 h 2323145"/>
              <a:gd name="connsiteX35" fmla="*/ 8721366 w 11269336"/>
              <a:gd name="connsiteY35" fmla="*/ 904711 h 2323145"/>
              <a:gd name="connsiteX36" fmla="*/ 8678353 w 11269336"/>
              <a:gd name="connsiteY36" fmla="*/ 926318 h 2323145"/>
              <a:gd name="connsiteX37" fmla="*/ 8636849 w 11269336"/>
              <a:gd name="connsiteY37" fmla="*/ 937900 h 2323145"/>
              <a:gd name="connsiteX38" fmla="*/ 8620213 w 11269336"/>
              <a:gd name="connsiteY38" fmla="*/ 943068 h 2323145"/>
              <a:gd name="connsiteX39" fmla="*/ 8612581 w 11269336"/>
              <a:gd name="connsiteY39" fmla="*/ 952695 h 2323145"/>
              <a:gd name="connsiteX40" fmla="*/ 8589038 w 11269336"/>
              <a:gd name="connsiteY40" fmla="*/ 963892 h 2323145"/>
              <a:gd name="connsiteX41" fmla="*/ 8579950 w 11269336"/>
              <a:gd name="connsiteY41" fmla="*/ 960899 h 2323145"/>
              <a:gd name="connsiteX42" fmla="*/ 8579319 w 11269336"/>
              <a:gd name="connsiteY42" fmla="*/ 965630 h 2323145"/>
              <a:gd name="connsiteX43" fmla="*/ 8547429 w 11269336"/>
              <a:gd name="connsiteY43" fmla="*/ 984506 h 2323145"/>
              <a:gd name="connsiteX44" fmla="*/ 8478704 w 11269336"/>
              <a:gd name="connsiteY44" fmla="*/ 1025490 h 2323145"/>
              <a:gd name="connsiteX45" fmla="*/ 8461421 w 11269336"/>
              <a:gd name="connsiteY45" fmla="*/ 1035512 h 2323145"/>
              <a:gd name="connsiteX46" fmla="*/ 8445003 w 11269336"/>
              <a:gd name="connsiteY46" fmla="*/ 1036851 h 2323145"/>
              <a:gd name="connsiteX47" fmla="*/ 8357350 w 11269336"/>
              <a:gd name="connsiteY47" fmla="*/ 1060213 h 2323145"/>
              <a:gd name="connsiteX48" fmla="*/ 8335565 w 11269336"/>
              <a:gd name="connsiteY48" fmla="*/ 1061151 h 2323145"/>
              <a:gd name="connsiteX49" fmla="*/ 8325267 w 11269336"/>
              <a:gd name="connsiteY49" fmla="*/ 1055919 h 2323145"/>
              <a:gd name="connsiteX50" fmla="*/ 8293586 w 11269336"/>
              <a:gd name="connsiteY50" fmla="*/ 1076144 h 2323145"/>
              <a:gd name="connsiteX51" fmla="*/ 8242405 w 11269336"/>
              <a:gd name="connsiteY51" fmla="*/ 1095960 h 2323145"/>
              <a:gd name="connsiteX52" fmla="*/ 8197391 w 11269336"/>
              <a:gd name="connsiteY52" fmla="*/ 1107746 h 2323145"/>
              <a:gd name="connsiteX53" fmla="*/ 8081474 w 11269336"/>
              <a:gd name="connsiteY53" fmla="*/ 1130125 h 2323145"/>
              <a:gd name="connsiteX54" fmla="*/ 8053585 w 11269336"/>
              <a:gd name="connsiteY54" fmla="*/ 1129169 h 2323145"/>
              <a:gd name="connsiteX55" fmla="*/ 8038422 w 11269336"/>
              <a:gd name="connsiteY55" fmla="*/ 1119092 h 2323145"/>
              <a:gd name="connsiteX56" fmla="*/ 8029450 w 11269336"/>
              <a:gd name="connsiteY56" fmla="*/ 1125592 h 2323145"/>
              <a:gd name="connsiteX57" fmla="*/ 7959552 w 11269336"/>
              <a:gd name="connsiteY57" fmla="*/ 1140188 h 2323145"/>
              <a:gd name="connsiteX58" fmla="*/ 7914188 w 11269336"/>
              <a:gd name="connsiteY58" fmla="*/ 1150862 h 2323145"/>
              <a:gd name="connsiteX59" fmla="*/ 7914918 w 11269336"/>
              <a:gd name="connsiteY59" fmla="*/ 1168758 h 2323145"/>
              <a:gd name="connsiteX60" fmla="*/ 7875510 w 11269336"/>
              <a:gd name="connsiteY60" fmla="*/ 1183153 h 2323145"/>
              <a:gd name="connsiteX61" fmla="*/ 7829932 w 11269336"/>
              <a:gd name="connsiteY61" fmla="*/ 1180782 h 2323145"/>
              <a:gd name="connsiteX62" fmla="*/ 7779182 w 11269336"/>
              <a:gd name="connsiteY62" fmla="*/ 1192665 h 2323145"/>
              <a:gd name="connsiteX63" fmla="*/ 7748774 w 11269336"/>
              <a:gd name="connsiteY63" fmla="*/ 1199586 h 2323145"/>
              <a:gd name="connsiteX64" fmla="*/ 7671846 w 11269336"/>
              <a:gd name="connsiteY64" fmla="*/ 1231966 h 2323145"/>
              <a:gd name="connsiteX65" fmla="*/ 7554146 w 11269336"/>
              <a:gd name="connsiteY65" fmla="*/ 1319748 h 2323145"/>
              <a:gd name="connsiteX66" fmla="*/ 7515052 w 11269336"/>
              <a:gd name="connsiteY66" fmla="*/ 1336718 h 2323145"/>
              <a:gd name="connsiteX67" fmla="*/ 7507193 w 11269336"/>
              <a:gd name="connsiteY67" fmla="*/ 1334617 h 2323145"/>
              <a:gd name="connsiteX68" fmla="*/ 7461694 w 11269336"/>
              <a:gd name="connsiteY68" fmla="*/ 1375866 h 2323145"/>
              <a:gd name="connsiteX69" fmla="*/ 7377571 w 11269336"/>
              <a:gd name="connsiteY69" fmla="*/ 1400128 h 2323145"/>
              <a:gd name="connsiteX70" fmla="*/ 7311261 w 11269336"/>
              <a:gd name="connsiteY70" fmla="*/ 1412652 h 2323145"/>
              <a:gd name="connsiteX71" fmla="*/ 7275307 w 11269336"/>
              <a:gd name="connsiteY71" fmla="*/ 1422171 h 2323145"/>
              <a:gd name="connsiteX72" fmla="*/ 7247783 w 11269336"/>
              <a:gd name="connsiteY72" fmla="*/ 1426330 h 2323145"/>
              <a:gd name="connsiteX73" fmla="*/ 7185047 w 11269336"/>
              <a:gd name="connsiteY73" fmla="*/ 1451812 h 2323145"/>
              <a:gd name="connsiteX74" fmla="*/ 7084117 w 11269336"/>
              <a:gd name="connsiteY74" fmla="*/ 1500281 h 2323145"/>
              <a:gd name="connsiteX75" fmla="*/ 7062011 w 11269336"/>
              <a:gd name="connsiteY75" fmla="*/ 1509183 h 2323145"/>
              <a:gd name="connsiteX76" fmla="*/ 7040555 w 11269336"/>
              <a:gd name="connsiteY76" fmla="*/ 1511207 h 2323145"/>
              <a:gd name="connsiteX77" fmla="*/ 7033438 w 11269336"/>
              <a:gd name="connsiteY77" fmla="*/ 1506772 h 2323145"/>
              <a:gd name="connsiteX78" fmla="*/ 7020886 w 11269336"/>
              <a:gd name="connsiteY78" fmla="*/ 1510764 h 2323145"/>
              <a:gd name="connsiteX79" fmla="*/ 7017033 w 11269336"/>
              <a:gd name="connsiteY79" fmla="*/ 1510650 h 2323145"/>
              <a:gd name="connsiteX80" fmla="*/ 6995460 w 11269336"/>
              <a:gd name="connsiteY80" fmla="*/ 1511173 h 2323145"/>
              <a:gd name="connsiteX81" fmla="*/ 6962144 w 11269336"/>
              <a:gd name="connsiteY81" fmla="*/ 1541508 h 2323145"/>
              <a:gd name="connsiteX82" fmla="*/ 6910674 w 11269336"/>
              <a:gd name="connsiteY82" fmla="*/ 1554793 h 2323145"/>
              <a:gd name="connsiteX83" fmla="*/ 6732152 w 11269336"/>
              <a:gd name="connsiteY83" fmla="*/ 1642538 h 2323145"/>
              <a:gd name="connsiteX84" fmla="*/ 6694106 w 11269336"/>
              <a:gd name="connsiteY84" fmla="*/ 1632377 h 2323145"/>
              <a:gd name="connsiteX85" fmla="*/ 6617223 w 11269336"/>
              <a:gd name="connsiteY85" fmla="*/ 1659889 h 2323145"/>
              <a:gd name="connsiteX86" fmla="*/ 6521138 w 11269336"/>
              <a:gd name="connsiteY86" fmla="*/ 1744340 h 2323145"/>
              <a:gd name="connsiteX87" fmla="*/ 6380677 w 11269336"/>
              <a:gd name="connsiteY87" fmla="*/ 1796883 h 2323145"/>
              <a:gd name="connsiteX88" fmla="*/ 6374897 w 11269336"/>
              <a:gd name="connsiteY88" fmla="*/ 1809910 h 2323145"/>
              <a:gd name="connsiteX89" fmla="*/ 6364545 w 11269336"/>
              <a:gd name="connsiteY89" fmla="*/ 1820090 h 2323145"/>
              <a:gd name="connsiteX90" fmla="*/ 6362126 w 11269336"/>
              <a:gd name="connsiteY90" fmla="*/ 1819991 h 2323145"/>
              <a:gd name="connsiteX91" fmla="*/ 6346673 w 11269336"/>
              <a:gd name="connsiteY91" fmla="*/ 1827824 h 2323145"/>
              <a:gd name="connsiteX92" fmla="*/ 6345588 w 11269336"/>
              <a:gd name="connsiteY92" fmla="*/ 1832232 h 2323145"/>
              <a:gd name="connsiteX93" fmla="*/ 6335708 w 11269336"/>
              <a:gd name="connsiteY93" fmla="*/ 1838451 h 2323145"/>
              <a:gd name="connsiteX94" fmla="*/ 6318182 w 11269336"/>
              <a:gd name="connsiteY94" fmla="*/ 1852975 h 2323145"/>
              <a:gd name="connsiteX95" fmla="*/ 6313084 w 11269336"/>
              <a:gd name="connsiteY95" fmla="*/ 1853561 h 2323145"/>
              <a:gd name="connsiteX96" fmla="*/ 6283816 w 11269336"/>
              <a:gd name="connsiteY96" fmla="*/ 1872148 h 2323145"/>
              <a:gd name="connsiteX97" fmla="*/ 6282550 w 11269336"/>
              <a:gd name="connsiteY97" fmla="*/ 1871392 h 2323145"/>
              <a:gd name="connsiteX98" fmla="*/ 6270527 w 11269336"/>
              <a:gd name="connsiteY98" fmla="*/ 1872208 h 2323145"/>
              <a:gd name="connsiteX99" fmla="*/ 6249518 w 11269336"/>
              <a:gd name="connsiteY99" fmla="*/ 1876079 h 2323145"/>
              <a:gd name="connsiteX100" fmla="*/ 6190386 w 11269336"/>
              <a:gd name="connsiteY100" fmla="*/ 1872478 h 2323145"/>
              <a:gd name="connsiteX101" fmla="*/ 6159777 w 11269336"/>
              <a:gd name="connsiteY101" fmla="*/ 1891745 h 2323145"/>
              <a:gd name="connsiteX102" fmla="*/ 6153131 w 11269336"/>
              <a:gd name="connsiteY102" fmla="*/ 1895079 h 2323145"/>
              <a:gd name="connsiteX103" fmla="*/ 6152798 w 11269336"/>
              <a:gd name="connsiteY103" fmla="*/ 1894920 h 2323145"/>
              <a:gd name="connsiteX104" fmla="*/ 6145388 w 11269336"/>
              <a:gd name="connsiteY104" fmla="*/ 1897990 h 2323145"/>
              <a:gd name="connsiteX105" fmla="*/ 6141014 w 11269336"/>
              <a:gd name="connsiteY105" fmla="*/ 1901155 h 2323145"/>
              <a:gd name="connsiteX106" fmla="*/ 6128122 w 11269336"/>
              <a:gd name="connsiteY106" fmla="*/ 1907623 h 2323145"/>
              <a:gd name="connsiteX107" fmla="*/ 6122351 w 11269336"/>
              <a:gd name="connsiteY107" fmla="*/ 1908359 h 2323145"/>
              <a:gd name="connsiteX108" fmla="*/ 6064750 w 11269336"/>
              <a:gd name="connsiteY108" fmla="*/ 1896394 h 2323145"/>
              <a:gd name="connsiteX109" fmla="*/ 5964230 w 11269336"/>
              <a:gd name="connsiteY109" fmla="*/ 1910038 h 2323145"/>
              <a:gd name="connsiteX110" fmla="*/ 5865399 w 11269336"/>
              <a:gd name="connsiteY110" fmla="*/ 1926966 h 2323145"/>
              <a:gd name="connsiteX111" fmla="*/ 5829951 w 11269336"/>
              <a:gd name="connsiteY111" fmla="*/ 1934755 h 2323145"/>
              <a:gd name="connsiteX112" fmla="*/ 5765285 w 11269336"/>
              <a:gd name="connsiteY112" fmla="*/ 1941322 h 2323145"/>
              <a:gd name="connsiteX113" fmla="*/ 5734750 w 11269336"/>
              <a:gd name="connsiteY113" fmla="*/ 1939793 h 2323145"/>
              <a:gd name="connsiteX114" fmla="*/ 5733569 w 11269336"/>
              <a:gd name="connsiteY114" fmla="*/ 1940505 h 2323145"/>
              <a:gd name="connsiteX115" fmla="*/ 5730329 w 11269336"/>
              <a:gd name="connsiteY115" fmla="*/ 1937845 h 2323145"/>
              <a:gd name="connsiteX116" fmla="*/ 5724661 w 11269336"/>
              <a:gd name="connsiteY116" fmla="*/ 1937455 h 2323145"/>
              <a:gd name="connsiteX117" fmla="*/ 5710186 w 11269336"/>
              <a:gd name="connsiteY117" fmla="*/ 1941370 h 2323145"/>
              <a:gd name="connsiteX118" fmla="*/ 5704910 w 11269336"/>
              <a:gd name="connsiteY118" fmla="*/ 1943663 h 2323145"/>
              <a:gd name="connsiteX119" fmla="*/ 5696836 w 11269336"/>
              <a:gd name="connsiteY119" fmla="*/ 1945271 h 2323145"/>
              <a:gd name="connsiteX120" fmla="*/ 5696583 w 11269336"/>
              <a:gd name="connsiteY120" fmla="*/ 1945050 h 2323145"/>
              <a:gd name="connsiteX121" fmla="*/ 5689123 w 11269336"/>
              <a:gd name="connsiteY121" fmla="*/ 1947067 h 2323145"/>
              <a:gd name="connsiteX122" fmla="*/ 5653291 w 11269336"/>
              <a:gd name="connsiteY122" fmla="*/ 1960245 h 2323145"/>
              <a:gd name="connsiteX123" fmla="*/ 5599385 w 11269336"/>
              <a:gd name="connsiteY123" fmla="*/ 1945198 h 2323145"/>
              <a:gd name="connsiteX124" fmla="*/ 5578300 w 11269336"/>
              <a:gd name="connsiteY124" fmla="*/ 1944963 h 2323145"/>
              <a:gd name="connsiteX125" fmla="*/ 5566758 w 11269336"/>
              <a:gd name="connsiteY125" fmla="*/ 1943441 h 2323145"/>
              <a:gd name="connsiteX126" fmla="*/ 5565857 w 11269336"/>
              <a:gd name="connsiteY126" fmla="*/ 1942445 h 2323145"/>
              <a:gd name="connsiteX127" fmla="*/ 5531534 w 11269336"/>
              <a:gd name="connsiteY127" fmla="*/ 1955208 h 2323145"/>
              <a:gd name="connsiteX128" fmla="*/ 5526552 w 11269336"/>
              <a:gd name="connsiteY128" fmla="*/ 1954799 h 2323145"/>
              <a:gd name="connsiteX129" fmla="*/ 5504723 w 11269336"/>
              <a:gd name="connsiteY129" fmla="*/ 1965811 h 2323145"/>
              <a:gd name="connsiteX130" fmla="*/ 5493156 w 11269336"/>
              <a:gd name="connsiteY130" fmla="*/ 1970063 h 2323145"/>
              <a:gd name="connsiteX131" fmla="*/ 5490486 w 11269336"/>
              <a:gd name="connsiteY131" fmla="*/ 1974227 h 2323145"/>
              <a:gd name="connsiteX132" fmla="*/ 5473107 w 11269336"/>
              <a:gd name="connsiteY132" fmla="*/ 1979001 h 2323145"/>
              <a:gd name="connsiteX133" fmla="*/ 5470885 w 11269336"/>
              <a:gd name="connsiteY133" fmla="*/ 1978432 h 2323145"/>
              <a:gd name="connsiteX134" fmla="*/ 5457393 w 11269336"/>
              <a:gd name="connsiteY134" fmla="*/ 1986525 h 2323145"/>
              <a:gd name="connsiteX135" fmla="*/ 5447102 w 11269336"/>
              <a:gd name="connsiteY135" fmla="*/ 1998329 h 2323145"/>
              <a:gd name="connsiteX136" fmla="*/ 5159151 w 11269336"/>
              <a:gd name="connsiteY136" fmla="*/ 2029640 h 2323145"/>
              <a:gd name="connsiteX137" fmla="*/ 5041688 w 11269336"/>
              <a:gd name="connsiteY137" fmla="*/ 2022334 h 2323145"/>
              <a:gd name="connsiteX138" fmla="*/ 4860988 w 11269336"/>
              <a:gd name="connsiteY138" fmla="*/ 2135698 h 2323145"/>
              <a:gd name="connsiteX139" fmla="*/ 4807902 w 11269336"/>
              <a:gd name="connsiteY139" fmla="*/ 2138894 h 2323145"/>
              <a:gd name="connsiteX140" fmla="*/ 4765388 w 11269336"/>
              <a:gd name="connsiteY140" fmla="*/ 2162525 h 2323145"/>
              <a:gd name="connsiteX141" fmla="*/ 4745033 w 11269336"/>
              <a:gd name="connsiteY141" fmla="*/ 2158859 h 2323145"/>
              <a:gd name="connsiteX142" fmla="*/ 4741475 w 11269336"/>
              <a:gd name="connsiteY142" fmla="*/ 2157998 h 2323145"/>
              <a:gd name="connsiteX143" fmla="*/ 4728247 w 11269336"/>
              <a:gd name="connsiteY143" fmla="*/ 2159526 h 2323145"/>
              <a:gd name="connsiteX144" fmla="*/ 4723263 w 11269336"/>
              <a:gd name="connsiteY144" fmla="*/ 2153742 h 2323145"/>
              <a:gd name="connsiteX145" fmla="*/ 4702453 w 11269336"/>
              <a:gd name="connsiteY145" fmla="*/ 2151586 h 2323145"/>
              <a:gd name="connsiteX146" fmla="*/ 4678455 w 11269336"/>
              <a:gd name="connsiteY146" fmla="*/ 2156131 h 2323145"/>
              <a:gd name="connsiteX147" fmla="*/ 4593061 w 11269336"/>
              <a:gd name="connsiteY147" fmla="*/ 2171597 h 2323145"/>
              <a:gd name="connsiteX148" fmla="*/ 4579902 w 11269336"/>
              <a:gd name="connsiteY148" fmla="*/ 2177927 h 2323145"/>
              <a:gd name="connsiteX149" fmla="*/ 4533444 w 11269336"/>
              <a:gd name="connsiteY149" fmla="*/ 2181200 h 2323145"/>
              <a:gd name="connsiteX150" fmla="*/ 4492832 w 11269336"/>
              <a:gd name="connsiteY150" fmla="*/ 2188033 h 2323145"/>
              <a:gd name="connsiteX151" fmla="*/ 4467257 w 11269336"/>
              <a:gd name="connsiteY151" fmla="*/ 2196121 h 2323145"/>
              <a:gd name="connsiteX152" fmla="*/ 4459937 w 11269336"/>
              <a:gd name="connsiteY152" fmla="*/ 2195182 h 2323145"/>
              <a:gd name="connsiteX153" fmla="*/ 4433312 w 11269336"/>
              <a:gd name="connsiteY153" fmla="*/ 2199004 h 2323145"/>
              <a:gd name="connsiteX154" fmla="*/ 4420601 w 11269336"/>
              <a:gd name="connsiteY154" fmla="*/ 2205158 h 2323145"/>
              <a:gd name="connsiteX155" fmla="*/ 4405765 w 11269336"/>
              <a:gd name="connsiteY155" fmla="*/ 2199902 h 2323145"/>
              <a:gd name="connsiteX156" fmla="*/ 4401354 w 11269336"/>
              <a:gd name="connsiteY156" fmla="*/ 2194745 h 2323145"/>
              <a:gd name="connsiteX157" fmla="*/ 4383151 w 11269336"/>
              <a:gd name="connsiteY157" fmla="*/ 2201140 h 2323145"/>
              <a:gd name="connsiteX158" fmla="*/ 4366646 w 11269336"/>
              <a:gd name="connsiteY158" fmla="*/ 2198564 h 2323145"/>
              <a:gd name="connsiteX159" fmla="*/ 4354009 w 11269336"/>
              <a:gd name="connsiteY159" fmla="*/ 2204984 h 2323145"/>
              <a:gd name="connsiteX160" fmla="*/ 4348284 w 11269336"/>
              <a:gd name="connsiteY160" fmla="*/ 2205270 h 2323145"/>
              <a:gd name="connsiteX161" fmla="*/ 4333906 w 11269336"/>
              <a:gd name="connsiteY161" fmla="*/ 2205251 h 2323145"/>
              <a:gd name="connsiteX162" fmla="*/ 4308819 w 11269336"/>
              <a:gd name="connsiteY162" fmla="*/ 2203822 h 2323145"/>
              <a:gd name="connsiteX163" fmla="*/ 4301210 w 11269336"/>
              <a:gd name="connsiteY163" fmla="*/ 2204456 h 2323145"/>
              <a:gd name="connsiteX164" fmla="*/ 4283095 w 11269336"/>
              <a:gd name="connsiteY164" fmla="*/ 2198177 h 2323145"/>
              <a:gd name="connsiteX165" fmla="*/ 4250119 w 11269336"/>
              <a:gd name="connsiteY165" fmla="*/ 2196342 h 2323145"/>
              <a:gd name="connsiteX166" fmla="*/ 4189203 w 11269336"/>
              <a:gd name="connsiteY166" fmla="*/ 2178994 h 2323145"/>
              <a:gd name="connsiteX167" fmla="*/ 4154035 w 11269336"/>
              <a:gd name="connsiteY167" fmla="*/ 2171950 h 2323145"/>
              <a:gd name="connsiteX168" fmla="*/ 4129569 w 11269336"/>
              <a:gd name="connsiteY168" fmla="*/ 2163850 h 2323145"/>
              <a:gd name="connsiteX169" fmla="*/ 4061250 w 11269336"/>
              <a:gd name="connsiteY169" fmla="*/ 2159236 h 2323145"/>
              <a:gd name="connsiteX170" fmla="*/ 3945480 w 11269336"/>
              <a:gd name="connsiteY170" fmla="*/ 2158279 h 2323145"/>
              <a:gd name="connsiteX171" fmla="*/ 3921468 w 11269336"/>
              <a:gd name="connsiteY171" fmla="*/ 2156588 h 2323145"/>
              <a:gd name="connsiteX172" fmla="*/ 3903348 w 11269336"/>
              <a:gd name="connsiteY172" fmla="*/ 2149220 h 2323145"/>
              <a:gd name="connsiteX173" fmla="*/ 3901342 w 11269336"/>
              <a:gd name="connsiteY173" fmla="*/ 2142355 h 2323145"/>
              <a:gd name="connsiteX174" fmla="*/ 3888539 w 11269336"/>
              <a:gd name="connsiteY174" fmla="*/ 2140476 h 2323145"/>
              <a:gd name="connsiteX175" fmla="*/ 3885662 w 11269336"/>
              <a:gd name="connsiteY175" fmla="*/ 2138740 h 2323145"/>
              <a:gd name="connsiteX176" fmla="*/ 3868627 w 11269336"/>
              <a:gd name="connsiteY176" fmla="*/ 2130023 h 2323145"/>
              <a:gd name="connsiteX177" fmla="*/ 3819177 w 11269336"/>
              <a:gd name="connsiteY177" fmla="*/ 2142111 h 2323145"/>
              <a:gd name="connsiteX178" fmla="*/ 3769100 w 11269336"/>
              <a:gd name="connsiteY178" fmla="*/ 2131731 h 2323145"/>
              <a:gd name="connsiteX179" fmla="*/ 3562752 w 11269336"/>
              <a:gd name="connsiteY179" fmla="*/ 2131785 h 2323145"/>
              <a:gd name="connsiteX180" fmla="*/ 3541402 w 11269336"/>
              <a:gd name="connsiteY180" fmla="*/ 2106821 h 2323145"/>
              <a:gd name="connsiteX181" fmla="*/ 3365341 w 11269336"/>
              <a:gd name="connsiteY181" fmla="*/ 2077638 h 2323145"/>
              <a:gd name="connsiteX182" fmla="*/ 3170922 w 11269336"/>
              <a:gd name="connsiteY182" fmla="*/ 2115957 h 2323145"/>
              <a:gd name="connsiteX183" fmla="*/ 3156256 w 11269336"/>
              <a:gd name="connsiteY183" fmla="*/ 2124773 h 2323145"/>
              <a:gd name="connsiteX184" fmla="*/ 3140298 w 11269336"/>
              <a:gd name="connsiteY184" fmla="*/ 2129182 h 2323145"/>
              <a:gd name="connsiteX185" fmla="*/ 3138514 w 11269336"/>
              <a:gd name="connsiteY185" fmla="*/ 2128069 h 2323145"/>
              <a:gd name="connsiteX186" fmla="*/ 3120467 w 11269336"/>
              <a:gd name="connsiteY186" fmla="*/ 2128281 h 2323145"/>
              <a:gd name="connsiteX187" fmla="*/ 3116175 w 11269336"/>
              <a:gd name="connsiteY187" fmla="*/ 2131633 h 2323145"/>
              <a:gd name="connsiteX188" fmla="*/ 3103685 w 11269336"/>
              <a:gd name="connsiteY188" fmla="*/ 2132814 h 2323145"/>
              <a:gd name="connsiteX189" fmla="*/ 3078794 w 11269336"/>
              <a:gd name="connsiteY189" fmla="*/ 2137935 h 2323145"/>
              <a:gd name="connsiteX190" fmla="*/ 3074407 w 11269336"/>
              <a:gd name="connsiteY190" fmla="*/ 2136274 h 2323145"/>
              <a:gd name="connsiteX191" fmla="*/ 3037285 w 11269336"/>
              <a:gd name="connsiteY191" fmla="*/ 2139919 h 2323145"/>
              <a:gd name="connsiteX192" fmla="*/ 3036901 w 11269336"/>
              <a:gd name="connsiteY192" fmla="*/ 2138726 h 2323145"/>
              <a:gd name="connsiteX193" fmla="*/ 3026996 w 11269336"/>
              <a:gd name="connsiteY193" fmla="*/ 2134322 h 2323145"/>
              <a:gd name="connsiteX194" fmla="*/ 3007772 w 11269336"/>
              <a:gd name="connsiteY194" fmla="*/ 2128742 h 2323145"/>
              <a:gd name="connsiteX195" fmla="*/ 2965030 w 11269336"/>
              <a:gd name="connsiteY195" fmla="*/ 2100494 h 2323145"/>
              <a:gd name="connsiteX196" fmla="*/ 2926342 w 11269336"/>
              <a:gd name="connsiteY196" fmla="*/ 2104155 h 2323145"/>
              <a:gd name="connsiteX197" fmla="*/ 2918608 w 11269336"/>
              <a:gd name="connsiteY197" fmla="*/ 2104215 h 2323145"/>
              <a:gd name="connsiteX198" fmla="*/ 2918475 w 11269336"/>
              <a:gd name="connsiteY198" fmla="*/ 2103937 h 2323145"/>
              <a:gd name="connsiteX199" fmla="*/ 2910360 w 11269336"/>
              <a:gd name="connsiteY199" fmla="*/ 2103444 h 2323145"/>
              <a:gd name="connsiteX200" fmla="*/ 2904507 w 11269336"/>
              <a:gd name="connsiteY200" fmla="*/ 2104326 h 2323145"/>
              <a:gd name="connsiteX201" fmla="*/ 2889503 w 11269336"/>
              <a:gd name="connsiteY201" fmla="*/ 2104443 h 2323145"/>
              <a:gd name="connsiteX202" fmla="*/ 2884480 w 11269336"/>
              <a:gd name="connsiteY202" fmla="*/ 2102626 h 2323145"/>
              <a:gd name="connsiteX203" fmla="*/ 2882689 w 11269336"/>
              <a:gd name="connsiteY203" fmla="*/ 2099228 h 2323145"/>
              <a:gd name="connsiteX204" fmla="*/ 2881291 w 11269336"/>
              <a:gd name="connsiteY204" fmla="*/ 2099618 h 2323145"/>
              <a:gd name="connsiteX205" fmla="*/ 2853979 w 11269336"/>
              <a:gd name="connsiteY205" fmla="*/ 2090388 h 2323145"/>
              <a:gd name="connsiteX206" fmla="*/ 2791790 w 11269336"/>
              <a:gd name="connsiteY206" fmla="*/ 2080332 h 2323145"/>
              <a:gd name="connsiteX207" fmla="*/ 2755844 w 11269336"/>
              <a:gd name="connsiteY207" fmla="*/ 2078874 h 2323145"/>
              <a:gd name="connsiteX208" fmla="*/ 2657742 w 11269336"/>
              <a:gd name="connsiteY208" fmla="*/ 2070179 h 2323145"/>
              <a:gd name="connsiteX209" fmla="*/ 2559549 w 11269336"/>
              <a:gd name="connsiteY209" fmla="*/ 2057873 h 2323145"/>
              <a:gd name="connsiteX210" fmla="*/ 2512054 w 11269336"/>
              <a:gd name="connsiteY210" fmla="*/ 2031671 h 2323145"/>
              <a:gd name="connsiteX211" fmla="*/ 2506437 w 11269336"/>
              <a:gd name="connsiteY211" fmla="*/ 2030918 h 2323145"/>
              <a:gd name="connsiteX212" fmla="*/ 2491752 w 11269336"/>
              <a:gd name="connsiteY212" fmla="*/ 2033906 h 2323145"/>
              <a:gd name="connsiteX213" fmla="*/ 2486338 w 11269336"/>
              <a:gd name="connsiteY213" fmla="*/ 2035862 h 2323145"/>
              <a:gd name="connsiteX214" fmla="*/ 2478186 w 11269336"/>
              <a:gd name="connsiteY214" fmla="*/ 2036953 h 2323145"/>
              <a:gd name="connsiteX215" fmla="*/ 2477950 w 11269336"/>
              <a:gd name="connsiteY215" fmla="*/ 2036715 h 2323145"/>
              <a:gd name="connsiteX216" fmla="*/ 2470381 w 11269336"/>
              <a:gd name="connsiteY216" fmla="*/ 2038256 h 2323145"/>
              <a:gd name="connsiteX217" fmla="*/ 2433781 w 11269336"/>
              <a:gd name="connsiteY217" fmla="*/ 2049140 h 2323145"/>
              <a:gd name="connsiteX218" fmla="*/ 2381172 w 11269336"/>
              <a:gd name="connsiteY218" fmla="*/ 2030645 h 2323145"/>
              <a:gd name="connsiteX219" fmla="*/ 2360198 w 11269336"/>
              <a:gd name="connsiteY219" fmla="*/ 2029059 h 2323145"/>
              <a:gd name="connsiteX220" fmla="*/ 2348815 w 11269336"/>
              <a:gd name="connsiteY220" fmla="*/ 2026798 h 2323145"/>
              <a:gd name="connsiteX221" fmla="*/ 2347988 w 11269336"/>
              <a:gd name="connsiteY221" fmla="*/ 2025745 h 2323145"/>
              <a:gd name="connsiteX222" fmla="*/ 2312920 w 11269336"/>
              <a:gd name="connsiteY222" fmla="*/ 2036311 h 2323145"/>
              <a:gd name="connsiteX223" fmla="*/ 2307986 w 11269336"/>
              <a:gd name="connsiteY223" fmla="*/ 2035583 h 2323145"/>
              <a:gd name="connsiteX224" fmla="*/ 2285481 w 11269336"/>
              <a:gd name="connsiteY224" fmla="*/ 2045197 h 2323145"/>
              <a:gd name="connsiteX225" fmla="*/ 2273666 w 11269336"/>
              <a:gd name="connsiteY225" fmla="*/ 2048710 h 2323145"/>
              <a:gd name="connsiteX226" fmla="*/ 2270719 w 11269336"/>
              <a:gd name="connsiteY226" fmla="*/ 2052702 h 2323145"/>
              <a:gd name="connsiteX227" fmla="*/ 2253080 w 11269336"/>
              <a:gd name="connsiteY227" fmla="*/ 2056363 h 2323145"/>
              <a:gd name="connsiteX228" fmla="*/ 2250906 w 11269336"/>
              <a:gd name="connsiteY228" fmla="*/ 2055654 h 2323145"/>
              <a:gd name="connsiteX229" fmla="*/ 2236905 w 11269336"/>
              <a:gd name="connsiteY229" fmla="*/ 2062882 h 2323145"/>
              <a:gd name="connsiteX230" fmla="*/ 2225830 w 11269336"/>
              <a:gd name="connsiteY230" fmla="*/ 2074027 h 2323145"/>
              <a:gd name="connsiteX231" fmla="*/ 2073776 w 11269336"/>
              <a:gd name="connsiteY231" fmla="*/ 2089244 h 2323145"/>
              <a:gd name="connsiteX232" fmla="*/ 1948256 w 11269336"/>
              <a:gd name="connsiteY232" fmla="*/ 2146616 h 2323145"/>
              <a:gd name="connsiteX233" fmla="*/ 1865582 w 11269336"/>
              <a:gd name="connsiteY233" fmla="*/ 2153738 h 2323145"/>
              <a:gd name="connsiteX234" fmla="*/ 1835210 w 11269336"/>
              <a:gd name="connsiteY234" fmla="*/ 2134244 h 2323145"/>
              <a:gd name="connsiteX235" fmla="*/ 1632661 w 11269336"/>
              <a:gd name="connsiteY235" fmla="*/ 2173882 h 2323145"/>
              <a:gd name="connsiteX236" fmla="*/ 1579590 w 11269336"/>
              <a:gd name="connsiteY236" fmla="*/ 2173680 h 2323145"/>
              <a:gd name="connsiteX237" fmla="*/ 1535601 w 11269336"/>
              <a:gd name="connsiteY237" fmla="*/ 2194590 h 2323145"/>
              <a:gd name="connsiteX238" fmla="*/ 1515594 w 11269336"/>
              <a:gd name="connsiteY238" fmla="*/ 2189622 h 2323145"/>
              <a:gd name="connsiteX239" fmla="*/ 1512113 w 11269336"/>
              <a:gd name="connsiteY239" fmla="*/ 2188534 h 2323145"/>
              <a:gd name="connsiteX240" fmla="*/ 1498838 w 11269336"/>
              <a:gd name="connsiteY240" fmla="*/ 2189213 h 2323145"/>
              <a:gd name="connsiteX241" fmla="*/ 1494279 w 11269336"/>
              <a:gd name="connsiteY241" fmla="*/ 2183112 h 2323145"/>
              <a:gd name="connsiteX242" fmla="*/ 1473714 w 11269336"/>
              <a:gd name="connsiteY242" fmla="*/ 2179625 h 2323145"/>
              <a:gd name="connsiteX243" fmla="*/ 1449503 w 11269336"/>
              <a:gd name="connsiteY243" fmla="*/ 2182633 h 2323145"/>
              <a:gd name="connsiteX244" fmla="*/ 1266687 w 11269336"/>
              <a:gd name="connsiteY244" fmla="*/ 2212688 h 2323145"/>
              <a:gd name="connsiteX245" fmla="*/ 1239614 w 11269336"/>
              <a:gd name="connsiteY245" fmla="*/ 2209727 h 2323145"/>
              <a:gd name="connsiteX246" fmla="*/ 1202436 w 11269336"/>
              <a:gd name="connsiteY246" fmla="*/ 2209817 h 2323145"/>
              <a:gd name="connsiteX247" fmla="*/ 1136097 w 11269336"/>
              <a:gd name="connsiteY247" fmla="*/ 2205112 h 2323145"/>
              <a:gd name="connsiteX248" fmla="*/ 988232 w 11269336"/>
              <a:gd name="connsiteY248" fmla="*/ 2235635 h 2323145"/>
              <a:gd name="connsiteX249" fmla="*/ 981959 w 11269336"/>
              <a:gd name="connsiteY249" fmla="*/ 2231607 h 2323145"/>
              <a:gd name="connsiteX250" fmla="*/ 938600 w 11269336"/>
              <a:gd name="connsiteY250" fmla="*/ 2238113 h 2323145"/>
              <a:gd name="connsiteX251" fmla="*/ 791788 w 11269336"/>
              <a:gd name="connsiteY251" fmla="*/ 2293224 h 2323145"/>
              <a:gd name="connsiteX252" fmla="*/ 706914 w 11269336"/>
              <a:gd name="connsiteY252" fmla="*/ 2305046 h 2323145"/>
              <a:gd name="connsiteX253" fmla="*/ 675971 w 11269336"/>
              <a:gd name="connsiteY253" fmla="*/ 2304030 h 2323145"/>
              <a:gd name="connsiteX254" fmla="*/ 624180 w 11269336"/>
              <a:gd name="connsiteY254" fmla="*/ 2302650 h 2323145"/>
              <a:gd name="connsiteX255" fmla="*/ 583453 w 11269336"/>
              <a:gd name="connsiteY255" fmla="*/ 2288788 h 2323145"/>
              <a:gd name="connsiteX256" fmla="*/ 540946 w 11269336"/>
              <a:gd name="connsiteY256" fmla="*/ 2292721 h 2323145"/>
              <a:gd name="connsiteX257" fmla="*/ 533680 w 11269336"/>
              <a:gd name="connsiteY257" fmla="*/ 2310233 h 2323145"/>
              <a:gd name="connsiteX258" fmla="*/ 487366 w 11269336"/>
              <a:gd name="connsiteY258" fmla="*/ 2309053 h 2323145"/>
              <a:gd name="connsiteX259" fmla="*/ 416820 w 11269336"/>
              <a:gd name="connsiteY259" fmla="*/ 2305443 h 2323145"/>
              <a:gd name="connsiteX260" fmla="*/ 376805 w 11269336"/>
              <a:gd name="connsiteY260" fmla="*/ 2307647 h 2323145"/>
              <a:gd name="connsiteX261" fmla="*/ 266777 w 11269336"/>
              <a:gd name="connsiteY261" fmla="*/ 2309012 h 2323145"/>
              <a:gd name="connsiteX262" fmla="*/ 156013 w 11269336"/>
              <a:gd name="connsiteY262" fmla="*/ 2306832 h 2323145"/>
              <a:gd name="connsiteX263" fmla="*/ 87258 w 11269336"/>
              <a:gd name="connsiteY263" fmla="*/ 2285511 h 2323145"/>
              <a:gd name="connsiteX264" fmla="*/ 23798 w 11269336"/>
              <a:gd name="connsiteY264" fmla="*/ 2281822 h 2323145"/>
              <a:gd name="connsiteX265" fmla="*/ 0 w 11269336"/>
              <a:gd name="connsiteY265" fmla="*/ 2285369 h 2323145"/>
              <a:gd name="connsiteX266" fmla="*/ 0 w 11269336"/>
              <a:gd name="connsiteY26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39429 w 11269336"/>
              <a:gd name="connsiteY20" fmla="*/ 696446 h 2323145"/>
              <a:gd name="connsiteX21" fmla="*/ 9028928 w 11269336"/>
              <a:gd name="connsiteY21" fmla="*/ 745350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028928 w 11269336"/>
              <a:gd name="connsiteY21" fmla="*/ 745350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9070855 w 11269336"/>
              <a:gd name="connsiteY23" fmla="*/ 794621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9070855 w 11269336"/>
              <a:gd name="connsiteY23" fmla="*/ 794621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795998 w 11269336"/>
              <a:gd name="connsiteY29" fmla="*/ 863337 h 2323145"/>
              <a:gd name="connsiteX30" fmla="*/ 8776970 w 11269336"/>
              <a:gd name="connsiteY30" fmla="*/ 885177 h 2323145"/>
              <a:gd name="connsiteX31" fmla="*/ 8755719 w 11269336"/>
              <a:gd name="connsiteY31" fmla="*/ 889754 h 2323145"/>
              <a:gd name="connsiteX32" fmla="*/ 8743257 w 11269336"/>
              <a:gd name="connsiteY32" fmla="*/ 904723 h 2323145"/>
              <a:gd name="connsiteX33" fmla="*/ 8721366 w 11269336"/>
              <a:gd name="connsiteY33" fmla="*/ 904711 h 2323145"/>
              <a:gd name="connsiteX34" fmla="*/ 8678353 w 11269336"/>
              <a:gd name="connsiteY34" fmla="*/ 926318 h 2323145"/>
              <a:gd name="connsiteX35" fmla="*/ 8636849 w 11269336"/>
              <a:gd name="connsiteY35" fmla="*/ 937900 h 2323145"/>
              <a:gd name="connsiteX36" fmla="*/ 8620213 w 11269336"/>
              <a:gd name="connsiteY36" fmla="*/ 943068 h 2323145"/>
              <a:gd name="connsiteX37" fmla="*/ 8612581 w 11269336"/>
              <a:gd name="connsiteY37" fmla="*/ 952695 h 2323145"/>
              <a:gd name="connsiteX38" fmla="*/ 8589038 w 11269336"/>
              <a:gd name="connsiteY38" fmla="*/ 963892 h 2323145"/>
              <a:gd name="connsiteX39" fmla="*/ 8579950 w 11269336"/>
              <a:gd name="connsiteY39" fmla="*/ 960899 h 2323145"/>
              <a:gd name="connsiteX40" fmla="*/ 8579319 w 11269336"/>
              <a:gd name="connsiteY40" fmla="*/ 965630 h 2323145"/>
              <a:gd name="connsiteX41" fmla="*/ 8547429 w 11269336"/>
              <a:gd name="connsiteY41" fmla="*/ 984506 h 2323145"/>
              <a:gd name="connsiteX42" fmla="*/ 8478704 w 11269336"/>
              <a:gd name="connsiteY42" fmla="*/ 1025490 h 2323145"/>
              <a:gd name="connsiteX43" fmla="*/ 8461421 w 11269336"/>
              <a:gd name="connsiteY43" fmla="*/ 1035512 h 2323145"/>
              <a:gd name="connsiteX44" fmla="*/ 8445003 w 11269336"/>
              <a:gd name="connsiteY44" fmla="*/ 1036851 h 2323145"/>
              <a:gd name="connsiteX45" fmla="*/ 8357350 w 11269336"/>
              <a:gd name="connsiteY45" fmla="*/ 1060213 h 2323145"/>
              <a:gd name="connsiteX46" fmla="*/ 8335565 w 11269336"/>
              <a:gd name="connsiteY46" fmla="*/ 1061151 h 2323145"/>
              <a:gd name="connsiteX47" fmla="*/ 8325267 w 11269336"/>
              <a:gd name="connsiteY47" fmla="*/ 1055919 h 2323145"/>
              <a:gd name="connsiteX48" fmla="*/ 8293586 w 11269336"/>
              <a:gd name="connsiteY48" fmla="*/ 1076144 h 2323145"/>
              <a:gd name="connsiteX49" fmla="*/ 8242405 w 11269336"/>
              <a:gd name="connsiteY49" fmla="*/ 1095960 h 2323145"/>
              <a:gd name="connsiteX50" fmla="*/ 8197391 w 11269336"/>
              <a:gd name="connsiteY50" fmla="*/ 1107746 h 2323145"/>
              <a:gd name="connsiteX51" fmla="*/ 8081474 w 11269336"/>
              <a:gd name="connsiteY51" fmla="*/ 1130125 h 2323145"/>
              <a:gd name="connsiteX52" fmla="*/ 8053585 w 11269336"/>
              <a:gd name="connsiteY52" fmla="*/ 1129169 h 2323145"/>
              <a:gd name="connsiteX53" fmla="*/ 8038422 w 11269336"/>
              <a:gd name="connsiteY53" fmla="*/ 1119092 h 2323145"/>
              <a:gd name="connsiteX54" fmla="*/ 8029450 w 11269336"/>
              <a:gd name="connsiteY54" fmla="*/ 1125592 h 2323145"/>
              <a:gd name="connsiteX55" fmla="*/ 7959552 w 11269336"/>
              <a:gd name="connsiteY55" fmla="*/ 1140188 h 2323145"/>
              <a:gd name="connsiteX56" fmla="*/ 7914188 w 11269336"/>
              <a:gd name="connsiteY56" fmla="*/ 1150862 h 2323145"/>
              <a:gd name="connsiteX57" fmla="*/ 7914918 w 11269336"/>
              <a:gd name="connsiteY57" fmla="*/ 1168758 h 2323145"/>
              <a:gd name="connsiteX58" fmla="*/ 7875510 w 11269336"/>
              <a:gd name="connsiteY58" fmla="*/ 1183153 h 2323145"/>
              <a:gd name="connsiteX59" fmla="*/ 7829932 w 11269336"/>
              <a:gd name="connsiteY59" fmla="*/ 1180782 h 2323145"/>
              <a:gd name="connsiteX60" fmla="*/ 7779182 w 11269336"/>
              <a:gd name="connsiteY60" fmla="*/ 1192665 h 2323145"/>
              <a:gd name="connsiteX61" fmla="*/ 7748774 w 11269336"/>
              <a:gd name="connsiteY61" fmla="*/ 1199586 h 2323145"/>
              <a:gd name="connsiteX62" fmla="*/ 7671846 w 11269336"/>
              <a:gd name="connsiteY62" fmla="*/ 1231966 h 2323145"/>
              <a:gd name="connsiteX63" fmla="*/ 7554146 w 11269336"/>
              <a:gd name="connsiteY63" fmla="*/ 1319748 h 2323145"/>
              <a:gd name="connsiteX64" fmla="*/ 7515052 w 11269336"/>
              <a:gd name="connsiteY64" fmla="*/ 1336718 h 2323145"/>
              <a:gd name="connsiteX65" fmla="*/ 7507193 w 11269336"/>
              <a:gd name="connsiteY65" fmla="*/ 1334617 h 2323145"/>
              <a:gd name="connsiteX66" fmla="*/ 7461694 w 11269336"/>
              <a:gd name="connsiteY66" fmla="*/ 1375866 h 2323145"/>
              <a:gd name="connsiteX67" fmla="*/ 7377571 w 11269336"/>
              <a:gd name="connsiteY67" fmla="*/ 1400128 h 2323145"/>
              <a:gd name="connsiteX68" fmla="*/ 7311261 w 11269336"/>
              <a:gd name="connsiteY68" fmla="*/ 1412652 h 2323145"/>
              <a:gd name="connsiteX69" fmla="*/ 7275307 w 11269336"/>
              <a:gd name="connsiteY69" fmla="*/ 1422171 h 2323145"/>
              <a:gd name="connsiteX70" fmla="*/ 7247783 w 11269336"/>
              <a:gd name="connsiteY70" fmla="*/ 1426330 h 2323145"/>
              <a:gd name="connsiteX71" fmla="*/ 7185047 w 11269336"/>
              <a:gd name="connsiteY71" fmla="*/ 1451812 h 2323145"/>
              <a:gd name="connsiteX72" fmla="*/ 7084117 w 11269336"/>
              <a:gd name="connsiteY72" fmla="*/ 1500281 h 2323145"/>
              <a:gd name="connsiteX73" fmla="*/ 7062011 w 11269336"/>
              <a:gd name="connsiteY73" fmla="*/ 1509183 h 2323145"/>
              <a:gd name="connsiteX74" fmla="*/ 7040555 w 11269336"/>
              <a:gd name="connsiteY74" fmla="*/ 1511207 h 2323145"/>
              <a:gd name="connsiteX75" fmla="*/ 7033438 w 11269336"/>
              <a:gd name="connsiteY75" fmla="*/ 1506772 h 2323145"/>
              <a:gd name="connsiteX76" fmla="*/ 7020886 w 11269336"/>
              <a:gd name="connsiteY76" fmla="*/ 1510764 h 2323145"/>
              <a:gd name="connsiteX77" fmla="*/ 7017033 w 11269336"/>
              <a:gd name="connsiteY77" fmla="*/ 1510650 h 2323145"/>
              <a:gd name="connsiteX78" fmla="*/ 6995460 w 11269336"/>
              <a:gd name="connsiteY78" fmla="*/ 1511173 h 2323145"/>
              <a:gd name="connsiteX79" fmla="*/ 6962144 w 11269336"/>
              <a:gd name="connsiteY79" fmla="*/ 1541508 h 2323145"/>
              <a:gd name="connsiteX80" fmla="*/ 6910674 w 11269336"/>
              <a:gd name="connsiteY80" fmla="*/ 1554793 h 2323145"/>
              <a:gd name="connsiteX81" fmla="*/ 6732152 w 11269336"/>
              <a:gd name="connsiteY81" fmla="*/ 1642538 h 2323145"/>
              <a:gd name="connsiteX82" fmla="*/ 6694106 w 11269336"/>
              <a:gd name="connsiteY82" fmla="*/ 1632377 h 2323145"/>
              <a:gd name="connsiteX83" fmla="*/ 6617223 w 11269336"/>
              <a:gd name="connsiteY83" fmla="*/ 1659889 h 2323145"/>
              <a:gd name="connsiteX84" fmla="*/ 6521138 w 11269336"/>
              <a:gd name="connsiteY84" fmla="*/ 1744340 h 2323145"/>
              <a:gd name="connsiteX85" fmla="*/ 6380677 w 11269336"/>
              <a:gd name="connsiteY85" fmla="*/ 1796883 h 2323145"/>
              <a:gd name="connsiteX86" fmla="*/ 6374897 w 11269336"/>
              <a:gd name="connsiteY86" fmla="*/ 1809910 h 2323145"/>
              <a:gd name="connsiteX87" fmla="*/ 6364545 w 11269336"/>
              <a:gd name="connsiteY87" fmla="*/ 1820090 h 2323145"/>
              <a:gd name="connsiteX88" fmla="*/ 6362126 w 11269336"/>
              <a:gd name="connsiteY88" fmla="*/ 1819991 h 2323145"/>
              <a:gd name="connsiteX89" fmla="*/ 6346673 w 11269336"/>
              <a:gd name="connsiteY89" fmla="*/ 1827824 h 2323145"/>
              <a:gd name="connsiteX90" fmla="*/ 6345588 w 11269336"/>
              <a:gd name="connsiteY90" fmla="*/ 1832232 h 2323145"/>
              <a:gd name="connsiteX91" fmla="*/ 6335708 w 11269336"/>
              <a:gd name="connsiteY91" fmla="*/ 1838451 h 2323145"/>
              <a:gd name="connsiteX92" fmla="*/ 6318182 w 11269336"/>
              <a:gd name="connsiteY92" fmla="*/ 1852975 h 2323145"/>
              <a:gd name="connsiteX93" fmla="*/ 6313084 w 11269336"/>
              <a:gd name="connsiteY93" fmla="*/ 1853561 h 2323145"/>
              <a:gd name="connsiteX94" fmla="*/ 6283816 w 11269336"/>
              <a:gd name="connsiteY94" fmla="*/ 1872148 h 2323145"/>
              <a:gd name="connsiteX95" fmla="*/ 6282550 w 11269336"/>
              <a:gd name="connsiteY95" fmla="*/ 1871392 h 2323145"/>
              <a:gd name="connsiteX96" fmla="*/ 6270527 w 11269336"/>
              <a:gd name="connsiteY96" fmla="*/ 1872208 h 2323145"/>
              <a:gd name="connsiteX97" fmla="*/ 6249518 w 11269336"/>
              <a:gd name="connsiteY97" fmla="*/ 1876079 h 2323145"/>
              <a:gd name="connsiteX98" fmla="*/ 6190386 w 11269336"/>
              <a:gd name="connsiteY98" fmla="*/ 1872478 h 2323145"/>
              <a:gd name="connsiteX99" fmla="*/ 6159777 w 11269336"/>
              <a:gd name="connsiteY99" fmla="*/ 1891745 h 2323145"/>
              <a:gd name="connsiteX100" fmla="*/ 6153131 w 11269336"/>
              <a:gd name="connsiteY100" fmla="*/ 1895079 h 2323145"/>
              <a:gd name="connsiteX101" fmla="*/ 6152798 w 11269336"/>
              <a:gd name="connsiteY101" fmla="*/ 1894920 h 2323145"/>
              <a:gd name="connsiteX102" fmla="*/ 6145388 w 11269336"/>
              <a:gd name="connsiteY102" fmla="*/ 1897990 h 2323145"/>
              <a:gd name="connsiteX103" fmla="*/ 6141014 w 11269336"/>
              <a:gd name="connsiteY103" fmla="*/ 1901155 h 2323145"/>
              <a:gd name="connsiteX104" fmla="*/ 6128122 w 11269336"/>
              <a:gd name="connsiteY104" fmla="*/ 1907623 h 2323145"/>
              <a:gd name="connsiteX105" fmla="*/ 6122351 w 11269336"/>
              <a:gd name="connsiteY105" fmla="*/ 1908359 h 2323145"/>
              <a:gd name="connsiteX106" fmla="*/ 6064750 w 11269336"/>
              <a:gd name="connsiteY106" fmla="*/ 1896394 h 2323145"/>
              <a:gd name="connsiteX107" fmla="*/ 5964230 w 11269336"/>
              <a:gd name="connsiteY107" fmla="*/ 1910038 h 2323145"/>
              <a:gd name="connsiteX108" fmla="*/ 5865399 w 11269336"/>
              <a:gd name="connsiteY108" fmla="*/ 1926966 h 2323145"/>
              <a:gd name="connsiteX109" fmla="*/ 5829951 w 11269336"/>
              <a:gd name="connsiteY109" fmla="*/ 1934755 h 2323145"/>
              <a:gd name="connsiteX110" fmla="*/ 5765285 w 11269336"/>
              <a:gd name="connsiteY110" fmla="*/ 1941322 h 2323145"/>
              <a:gd name="connsiteX111" fmla="*/ 5734750 w 11269336"/>
              <a:gd name="connsiteY111" fmla="*/ 1939793 h 2323145"/>
              <a:gd name="connsiteX112" fmla="*/ 5733569 w 11269336"/>
              <a:gd name="connsiteY112" fmla="*/ 1940505 h 2323145"/>
              <a:gd name="connsiteX113" fmla="*/ 5730329 w 11269336"/>
              <a:gd name="connsiteY113" fmla="*/ 1937845 h 2323145"/>
              <a:gd name="connsiteX114" fmla="*/ 5724661 w 11269336"/>
              <a:gd name="connsiteY114" fmla="*/ 1937455 h 2323145"/>
              <a:gd name="connsiteX115" fmla="*/ 5710186 w 11269336"/>
              <a:gd name="connsiteY115" fmla="*/ 1941370 h 2323145"/>
              <a:gd name="connsiteX116" fmla="*/ 5704910 w 11269336"/>
              <a:gd name="connsiteY116" fmla="*/ 1943663 h 2323145"/>
              <a:gd name="connsiteX117" fmla="*/ 5696836 w 11269336"/>
              <a:gd name="connsiteY117" fmla="*/ 1945271 h 2323145"/>
              <a:gd name="connsiteX118" fmla="*/ 5696583 w 11269336"/>
              <a:gd name="connsiteY118" fmla="*/ 1945050 h 2323145"/>
              <a:gd name="connsiteX119" fmla="*/ 5689123 w 11269336"/>
              <a:gd name="connsiteY119" fmla="*/ 1947067 h 2323145"/>
              <a:gd name="connsiteX120" fmla="*/ 5653291 w 11269336"/>
              <a:gd name="connsiteY120" fmla="*/ 1960245 h 2323145"/>
              <a:gd name="connsiteX121" fmla="*/ 5599385 w 11269336"/>
              <a:gd name="connsiteY121" fmla="*/ 1945198 h 2323145"/>
              <a:gd name="connsiteX122" fmla="*/ 5578300 w 11269336"/>
              <a:gd name="connsiteY122" fmla="*/ 1944963 h 2323145"/>
              <a:gd name="connsiteX123" fmla="*/ 5566758 w 11269336"/>
              <a:gd name="connsiteY123" fmla="*/ 1943441 h 2323145"/>
              <a:gd name="connsiteX124" fmla="*/ 5565857 w 11269336"/>
              <a:gd name="connsiteY124" fmla="*/ 1942445 h 2323145"/>
              <a:gd name="connsiteX125" fmla="*/ 5531534 w 11269336"/>
              <a:gd name="connsiteY125" fmla="*/ 1955208 h 2323145"/>
              <a:gd name="connsiteX126" fmla="*/ 5526552 w 11269336"/>
              <a:gd name="connsiteY126" fmla="*/ 1954799 h 2323145"/>
              <a:gd name="connsiteX127" fmla="*/ 5504723 w 11269336"/>
              <a:gd name="connsiteY127" fmla="*/ 1965811 h 2323145"/>
              <a:gd name="connsiteX128" fmla="*/ 5493156 w 11269336"/>
              <a:gd name="connsiteY128" fmla="*/ 1970063 h 2323145"/>
              <a:gd name="connsiteX129" fmla="*/ 5490486 w 11269336"/>
              <a:gd name="connsiteY129" fmla="*/ 1974227 h 2323145"/>
              <a:gd name="connsiteX130" fmla="*/ 5473107 w 11269336"/>
              <a:gd name="connsiteY130" fmla="*/ 1979001 h 2323145"/>
              <a:gd name="connsiteX131" fmla="*/ 5470885 w 11269336"/>
              <a:gd name="connsiteY131" fmla="*/ 1978432 h 2323145"/>
              <a:gd name="connsiteX132" fmla="*/ 5457393 w 11269336"/>
              <a:gd name="connsiteY132" fmla="*/ 1986525 h 2323145"/>
              <a:gd name="connsiteX133" fmla="*/ 5447102 w 11269336"/>
              <a:gd name="connsiteY133" fmla="*/ 1998329 h 2323145"/>
              <a:gd name="connsiteX134" fmla="*/ 5159151 w 11269336"/>
              <a:gd name="connsiteY134" fmla="*/ 2029640 h 2323145"/>
              <a:gd name="connsiteX135" fmla="*/ 5041688 w 11269336"/>
              <a:gd name="connsiteY135" fmla="*/ 2022334 h 2323145"/>
              <a:gd name="connsiteX136" fmla="*/ 4860988 w 11269336"/>
              <a:gd name="connsiteY136" fmla="*/ 2135698 h 2323145"/>
              <a:gd name="connsiteX137" fmla="*/ 4807902 w 11269336"/>
              <a:gd name="connsiteY137" fmla="*/ 2138894 h 2323145"/>
              <a:gd name="connsiteX138" fmla="*/ 4765388 w 11269336"/>
              <a:gd name="connsiteY138" fmla="*/ 2162525 h 2323145"/>
              <a:gd name="connsiteX139" fmla="*/ 4745033 w 11269336"/>
              <a:gd name="connsiteY139" fmla="*/ 2158859 h 2323145"/>
              <a:gd name="connsiteX140" fmla="*/ 4741475 w 11269336"/>
              <a:gd name="connsiteY140" fmla="*/ 2157998 h 2323145"/>
              <a:gd name="connsiteX141" fmla="*/ 4728247 w 11269336"/>
              <a:gd name="connsiteY141" fmla="*/ 2159526 h 2323145"/>
              <a:gd name="connsiteX142" fmla="*/ 4723263 w 11269336"/>
              <a:gd name="connsiteY142" fmla="*/ 2153742 h 2323145"/>
              <a:gd name="connsiteX143" fmla="*/ 4702453 w 11269336"/>
              <a:gd name="connsiteY143" fmla="*/ 2151586 h 2323145"/>
              <a:gd name="connsiteX144" fmla="*/ 4678455 w 11269336"/>
              <a:gd name="connsiteY144" fmla="*/ 2156131 h 2323145"/>
              <a:gd name="connsiteX145" fmla="*/ 4593061 w 11269336"/>
              <a:gd name="connsiteY145" fmla="*/ 2171597 h 2323145"/>
              <a:gd name="connsiteX146" fmla="*/ 4579902 w 11269336"/>
              <a:gd name="connsiteY146" fmla="*/ 2177927 h 2323145"/>
              <a:gd name="connsiteX147" fmla="*/ 4533444 w 11269336"/>
              <a:gd name="connsiteY147" fmla="*/ 2181200 h 2323145"/>
              <a:gd name="connsiteX148" fmla="*/ 4492832 w 11269336"/>
              <a:gd name="connsiteY148" fmla="*/ 2188033 h 2323145"/>
              <a:gd name="connsiteX149" fmla="*/ 4467257 w 11269336"/>
              <a:gd name="connsiteY149" fmla="*/ 2196121 h 2323145"/>
              <a:gd name="connsiteX150" fmla="*/ 4459937 w 11269336"/>
              <a:gd name="connsiteY150" fmla="*/ 2195182 h 2323145"/>
              <a:gd name="connsiteX151" fmla="*/ 4433312 w 11269336"/>
              <a:gd name="connsiteY151" fmla="*/ 2199004 h 2323145"/>
              <a:gd name="connsiteX152" fmla="*/ 4420601 w 11269336"/>
              <a:gd name="connsiteY152" fmla="*/ 2205158 h 2323145"/>
              <a:gd name="connsiteX153" fmla="*/ 4405765 w 11269336"/>
              <a:gd name="connsiteY153" fmla="*/ 2199902 h 2323145"/>
              <a:gd name="connsiteX154" fmla="*/ 4401354 w 11269336"/>
              <a:gd name="connsiteY154" fmla="*/ 2194745 h 2323145"/>
              <a:gd name="connsiteX155" fmla="*/ 4383151 w 11269336"/>
              <a:gd name="connsiteY155" fmla="*/ 2201140 h 2323145"/>
              <a:gd name="connsiteX156" fmla="*/ 4366646 w 11269336"/>
              <a:gd name="connsiteY156" fmla="*/ 2198564 h 2323145"/>
              <a:gd name="connsiteX157" fmla="*/ 4354009 w 11269336"/>
              <a:gd name="connsiteY157" fmla="*/ 2204984 h 2323145"/>
              <a:gd name="connsiteX158" fmla="*/ 4348284 w 11269336"/>
              <a:gd name="connsiteY158" fmla="*/ 2205270 h 2323145"/>
              <a:gd name="connsiteX159" fmla="*/ 4333906 w 11269336"/>
              <a:gd name="connsiteY159" fmla="*/ 2205251 h 2323145"/>
              <a:gd name="connsiteX160" fmla="*/ 4308819 w 11269336"/>
              <a:gd name="connsiteY160" fmla="*/ 2203822 h 2323145"/>
              <a:gd name="connsiteX161" fmla="*/ 4301210 w 11269336"/>
              <a:gd name="connsiteY161" fmla="*/ 2204456 h 2323145"/>
              <a:gd name="connsiteX162" fmla="*/ 4283095 w 11269336"/>
              <a:gd name="connsiteY162" fmla="*/ 2198177 h 2323145"/>
              <a:gd name="connsiteX163" fmla="*/ 4250119 w 11269336"/>
              <a:gd name="connsiteY163" fmla="*/ 2196342 h 2323145"/>
              <a:gd name="connsiteX164" fmla="*/ 4189203 w 11269336"/>
              <a:gd name="connsiteY164" fmla="*/ 2178994 h 2323145"/>
              <a:gd name="connsiteX165" fmla="*/ 4154035 w 11269336"/>
              <a:gd name="connsiteY165" fmla="*/ 2171950 h 2323145"/>
              <a:gd name="connsiteX166" fmla="*/ 4129569 w 11269336"/>
              <a:gd name="connsiteY166" fmla="*/ 2163850 h 2323145"/>
              <a:gd name="connsiteX167" fmla="*/ 4061250 w 11269336"/>
              <a:gd name="connsiteY167" fmla="*/ 2159236 h 2323145"/>
              <a:gd name="connsiteX168" fmla="*/ 3945480 w 11269336"/>
              <a:gd name="connsiteY168" fmla="*/ 2158279 h 2323145"/>
              <a:gd name="connsiteX169" fmla="*/ 3921468 w 11269336"/>
              <a:gd name="connsiteY169" fmla="*/ 2156588 h 2323145"/>
              <a:gd name="connsiteX170" fmla="*/ 3903348 w 11269336"/>
              <a:gd name="connsiteY170" fmla="*/ 2149220 h 2323145"/>
              <a:gd name="connsiteX171" fmla="*/ 3901342 w 11269336"/>
              <a:gd name="connsiteY171" fmla="*/ 2142355 h 2323145"/>
              <a:gd name="connsiteX172" fmla="*/ 3888539 w 11269336"/>
              <a:gd name="connsiteY172" fmla="*/ 2140476 h 2323145"/>
              <a:gd name="connsiteX173" fmla="*/ 3885662 w 11269336"/>
              <a:gd name="connsiteY173" fmla="*/ 2138740 h 2323145"/>
              <a:gd name="connsiteX174" fmla="*/ 3868627 w 11269336"/>
              <a:gd name="connsiteY174" fmla="*/ 2130023 h 2323145"/>
              <a:gd name="connsiteX175" fmla="*/ 3819177 w 11269336"/>
              <a:gd name="connsiteY175" fmla="*/ 2142111 h 2323145"/>
              <a:gd name="connsiteX176" fmla="*/ 3769100 w 11269336"/>
              <a:gd name="connsiteY176" fmla="*/ 2131731 h 2323145"/>
              <a:gd name="connsiteX177" fmla="*/ 3562752 w 11269336"/>
              <a:gd name="connsiteY177" fmla="*/ 2131785 h 2323145"/>
              <a:gd name="connsiteX178" fmla="*/ 3541402 w 11269336"/>
              <a:gd name="connsiteY178" fmla="*/ 2106821 h 2323145"/>
              <a:gd name="connsiteX179" fmla="*/ 3365341 w 11269336"/>
              <a:gd name="connsiteY179" fmla="*/ 2077638 h 2323145"/>
              <a:gd name="connsiteX180" fmla="*/ 3170922 w 11269336"/>
              <a:gd name="connsiteY180" fmla="*/ 2115957 h 2323145"/>
              <a:gd name="connsiteX181" fmla="*/ 3156256 w 11269336"/>
              <a:gd name="connsiteY181" fmla="*/ 2124773 h 2323145"/>
              <a:gd name="connsiteX182" fmla="*/ 3140298 w 11269336"/>
              <a:gd name="connsiteY182" fmla="*/ 2129182 h 2323145"/>
              <a:gd name="connsiteX183" fmla="*/ 3138514 w 11269336"/>
              <a:gd name="connsiteY183" fmla="*/ 2128069 h 2323145"/>
              <a:gd name="connsiteX184" fmla="*/ 3120467 w 11269336"/>
              <a:gd name="connsiteY184" fmla="*/ 2128281 h 2323145"/>
              <a:gd name="connsiteX185" fmla="*/ 3116175 w 11269336"/>
              <a:gd name="connsiteY185" fmla="*/ 2131633 h 2323145"/>
              <a:gd name="connsiteX186" fmla="*/ 3103685 w 11269336"/>
              <a:gd name="connsiteY186" fmla="*/ 2132814 h 2323145"/>
              <a:gd name="connsiteX187" fmla="*/ 3078794 w 11269336"/>
              <a:gd name="connsiteY187" fmla="*/ 2137935 h 2323145"/>
              <a:gd name="connsiteX188" fmla="*/ 3074407 w 11269336"/>
              <a:gd name="connsiteY188" fmla="*/ 2136274 h 2323145"/>
              <a:gd name="connsiteX189" fmla="*/ 3037285 w 11269336"/>
              <a:gd name="connsiteY189" fmla="*/ 2139919 h 2323145"/>
              <a:gd name="connsiteX190" fmla="*/ 3036901 w 11269336"/>
              <a:gd name="connsiteY190" fmla="*/ 2138726 h 2323145"/>
              <a:gd name="connsiteX191" fmla="*/ 3026996 w 11269336"/>
              <a:gd name="connsiteY191" fmla="*/ 2134322 h 2323145"/>
              <a:gd name="connsiteX192" fmla="*/ 3007772 w 11269336"/>
              <a:gd name="connsiteY192" fmla="*/ 2128742 h 2323145"/>
              <a:gd name="connsiteX193" fmla="*/ 2965030 w 11269336"/>
              <a:gd name="connsiteY193" fmla="*/ 2100494 h 2323145"/>
              <a:gd name="connsiteX194" fmla="*/ 2926342 w 11269336"/>
              <a:gd name="connsiteY194" fmla="*/ 2104155 h 2323145"/>
              <a:gd name="connsiteX195" fmla="*/ 2918608 w 11269336"/>
              <a:gd name="connsiteY195" fmla="*/ 2104215 h 2323145"/>
              <a:gd name="connsiteX196" fmla="*/ 2918475 w 11269336"/>
              <a:gd name="connsiteY196" fmla="*/ 2103937 h 2323145"/>
              <a:gd name="connsiteX197" fmla="*/ 2910360 w 11269336"/>
              <a:gd name="connsiteY197" fmla="*/ 2103444 h 2323145"/>
              <a:gd name="connsiteX198" fmla="*/ 2904507 w 11269336"/>
              <a:gd name="connsiteY198" fmla="*/ 2104326 h 2323145"/>
              <a:gd name="connsiteX199" fmla="*/ 2889503 w 11269336"/>
              <a:gd name="connsiteY199" fmla="*/ 2104443 h 2323145"/>
              <a:gd name="connsiteX200" fmla="*/ 2884480 w 11269336"/>
              <a:gd name="connsiteY200" fmla="*/ 2102626 h 2323145"/>
              <a:gd name="connsiteX201" fmla="*/ 2882689 w 11269336"/>
              <a:gd name="connsiteY201" fmla="*/ 2099228 h 2323145"/>
              <a:gd name="connsiteX202" fmla="*/ 2881291 w 11269336"/>
              <a:gd name="connsiteY202" fmla="*/ 2099618 h 2323145"/>
              <a:gd name="connsiteX203" fmla="*/ 2853979 w 11269336"/>
              <a:gd name="connsiteY203" fmla="*/ 2090388 h 2323145"/>
              <a:gd name="connsiteX204" fmla="*/ 2791790 w 11269336"/>
              <a:gd name="connsiteY204" fmla="*/ 2080332 h 2323145"/>
              <a:gd name="connsiteX205" fmla="*/ 2755844 w 11269336"/>
              <a:gd name="connsiteY205" fmla="*/ 2078874 h 2323145"/>
              <a:gd name="connsiteX206" fmla="*/ 2657742 w 11269336"/>
              <a:gd name="connsiteY206" fmla="*/ 2070179 h 2323145"/>
              <a:gd name="connsiteX207" fmla="*/ 2559549 w 11269336"/>
              <a:gd name="connsiteY207" fmla="*/ 2057873 h 2323145"/>
              <a:gd name="connsiteX208" fmla="*/ 2512054 w 11269336"/>
              <a:gd name="connsiteY208" fmla="*/ 2031671 h 2323145"/>
              <a:gd name="connsiteX209" fmla="*/ 2506437 w 11269336"/>
              <a:gd name="connsiteY209" fmla="*/ 2030918 h 2323145"/>
              <a:gd name="connsiteX210" fmla="*/ 2491752 w 11269336"/>
              <a:gd name="connsiteY210" fmla="*/ 2033906 h 2323145"/>
              <a:gd name="connsiteX211" fmla="*/ 2486338 w 11269336"/>
              <a:gd name="connsiteY211" fmla="*/ 2035862 h 2323145"/>
              <a:gd name="connsiteX212" fmla="*/ 2478186 w 11269336"/>
              <a:gd name="connsiteY212" fmla="*/ 2036953 h 2323145"/>
              <a:gd name="connsiteX213" fmla="*/ 2477950 w 11269336"/>
              <a:gd name="connsiteY213" fmla="*/ 2036715 h 2323145"/>
              <a:gd name="connsiteX214" fmla="*/ 2470381 w 11269336"/>
              <a:gd name="connsiteY214" fmla="*/ 2038256 h 2323145"/>
              <a:gd name="connsiteX215" fmla="*/ 2433781 w 11269336"/>
              <a:gd name="connsiteY215" fmla="*/ 2049140 h 2323145"/>
              <a:gd name="connsiteX216" fmla="*/ 2381172 w 11269336"/>
              <a:gd name="connsiteY216" fmla="*/ 2030645 h 2323145"/>
              <a:gd name="connsiteX217" fmla="*/ 2360198 w 11269336"/>
              <a:gd name="connsiteY217" fmla="*/ 2029059 h 2323145"/>
              <a:gd name="connsiteX218" fmla="*/ 2348815 w 11269336"/>
              <a:gd name="connsiteY218" fmla="*/ 2026798 h 2323145"/>
              <a:gd name="connsiteX219" fmla="*/ 2347988 w 11269336"/>
              <a:gd name="connsiteY219" fmla="*/ 2025745 h 2323145"/>
              <a:gd name="connsiteX220" fmla="*/ 2312920 w 11269336"/>
              <a:gd name="connsiteY220" fmla="*/ 2036311 h 2323145"/>
              <a:gd name="connsiteX221" fmla="*/ 2307986 w 11269336"/>
              <a:gd name="connsiteY221" fmla="*/ 2035583 h 2323145"/>
              <a:gd name="connsiteX222" fmla="*/ 2285481 w 11269336"/>
              <a:gd name="connsiteY222" fmla="*/ 2045197 h 2323145"/>
              <a:gd name="connsiteX223" fmla="*/ 2273666 w 11269336"/>
              <a:gd name="connsiteY223" fmla="*/ 2048710 h 2323145"/>
              <a:gd name="connsiteX224" fmla="*/ 2270719 w 11269336"/>
              <a:gd name="connsiteY224" fmla="*/ 2052702 h 2323145"/>
              <a:gd name="connsiteX225" fmla="*/ 2253080 w 11269336"/>
              <a:gd name="connsiteY225" fmla="*/ 2056363 h 2323145"/>
              <a:gd name="connsiteX226" fmla="*/ 2250906 w 11269336"/>
              <a:gd name="connsiteY226" fmla="*/ 2055654 h 2323145"/>
              <a:gd name="connsiteX227" fmla="*/ 2236905 w 11269336"/>
              <a:gd name="connsiteY227" fmla="*/ 2062882 h 2323145"/>
              <a:gd name="connsiteX228" fmla="*/ 2225830 w 11269336"/>
              <a:gd name="connsiteY228" fmla="*/ 2074027 h 2323145"/>
              <a:gd name="connsiteX229" fmla="*/ 2073776 w 11269336"/>
              <a:gd name="connsiteY229" fmla="*/ 2089244 h 2323145"/>
              <a:gd name="connsiteX230" fmla="*/ 1948256 w 11269336"/>
              <a:gd name="connsiteY230" fmla="*/ 2146616 h 2323145"/>
              <a:gd name="connsiteX231" fmla="*/ 1865582 w 11269336"/>
              <a:gd name="connsiteY231" fmla="*/ 2153738 h 2323145"/>
              <a:gd name="connsiteX232" fmla="*/ 1835210 w 11269336"/>
              <a:gd name="connsiteY232" fmla="*/ 2134244 h 2323145"/>
              <a:gd name="connsiteX233" fmla="*/ 1632661 w 11269336"/>
              <a:gd name="connsiteY233" fmla="*/ 2173882 h 2323145"/>
              <a:gd name="connsiteX234" fmla="*/ 1579590 w 11269336"/>
              <a:gd name="connsiteY234" fmla="*/ 2173680 h 2323145"/>
              <a:gd name="connsiteX235" fmla="*/ 1535601 w 11269336"/>
              <a:gd name="connsiteY235" fmla="*/ 2194590 h 2323145"/>
              <a:gd name="connsiteX236" fmla="*/ 1515594 w 11269336"/>
              <a:gd name="connsiteY236" fmla="*/ 2189622 h 2323145"/>
              <a:gd name="connsiteX237" fmla="*/ 1512113 w 11269336"/>
              <a:gd name="connsiteY237" fmla="*/ 2188534 h 2323145"/>
              <a:gd name="connsiteX238" fmla="*/ 1498838 w 11269336"/>
              <a:gd name="connsiteY238" fmla="*/ 2189213 h 2323145"/>
              <a:gd name="connsiteX239" fmla="*/ 1494279 w 11269336"/>
              <a:gd name="connsiteY239" fmla="*/ 2183112 h 2323145"/>
              <a:gd name="connsiteX240" fmla="*/ 1473714 w 11269336"/>
              <a:gd name="connsiteY240" fmla="*/ 2179625 h 2323145"/>
              <a:gd name="connsiteX241" fmla="*/ 1449503 w 11269336"/>
              <a:gd name="connsiteY241" fmla="*/ 2182633 h 2323145"/>
              <a:gd name="connsiteX242" fmla="*/ 1266687 w 11269336"/>
              <a:gd name="connsiteY242" fmla="*/ 2212688 h 2323145"/>
              <a:gd name="connsiteX243" fmla="*/ 1239614 w 11269336"/>
              <a:gd name="connsiteY243" fmla="*/ 2209727 h 2323145"/>
              <a:gd name="connsiteX244" fmla="*/ 1202436 w 11269336"/>
              <a:gd name="connsiteY244" fmla="*/ 2209817 h 2323145"/>
              <a:gd name="connsiteX245" fmla="*/ 1136097 w 11269336"/>
              <a:gd name="connsiteY245" fmla="*/ 2205112 h 2323145"/>
              <a:gd name="connsiteX246" fmla="*/ 988232 w 11269336"/>
              <a:gd name="connsiteY246" fmla="*/ 2235635 h 2323145"/>
              <a:gd name="connsiteX247" fmla="*/ 981959 w 11269336"/>
              <a:gd name="connsiteY247" fmla="*/ 2231607 h 2323145"/>
              <a:gd name="connsiteX248" fmla="*/ 938600 w 11269336"/>
              <a:gd name="connsiteY248" fmla="*/ 2238113 h 2323145"/>
              <a:gd name="connsiteX249" fmla="*/ 791788 w 11269336"/>
              <a:gd name="connsiteY249" fmla="*/ 2293224 h 2323145"/>
              <a:gd name="connsiteX250" fmla="*/ 706914 w 11269336"/>
              <a:gd name="connsiteY250" fmla="*/ 2305046 h 2323145"/>
              <a:gd name="connsiteX251" fmla="*/ 675971 w 11269336"/>
              <a:gd name="connsiteY251" fmla="*/ 2304030 h 2323145"/>
              <a:gd name="connsiteX252" fmla="*/ 624180 w 11269336"/>
              <a:gd name="connsiteY252" fmla="*/ 2302650 h 2323145"/>
              <a:gd name="connsiteX253" fmla="*/ 583453 w 11269336"/>
              <a:gd name="connsiteY253" fmla="*/ 2288788 h 2323145"/>
              <a:gd name="connsiteX254" fmla="*/ 540946 w 11269336"/>
              <a:gd name="connsiteY254" fmla="*/ 2292721 h 2323145"/>
              <a:gd name="connsiteX255" fmla="*/ 533680 w 11269336"/>
              <a:gd name="connsiteY255" fmla="*/ 2310233 h 2323145"/>
              <a:gd name="connsiteX256" fmla="*/ 487366 w 11269336"/>
              <a:gd name="connsiteY256" fmla="*/ 2309053 h 2323145"/>
              <a:gd name="connsiteX257" fmla="*/ 416820 w 11269336"/>
              <a:gd name="connsiteY257" fmla="*/ 2305443 h 2323145"/>
              <a:gd name="connsiteX258" fmla="*/ 376805 w 11269336"/>
              <a:gd name="connsiteY258" fmla="*/ 2307647 h 2323145"/>
              <a:gd name="connsiteX259" fmla="*/ 266777 w 11269336"/>
              <a:gd name="connsiteY259" fmla="*/ 2309012 h 2323145"/>
              <a:gd name="connsiteX260" fmla="*/ 156013 w 11269336"/>
              <a:gd name="connsiteY260" fmla="*/ 2306832 h 2323145"/>
              <a:gd name="connsiteX261" fmla="*/ 87258 w 11269336"/>
              <a:gd name="connsiteY261" fmla="*/ 2285511 h 2323145"/>
              <a:gd name="connsiteX262" fmla="*/ 23798 w 11269336"/>
              <a:gd name="connsiteY262" fmla="*/ 2281822 h 2323145"/>
              <a:gd name="connsiteX263" fmla="*/ 0 w 11269336"/>
              <a:gd name="connsiteY263" fmla="*/ 2285369 h 2323145"/>
              <a:gd name="connsiteX264" fmla="*/ 0 w 11269336"/>
              <a:gd name="connsiteY264"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8914746 w 11269336"/>
              <a:gd name="connsiteY23" fmla="*/ 826428 h 2323145"/>
              <a:gd name="connsiteX24" fmla="*/ 8917778 w 11269336"/>
              <a:gd name="connsiteY24" fmla="*/ 835198 h 2323145"/>
              <a:gd name="connsiteX25" fmla="*/ 8905560 w 11269336"/>
              <a:gd name="connsiteY25" fmla="*/ 838358 h 2323145"/>
              <a:gd name="connsiteX26" fmla="*/ 8897564 w 11269336"/>
              <a:gd name="connsiteY26" fmla="*/ 834287 h 2323145"/>
              <a:gd name="connsiteX27" fmla="*/ 8878040 w 11269336"/>
              <a:gd name="connsiteY27" fmla="*/ 844150 h 2323145"/>
              <a:gd name="connsiteX28" fmla="*/ 8795998 w 11269336"/>
              <a:gd name="connsiteY28" fmla="*/ 863337 h 2323145"/>
              <a:gd name="connsiteX29" fmla="*/ 8776970 w 11269336"/>
              <a:gd name="connsiteY29" fmla="*/ 885177 h 2323145"/>
              <a:gd name="connsiteX30" fmla="*/ 8755719 w 11269336"/>
              <a:gd name="connsiteY30" fmla="*/ 889754 h 2323145"/>
              <a:gd name="connsiteX31" fmla="*/ 8743257 w 11269336"/>
              <a:gd name="connsiteY31" fmla="*/ 904723 h 2323145"/>
              <a:gd name="connsiteX32" fmla="*/ 8721366 w 11269336"/>
              <a:gd name="connsiteY32" fmla="*/ 904711 h 2323145"/>
              <a:gd name="connsiteX33" fmla="*/ 8678353 w 11269336"/>
              <a:gd name="connsiteY33" fmla="*/ 926318 h 2323145"/>
              <a:gd name="connsiteX34" fmla="*/ 8636849 w 11269336"/>
              <a:gd name="connsiteY34" fmla="*/ 937900 h 2323145"/>
              <a:gd name="connsiteX35" fmla="*/ 8620213 w 11269336"/>
              <a:gd name="connsiteY35" fmla="*/ 943068 h 2323145"/>
              <a:gd name="connsiteX36" fmla="*/ 8612581 w 11269336"/>
              <a:gd name="connsiteY36" fmla="*/ 952695 h 2323145"/>
              <a:gd name="connsiteX37" fmla="*/ 8589038 w 11269336"/>
              <a:gd name="connsiteY37" fmla="*/ 963892 h 2323145"/>
              <a:gd name="connsiteX38" fmla="*/ 8579950 w 11269336"/>
              <a:gd name="connsiteY38" fmla="*/ 960899 h 2323145"/>
              <a:gd name="connsiteX39" fmla="*/ 8579319 w 11269336"/>
              <a:gd name="connsiteY39" fmla="*/ 965630 h 2323145"/>
              <a:gd name="connsiteX40" fmla="*/ 8547429 w 11269336"/>
              <a:gd name="connsiteY40" fmla="*/ 984506 h 2323145"/>
              <a:gd name="connsiteX41" fmla="*/ 8478704 w 11269336"/>
              <a:gd name="connsiteY41" fmla="*/ 1025490 h 2323145"/>
              <a:gd name="connsiteX42" fmla="*/ 8461421 w 11269336"/>
              <a:gd name="connsiteY42" fmla="*/ 1035512 h 2323145"/>
              <a:gd name="connsiteX43" fmla="*/ 8445003 w 11269336"/>
              <a:gd name="connsiteY43" fmla="*/ 1036851 h 2323145"/>
              <a:gd name="connsiteX44" fmla="*/ 8357350 w 11269336"/>
              <a:gd name="connsiteY44" fmla="*/ 1060213 h 2323145"/>
              <a:gd name="connsiteX45" fmla="*/ 8335565 w 11269336"/>
              <a:gd name="connsiteY45" fmla="*/ 1061151 h 2323145"/>
              <a:gd name="connsiteX46" fmla="*/ 8325267 w 11269336"/>
              <a:gd name="connsiteY46" fmla="*/ 1055919 h 2323145"/>
              <a:gd name="connsiteX47" fmla="*/ 8293586 w 11269336"/>
              <a:gd name="connsiteY47" fmla="*/ 1076144 h 2323145"/>
              <a:gd name="connsiteX48" fmla="*/ 8242405 w 11269336"/>
              <a:gd name="connsiteY48" fmla="*/ 1095960 h 2323145"/>
              <a:gd name="connsiteX49" fmla="*/ 8197391 w 11269336"/>
              <a:gd name="connsiteY49" fmla="*/ 1107746 h 2323145"/>
              <a:gd name="connsiteX50" fmla="*/ 8081474 w 11269336"/>
              <a:gd name="connsiteY50" fmla="*/ 1130125 h 2323145"/>
              <a:gd name="connsiteX51" fmla="*/ 8053585 w 11269336"/>
              <a:gd name="connsiteY51" fmla="*/ 1129169 h 2323145"/>
              <a:gd name="connsiteX52" fmla="*/ 8038422 w 11269336"/>
              <a:gd name="connsiteY52" fmla="*/ 1119092 h 2323145"/>
              <a:gd name="connsiteX53" fmla="*/ 8029450 w 11269336"/>
              <a:gd name="connsiteY53" fmla="*/ 1125592 h 2323145"/>
              <a:gd name="connsiteX54" fmla="*/ 7959552 w 11269336"/>
              <a:gd name="connsiteY54" fmla="*/ 1140188 h 2323145"/>
              <a:gd name="connsiteX55" fmla="*/ 7914188 w 11269336"/>
              <a:gd name="connsiteY55" fmla="*/ 1150862 h 2323145"/>
              <a:gd name="connsiteX56" fmla="*/ 7914918 w 11269336"/>
              <a:gd name="connsiteY56" fmla="*/ 1168758 h 2323145"/>
              <a:gd name="connsiteX57" fmla="*/ 7875510 w 11269336"/>
              <a:gd name="connsiteY57" fmla="*/ 1183153 h 2323145"/>
              <a:gd name="connsiteX58" fmla="*/ 7829932 w 11269336"/>
              <a:gd name="connsiteY58" fmla="*/ 1180782 h 2323145"/>
              <a:gd name="connsiteX59" fmla="*/ 7779182 w 11269336"/>
              <a:gd name="connsiteY59" fmla="*/ 1192665 h 2323145"/>
              <a:gd name="connsiteX60" fmla="*/ 7748774 w 11269336"/>
              <a:gd name="connsiteY60" fmla="*/ 1199586 h 2323145"/>
              <a:gd name="connsiteX61" fmla="*/ 7671846 w 11269336"/>
              <a:gd name="connsiteY61" fmla="*/ 1231966 h 2323145"/>
              <a:gd name="connsiteX62" fmla="*/ 7554146 w 11269336"/>
              <a:gd name="connsiteY62" fmla="*/ 1319748 h 2323145"/>
              <a:gd name="connsiteX63" fmla="*/ 7515052 w 11269336"/>
              <a:gd name="connsiteY63" fmla="*/ 1336718 h 2323145"/>
              <a:gd name="connsiteX64" fmla="*/ 7507193 w 11269336"/>
              <a:gd name="connsiteY64" fmla="*/ 1334617 h 2323145"/>
              <a:gd name="connsiteX65" fmla="*/ 7461694 w 11269336"/>
              <a:gd name="connsiteY65" fmla="*/ 1375866 h 2323145"/>
              <a:gd name="connsiteX66" fmla="*/ 7377571 w 11269336"/>
              <a:gd name="connsiteY66" fmla="*/ 1400128 h 2323145"/>
              <a:gd name="connsiteX67" fmla="*/ 7311261 w 11269336"/>
              <a:gd name="connsiteY67" fmla="*/ 1412652 h 2323145"/>
              <a:gd name="connsiteX68" fmla="*/ 7275307 w 11269336"/>
              <a:gd name="connsiteY68" fmla="*/ 1422171 h 2323145"/>
              <a:gd name="connsiteX69" fmla="*/ 7247783 w 11269336"/>
              <a:gd name="connsiteY69" fmla="*/ 1426330 h 2323145"/>
              <a:gd name="connsiteX70" fmla="*/ 7185047 w 11269336"/>
              <a:gd name="connsiteY70" fmla="*/ 1451812 h 2323145"/>
              <a:gd name="connsiteX71" fmla="*/ 7084117 w 11269336"/>
              <a:gd name="connsiteY71" fmla="*/ 1500281 h 2323145"/>
              <a:gd name="connsiteX72" fmla="*/ 7062011 w 11269336"/>
              <a:gd name="connsiteY72" fmla="*/ 1509183 h 2323145"/>
              <a:gd name="connsiteX73" fmla="*/ 7040555 w 11269336"/>
              <a:gd name="connsiteY73" fmla="*/ 1511207 h 2323145"/>
              <a:gd name="connsiteX74" fmla="*/ 7033438 w 11269336"/>
              <a:gd name="connsiteY74" fmla="*/ 1506772 h 2323145"/>
              <a:gd name="connsiteX75" fmla="*/ 7020886 w 11269336"/>
              <a:gd name="connsiteY75" fmla="*/ 1510764 h 2323145"/>
              <a:gd name="connsiteX76" fmla="*/ 7017033 w 11269336"/>
              <a:gd name="connsiteY76" fmla="*/ 1510650 h 2323145"/>
              <a:gd name="connsiteX77" fmla="*/ 6995460 w 11269336"/>
              <a:gd name="connsiteY77" fmla="*/ 1511173 h 2323145"/>
              <a:gd name="connsiteX78" fmla="*/ 6962144 w 11269336"/>
              <a:gd name="connsiteY78" fmla="*/ 1541508 h 2323145"/>
              <a:gd name="connsiteX79" fmla="*/ 6910674 w 11269336"/>
              <a:gd name="connsiteY79" fmla="*/ 1554793 h 2323145"/>
              <a:gd name="connsiteX80" fmla="*/ 6732152 w 11269336"/>
              <a:gd name="connsiteY80" fmla="*/ 1642538 h 2323145"/>
              <a:gd name="connsiteX81" fmla="*/ 6694106 w 11269336"/>
              <a:gd name="connsiteY81" fmla="*/ 1632377 h 2323145"/>
              <a:gd name="connsiteX82" fmla="*/ 6617223 w 11269336"/>
              <a:gd name="connsiteY82" fmla="*/ 1659889 h 2323145"/>
              <a:gd name="connsiteX83" fmla="*/ 6521138 w 11269336"/>
              <a:gd name="connsiteY83" fmla="*/ 1744340 h 2323145"/>
              <a:gd name="connsiteX84" fmla="*/ 6380677 w 11269336"/>
              <a:gd name="connsiteY84" fmla="*/ 1796883 h 2323145"/>
              <a:gd name="connsiteX85" fmla="*/ 6374897 w 11269336"/>
              <a:gd name="connsiteY85" fmla="*/ 1809910 h 2323145"/>
              <a:gd name="connsiteX86" fmla="*/ 6364545 w 11269336"/>
              <a:gd name="connsiteY86" fmla="*/ 1820090 h 2323145"/>
              <a:gd name="connsiteX87" fmla="*/ 6362126 w 11269336"/>
              <a:gd name="connsiteY87" fmla="*/ 1819991 h 2323145"/>
              <a:gd name="connsiteX88" fmla="*/ 6346673 w 11269336"/>
              <a:gd name="connsiteY88" fmla="*/ 1827824 h 2323145"/>
              <a:gd name="connsiteX89" fmla="*/ 6345588 w 11269336"/>
              <a:gd name="connsiteY89" fmla="*/ 1832232 h 2323145"/>
              <a:gd name="connsiteX90" fmla="*/ 6335708 w 11269336"/>
              <a:gd name="connsiteY90" fmla="*/ 1838451 h 2323145"/>
              <a:gd name="connsiteX91" fmla="*/ 6318182 w 11269336"/>
              <a:gd name="connsiteY91" fmla="*/ 1852975 h 2323145"/>
              <a:gd name="connsiteX92" fmla="*/ 6313084 w 11269336"/>
              <a:gd name="connsiteY92" fmla="*/ 1853561 h 2323145"/>
              <a:gd name="connsiteX93" fmla="*/ 6283816 w 11269336"/>
              <a:gd name="connsiteY93" fmla="*/ 1872148 h 2323145"/>
              <a:gd name="connsiteX94" fmla="*/ 6282550 w 11269336"/>
              <a:gd name="connsiteY94" fmla="*/ 1871392 h 2323145"/>
              <a:gd name="connsiteX95" fmla="*/ 6270527 w 11269336"/>
              <a:gd name="connsiteY95" fmla="*/ 1872208 h 2323145"/>
              <a:gd name="connsiteX96" fmla="*/ 6249518 w 11269336"/>
              <a:gd name="connsiteY96" fmla="*/ 1876079 h 2323145"/>
              <a:gd name="connsiteX97" fmla="*/ 6190386 w 11269336"/>
              <a:gd name="connsiteY97" fmla="*/ 1872478 h 2323145"/>
              <a:gd name="connsiteX98" fmla="*/ 6159777 w 11269336"/>
              <a:gd name="connsiteY98" fmla="*/ 1891745 h 2323145"/>
              <a:gd name="connsiteX99" fmla="*/ 6153131 w 11269336"/>
              <a:gd name="connsiteY99" fmla="*/ 1895079 h 2323145"/>
              <a:gd name="connsiteX100" fmla="*/ 6152798 w 11269336"/>
              <a:gd name="connsiteY100" fmla="*/ 1894920 h 2323145"/>
              <a:gd name="connsiteX101" fmla="*/ 6145388 w 11269336"/>
              <a:gd name="connsiteY101" fmla="*/ 1897990 h 2323145"/>
              <a:gd name="connsiteX102" fmla="*/ 6141014 w 11269336"/>
              <a:gd name="connsiteY102" fmla="*/ 1901155 h 2323145"/>
              <a:gd name="connsiteX103" fmla="*/ 6128122 w 11269336"/>
              <a:gd name="connsiteY103" fmla="*/ 1907623 h 2323145"/>
              <a:gd name="connsiteX104" fmla="*/ 6122351 w 11269336"/>
              <a:gd name="connsiteY104" fmla="*/ 1908359 h 2323145"/>
              <a:gd name="connsiteX105" fmla="*/ 6064750 w 11269336"/>
              <a:gd name="connsiteY105" fmla="*/ 1896394 h 2323145"/>
              <a:gd name="connsiteX106" fmla="*/ 5964230 w 11269336"/>
              <a:gd name="connsiteY106" fmla="*/ 1910038 h 2323145"/>
              <a:gd name="connsiteX107" fmla="*/ 5865399 w 11269336"/>
              <a:gd name="connsiteY107" fmla="*/ 1926966 h 2323145"/>
              <a:gd name="connsiteX108" fmla="*/ 5829951 w 11269336"/>
              <a:gd name="connsiteY108" fmla="*/ 1934755 h 2323145"/>
              <a:gd name="connsiteX109" fmla="*/ 5765285 w 11269336"/>
              <a:gd name="connsiteY109" fmla="*/ 1941322 h 2323145"/>
              <a:gd name="connsiteX110" fmla="*/ 5734750 w 11269336"/>
              <a:gd name="connsiteY110" fmla="*/ 1939793 h 2323145"/>
              <a:gd name="connsiteX111" fmla="*/ 5733569 w 11269336"/>
              <a:gd name="connsiteY111" fmla="*/ 1940505 h 2323145"/>
              <a:gd name="connsiteX112" fmla="*/ 5730329 w 11269336"/>
              <a:gd name="connsiteY112" fmla="*/ 1937845 h 2323145"/>
              <a:gd name="connsiteX113" fmla="*/ 5724661 w 11269336"/>
              <a:gd name="connsiteY113" fmla="*/ 1937455 h 2323145"/>
              <a:gd name="connsiteX114" fmla="*/ 5710186 w 11269336"/>
              <a:gd name="connsiteY114" fmla="*/ 1941370 h 2323145"/>
              <a:gd name="connsiteX115" fmla="*/ 5704910 w 11269336"/>
              <a:gd name="connsiteY115" fmla="*/ 1943663 h 2323145"/>
              <a:gd name="connsiteX116" fmla="*/ 5696836 w 11269336"/>
              <a:gd name="connsiteY116" fmla="*/ 1945271 h 2323145"/>
              <a:gd name="connsiteX117" fmla="*/ 5696583 w 11269336"/>
              <a:gd name="connsiteY117" fmla="*/ 1945050 h 2323145"/>
              <a:gd name="connsiteX118" fmla="*/ 5689123 w 11269336"/>
              <a:gd name="connsiteY118" fmla="*/ 1947067 h 2323145"/>
              <a:gd name="connsiteX119" fmla="*/ 5653291 w 11269336"/>
              <a:gd name="connsiteY119" fmla="*/ 1960245 h 2323145"/>
              <a:gd name="connsiteX120" fmla="*/ 5599385 w 11269336"/>
              <a:gd name="connsiteY120" fmla="*/ 1945198 h 2323145"/>
              <a:gd name="connsiteX121" fmla="*/ 5578300 w 11269336"/>
              <a:gd name="connsiteY121" fmla="*/ 1944963 h 2323145"/>
              <a:gd name="connsiteX122" fmla="*/ 5566758 w 11269336"/>
              <a:gd name="connsiteY122" fmla="*/ 1943441 h 2323145"/>
              <a:gd name="connsiteX123" fmla="*/ 5565857 w 11269336"/>
              <a:gd name="connsiteY123" fmla="*/ 1942445 h 2323145"/>
              <a:gd name="connsiteX124" fmla="*/ 5531534 w 11269336"/>
              <a:gd name="connsiteY124" fmla="*/ 1955208 h 2323145"/>
              <a:gd name="connsiteX125" fmla="*/ 5526552 w 11269336"/>
              <a:gd name="connsiteY125" fmla="*/ 1954799 h 2323145"/>
              <a:gd name="connsiteX126" fmla="*/ 5504723 w 11269336"/>
              <a:gd name="connsiteY126" fmla="*/ 1965811 h 2323145"/>
              <a:gd name="connsiteX127" fmla="*/ 5493156 w 11269336"/>
              <a:gd name="connsiteY127" fmla="*/ 1970063 h 2323145"/>
              <a:gd name="connsiteX128" fmla="*/ 5490486 w 11269336"/>
              <a:gd name="connsiteY128" fmla="*/ 1974227 h 2323145"/>
              <a:gd name="connsiteX129" fmla="*/ 5473107 w 11269336"/>
              <a:gd name="connsiteY129" fmla="*/ 1979001 h 2323145"/>
              <a:gd name="connsiteX130" fmla="*/ 5470885 w 11269336"/>
              <a:gd name="connsiteY130" fmla="*/ 1978432 h 2323145"/>
              <a:gd name="connsiteX131" fmla="*/ 5457393 w 11269336"/>
              <a:gd name="connsiteY131" fmla="*/ 1986525 h 2323145"/>
              <a:gd name="connsiteX132" fmla="*/ 5447102 w 11269336"/>
              <a:gd name="connsiteY132" fmla="*/ 1998329 h 2323145"/>
              <a:gd name="connsiteX133" fmla="*/ 5159151 w 11269336"/>
              <a:gd name="connsiteY133" fmla="*/ 2029640 h 2323145"/>
              <a:gd name="connsiteX134" fmla="*/ 5041688 w 11269336"/>
              <a:gd name="connsiteY134" fmla="*/ 2022334 h 2323145"/>
              <a:gd name="connsiteX135" fmla="*/ 4860988 w 11269336"/>
              <a:gd name="connsiteY135" fmla="*/ 2135698 h 2323145"/>
              <a:gd name="connsiteX136" fmla="*/ 4807902 w 11269336"/>
              <a:gd name="connsiteY136" fmla="*/ 2138894 h 2323145"/>
              <a:gd name="connsiteX137" fmla="*/ 4765388 w 11269336"/>
              <a:gd name="connsiteY137" fmla="*/ 2162525 h 2323145"/>
              <a:gd name="connsiteX138" fmla="*/ 4745033 w 11269336"/>
              <a:gd name="connsiteY138" fmla="*/ 2158859 h 2323145"/>
              <a:gd name="connsiteX139" fmla="*/ 4741475 w 11269336"/>
              <a:gd name="connsiteY139" fmla="*/ 2157998 h 2323145"/>
              <a:gd name="connsiteX140" fmla="*/ 4728247 w 11269336"/>
              <a:gd name="connsiteY140" fmla="*/ 2159526 h 2323145"/>
              <a:gd name="connsiteX141" fmla="*/ 4723263 w 11269336"/>
              <a:gd name="connsiteY141" fmla="*/ 2153742 h 2323145"/>
              <a:gd name="connsiteX142" fmla="*/ 4702453 w 11269336"/>
              <a:gd name="connsiteY142" fmla="*/ 2151586 h 2323145"/>
              <a:gd name="connsiteX143" fmla="*/ 4678455 w 11269336"/>
              <a:gd name="connsiteY143" fmla="*/ 2156131 h 2323145"/>
              <a:gd name="connsiteX144" fmla="*/ 4593061 w 11269336"/>
              <a:gd name="connsiteY144" fmla="*/ 2171597 h 2323145"/>
              <a:gd name="connsiteX145" fmla="*/ 4579902 w 11269336"/>
              <a:gd name="connsiteY145" fmla="*/ 2177927 h 2323145"/>
              <a:gd name="connsiteX146" fmla="*/ 4533444 w 11269336"/>
              <a:gd name="connsiteY146" fmla="*/ 2181200 h 2323145"/>
              <a:gd name="connsiteX147" fmla="*/ 4492832 w 11269336"/>
              <a:gd name="connsiteY147" fmla="*/ 2188033 h 2323145"/>
              <a:gd name="connsiteX148" fmla="*/ 4467257 w 11269336"/>
              <a:gd name="connsiteY148" fmla="*/ 2196121 h 2323145"/>
              <a:gd name="connsiteX149" fmla="*/ 4459937 w 11269336"/>
              <a:gd name="connsiteY149" fmla="*/ 2195182 h 2323145"/>
              <a:gd name="connsiteX150" fmla="*/ 4433312 w 11269336"/>
              <a:gd name="connsiteY150" fmla="*/ 2199004 h 2323145"/>
              <a:gd name="connsiteX151" fmla="*/ 4420601 w 11269336"/>
              <a:gd name="connsiteY151" fmla="*/ 2205158 h 2323145"/>
              <a:gd name="connsiteX152" fmla="*/ 4405765 w 11269336"/>
              <a:gd name="connsiteY152" fmla="*/ 2199902 h 2323145"/>
              <a:gd name="connsiteX153" fmla="*/ 4401354 w 11269336"/>
              <a:gd name="connsiteY153" fmla="*/ 2194745 h 2323145"/>
              <a:gd name="connsiteX154" fmla="*/ 4383151 w 11269336"/>
              <a:gd name="connsiteY154" fmla="*/ 2201140 h 2323145"/>
              <a:gd name="connsiteX155" fmla="*/ 4366646 w 11269336"/>
              <a:gd name="connsiteY155" fmla="*/ 2198564 h 2323145"/>
              <a:gd name="connsiteX156" fmla="*/ 4354009 w 11269336"/>
              <a:gd name="connsiteY156" fmla="*/ 2204984 h 2323145"/>
              <a:gd name="connsiteX157" fmla="*/ 4348284 w 11269336"/>
              <a:gd name="connsiteY157" fmla="*/ 2205270 h 2323145"/>
              <a:gd name="connsiteX158" fmla="*/ 4333906 w 11269336"/>
              <a:gd name="connsiteY158" fmla="*/ 2205251 h 2323145"/>
              <a:gd name="connsiteX159" fmla="*/ 4308819 w 11269336"/>
              <a:gd name="connsiteY159" fmla="*/ 2203822 h 2323145"/>
              <a:gd name="connsiteX160" fmla="*/ 4301210 w 11269336"/>
              <a:gd name="connsiteY160" fmla="*/ 2204456 h 2323145"/>
              <a:gd name="connsiteX161" fmla="*/ 4283095 w 11269336"/>
              <a:gd name="connsiteY161" fmla="*/ 2198177 h 2323145"/>
              <a:gd name="connsiteX162" fmla="*/ 4250119 w 11269336"/>
              <a:gd name="connsiteY162" fmla="*/ 2196342 h 2323145"/>
              <a:gd name="connsiteX163" fmla="*/ 4189203 w 11269336"/>
              <a:gd name="connsiteY163" fmla="*/ 2178994 h 2323145"/>
              <a:gd name="connsiteX164" fmla="*/ 4154035 w 11269336"/>
              <a:gd name="connsiteY164" fmla="*/ 2171950 h 2323145"/>
              <a:gd name="connsiteX165" fmla="*/ 4129569 w 11269336"/>
              <a:gd name="connsiteY165" fmla="*/ 2163850 h 2323145"/>
              <a:gd name="connsiteX166" fmla="*/ 4061250 w 11269336"/>
              <a:gd name="connsiteY166" fmla="*/ 2159236 h 2323145"/>
              <a:gd name="connsiteX167" fmla="*/ 3945480 w 11269336"/>
              <a:gd name="connsiteY167" fmla="*/ 2158279 h 2323145"/>
              <a:gd name="connsiteX168" fmla="*/ 3921468 w 11269336"/>
              <a:gd name="connsiteY168" fmla="*/ 2156588 h 2323145"/>
              <a:gd name="connsiteX169" fmla="*/ 3903348 w 11269336"/>
              <a:gd name="connsiteY169" fmla="*/ 2149220 h 2323145"/>
              <a:gd name="connsiteX170" fmla="*/ 3901342 w 11269336"/>
              <a:gd name="connsiteY170" fmla="*/ 2142355 h 2323145"/>
              <a:gd name="connsiteX171" fmla="*/ 3888539 w 11269336"/>
              <a:gd name="connsiteY171" fmla="*/ 2140476 h 2323145"/>
              <a:gd name="connsiteX172" fmla="*/ 3885662 w 11269336"/>
              <a:gd name="connsiteY172" fmla="*/ 2138740 h 2323145"/>
              <a:gd name="connsiteX173" fmla="*/ 3868627 w 11269336"/>
              <a:gd name="connsiteY173" fmla="*/ 2130023 h 2323145"/>
              <a:gd name="connsiteX174" fmla="*/ 3819177 w 11269336"/>
              <a:gd name="connsiteY174" fmla="*/ 2142111 h 2323145"/>
              <a:gd name="connsiteX175" fmla="*/ 3769100 w 11269336"/>
              <a:gd name="connsiteY175" fmla="*/ 2131731 h 2323145"/>
              <a:gd name="connsiteX176" fmla="*/ 3562752 w 11269336"/>
              <a:gd name="connsiteY176" fmla="*/ 2131785 h 2323145"/>
              <a:gd name="connsiteX177" fmla="*/ 3541402 w 11269336"/>
              <a:gd name="connsiteY177" fmla="*/ 2106821 h 2323145"/>
              <a:gd name="connsiteX178" fmla="*/ 3365341 w 11269336"/>
              <a:gd name="connsiteY178" fmla="*/ 2077638 h 2323145"/>
              <a:gd name="connsiteX179" fmla="*/ 3170922 w 11269336"/>
              <a:gd name="connsiteY179" fmla="*/ 2115957 h 2323145"/>
              <a:gd name="connsiteX180" fmla="*/ 3156256 w 11269336"/>
              <a:gd name="connsiteY180" fmla="*/ 2124773 h 2323145"/>
              <a:gd name="connsiteX181" fmla="*/ 3140298 w 11269336"/>
              <a:gd name="connsiteY181" fmla="*/ 2129182 h 2323145"/>
              <a:gd name="connsiteX182" fmla="*/ 3138514 w 11269336"/>
              <a:gd name="connsiteY182" fmla="*/ 2128069 h 2323145"/>
              <a:gd name="connsiteX183" fmla="*/ 3120467 w 11269336"/>
              <a:gd name="connsiteY183" fmla="*/ 2128281 h 2323145"/>
              <a:gd name="connsiteX184" fmla="*/ 3116175 w 11269336"/>
              <a:gd name="connsiteY184" fmla="*/ 2131633 h 2323145"/>
              <a:gd name="connsiteX185" fmla="*/ 3103685 w 11269336"/>
              <a:gd name="connsiteY185" fmla="*/ 2132814 h 2323145"/>
              <a:gd name="connsiteX186" fmla="*/ 3078794 w 11269336"/>
              <a:gd name="connsiteY186" fmla="*/ 2137935 h 2323145"/>
              <a:gd name="connsiteX187" fmla="*/ 3074407 w 11269336"/>
              <a:gd name="connsiteY187" fmla="*/ 2136274 h 2323145"/>
              <a:gd name="connsiteX188" fmla="*/ 3037285 w 11269336"/>
              <a:gd name="connsiteY188" fmla="*/ 2139919 h 2323145"/>
              <a:gd name="connsiteX189" fmla="*/ 3036901 w 11269336"/>
              <a:gd name="connsiteY189" fmla="*/ 2138726 h 2323145"/>
              <a:gd name="connsiteX190" fmla="*/ 3026996 w 11269336"/>
              <a:gd name="connsiteY190" fmla="*/ 2134322 h 2323145"/>
              <a:gd name="connsiteX191" fmla="*/ 3007772 w 11269336"/>
              <a:gd name="connsiteY191" fmla="*/ 2128742 h 2323145"/>
              <a:gd name="connsiteX192" fmla="*/ 2965030 w 11269336"/>
              <a:gd name="connsiteY192" fmla="*/ 2100494 h 2323145"/>
              <a:gd name="connsiteX193" fmla="*/ 2926342 w 11269336"/>
              <a:gd name="connsiteY193" fmla="*/ 2104155 h 2323145"/>
              <a:gd name="connsiteX194" fmla="*/ 2918608 w 11269336"/>
              <a:gd name="connsiteY194" fmla="*/ 2104215 h 2323145"/>
              <a:gd name="connsiteX195" fmla="*/ 2918475 w 11269336"/>
              <a:gd name="connsiteY195" fmla="*/ 2103937 h 2323145"/>
              <a:gd name="connsiteX196" fmla="*/ 2910360 w 11269336"/>
              <a:gd name="connsiteY196" fmla="*/ 2103444 h 2323145"/>
              <a:gd name="connsiteX197" fmla="*/ 2904507 w 11269336"/>
              <a:gd name="connsiteY197" fmla="*/ 2104326 h 2323145"/>
              <a:gd name="connsiteX198" fmla="*/ 2889503 w 11269336"/>
              <a:gd name="connsiteY198" fmla="*/ 2104443 h 2323145"/>
              <a:gd name="connsiteX199" fmla="*/ 2884480 w 11269336"/>
              <a:gd name="connsiteY199" fmla="*/ 2102626 h 2323145"/>
              <a:gd name="connsiteX200" fmla="*/ 2882689 w 11269336"/>
              <a:gd name="connsiteY200" fmla="*/ 2099228 h 2323145"/>
              <a:gd name="connsiteX201" fmla="*/ 2881291 w 11269336"/>
              <a:gd name="connsiteY201" fmla="*/ 2099618 h 2323145"/>
              <a:gd name="connsiteX202" fmla="*/ 2853979 w 11269336"/>
              <a:gd name="connsiteY202" fmla="*/ 2090388 h 2323145"/>
              <a:gd name="connsiteX203" fmla="*/ 2791790 w 11269336"/>
              <a:gd name="connsiteY203" fmla="*/ 2080332 h 2323145"/>
              <a:gd name="connsiteX204" fmla="*/ 2755844 w 11269336"/>
              <a:gd name="connsiteY204" fmla="*/ 2078874 h 2323145"/>
              <a:gd name="connsiteX205" fmla="*/ 2657742 w 11269336"/>
              <a:gd name="connsiteY205" fmla="*/ 2070179 h 2323145"/>
              <a:gd name="connsiteX206" fmla="*/ 2559549 w 11269336"/>
              <a:gd name="connsiteY206" fmla="*/ 2057873 h 2323145"/>
              <a:gd name="connsiteX207" fmla="*/ 2512054 w 11269336"/>
              <a:gd name="connsiteY207" fmla="*/ 2031671 h 2323145"/>
              <a:gd name="connsiteX208" fmla="*/ 2506437 w 11269336"/>
              <a:gd name="connsiteY208" fmla="*/ 2030918 h 2323145"/>
              <a:gd name="connsiteX209" fmla="*/ 2491752 w 11269336"/>
              <a:gd name="connsiteY209" fmla="*/ 2033906 h 2323145"/>
              <a:gd name="connsiteX210" fmla="*/ 2486338 w 11269336"/>
              <a:gd name="connsiteY210" fmla="*/ 2035862 h 2323145"/>
              <a:gd name="connsiteX211" fmla="*/ 2478186 w 11269336"/>
              <a:gd name="connsiteY211" fmla="*/ 2036953 h 2323145"/>
              <a:gd name="connsiteX212" fmla="*/ 2477950 w 11269336"/>
              <a:gd name="connsiteY212" fmla="*/ 2036715 h 2323145"/>
              <a:gd name="connsiteX213" fmla="*/ 2470381 w 11269336"/>
              <a:gd name="connsiteY213" fmla="*/ 2038256 h 2323145"/>
              <a:gd name="connsiteX214" fmla="*/ 2433781 w 11269336"/>
              <a:gd name="connsiteY214" fmla="*/ 2049140 h 2323145"/>
              <a:gd name="connsiteX215" fmla="*/ 2381172 w 11269336"/>
              <a:gd name="connsiteY215" fmla="*/ 2030645 h 2323145"/>
              <a:gd name="connsiteX216" fmla="*/ 2360198 w 11269336"/>
              <a:gd name="connsiteY216" fmla="*/ 2029059 h 2323145"/>
              <a:gd name="connsiteX217" fmla="*/ 2348815 w 11269336"/>
              <a:gd name="connsiteY217" fmla="*/ 2026798 h 2323145"/>
              <a:gd name="connsiteX218" fmla="*/ 2347988 w 11269336"/>
              <a:gd name="connsiteY218" fmla="*/ 2025745 h 2323145"/>
              <a:gd name="connsiteX219" fmla="*/ 2312920 w 11269336"/>
              <a:gd name="connsiteY219" fmla="*/ 2036311 h 2323145"/>
              <a:gd name="connsiteX220" fmla="*/ 2307986 w 11269336"/>
              <a:gd name="connsiteY220" fmla="*/ 2035583 h 2323145"/>
              <a:gd name="connsiteX221" fmla="*/ 2285481 w 11269336"/>
              <a:gd name="connsiteY221" fmla="*/ 2045197 h 2323145"/>
              <a:gd name="connsiteX222" fmla="*/ 2273666 w 11269336"/>
              <a:gd name="connsiteY222" fmla="*/ 2048710 h 2323145"/>
              <a:gd name="connsiteX223" fmla="*/ 2270719 w 11269336"/>
              <a:gd name="connsiteY223" fmla="*/ 2052702 h 2323145"/>
              <a:gd name="connsiteX224" fmla="*/ 2253080 w 11269336"/>
              <a:gd name="connsiteY224" fmla="*/ 2056363 h 2323145"/>
              <a:gd name="connsiteX225" fmla="*/ 2250906 w 11269336"/>
              <a:gd name="connsiteY225" fmla="*/ 2055654 h 2323145"/>
              <a:gd name="connsiteX226" fmla="*/ 2236905 w 11269336"/>
              <a:gd name="connsiteY226" fmla="*/ 2062882 h 2323145"/>
              <a:gd name="connsiteX227" fmla="*/ 2225830 w 11269336"/>
              <a:gd name="connsiteY227" fmla="*/ 2074027 h 2323145"/>
              <a:gd name="connsiteX228" fmla="*/ 2073776 w 11269336"/>
              <a:gd name="connsiteY228" fmla="*/ 2089244 h 2323145"/>
              <a:gd name="connsiteX229" fmla="*/ 1948256 w 11269336"/>
              <a:gd name="connsiteY229" fmla="*/ 2146616 h 2323145"/>
              <a:gd name="connsiteX230" fmla="*/ 1865582 w 11269336"/>
              <a:gd name="connsiteY230" fmla="*/ 2153738 h 2323145"/>
              <a:gd name="connsiteX231" fmla="*/ 1835210 w 11269336"/>
              <a:gd name="connsiteY231" fmla="*/ 2134244 h 2323145"/>
              <a:gd name="connsiteX232" fmla="*/ 1632661 w 11269336"/>
              <a:gd name="connsiteY232" fmla="*/ 2173882 h 2323145"/>
              <a:gd name="connsiteX233" fmla="*/ 1579590 w 11269336"/>
              <a:gd name="connsiteY233" fmla="*/ 2173680 h 2323145"/>
              <a:gd name="connsiteX234" fmla="*/ 1535601 w 11269336"/>
              <a:gd name="connsiteY234" fmla="*/ 2194590 h 2323145"/>
              <a:gd name="connsiteX235" fmla="*/ 1515594 w 11269336"/>
              <a:gd name="connsiteY235" fmla="*/ 2189622 h 2323145"/>
              <a:gd name="connsiteX236" fmla="*/ 1512113 w 11269336"/>
              <a:gd name="connsiteY236" fmla="*/ 2188534 h 2323145"/>
              <a:gd name="connsiteX237" fmla="*/ 1498838 w 11269336"/>
              <a:gd name="connsiteY237" fmla="*/ 2189213 h 2323145"/>
              <a:gd name="connsiteX238" fmla="*/ 1494279 w 11269336"/>
              <a:gd name="connsiteY238" fmla="*/ 2183112 h 2323145"/>
              <a:gd name="connsiteX239" fmla="*/ 1473714 w 11269336"/>
              <a:gd name="connsiteY239" fmla="*/ 2179625 h 2323145"/>
              <a:gd name="connsiteX240" fmla="*/ 1449503 w 11269336"/>
              <a:gd name="connsiteY240" fmla="*/ 2182633 h 2323145"/>
              <a:gd name="connsiteX241" fmla="*/ 1266687 w 11269336"/>
              <a:gd name="connsiteY241" fmla="*/ 2212688 h 2323145"/>
              <a:gd name="connsiteX242" fmla="*/ 1239614 w 11269336"/>
              <a:gd name="connsiteY242" fmla="*/ 2209727 h 2323145"/>
              <a:gd name="connsiteX243" fmla="*/ 1202436 w 11269336"/>
              <a:gd name="connsiteY243" fmla="*/ 2209817 h 2323145"/>
              <a:gd name="connsiteX244" fmla="*/ 1136097 w 11269336"/>
              <a:gd name="connsiteY244" fmla="*/ 2205112 h 2323145"/>
              <a:gd name="connsiteX245" fmla="*/ 988232 w 11269336"/>
              <a:gd name="connsiteY245" fmla="*/ 2235635 h 2323145"/>
              <a:gd name="connsiteX246" fmla="*/ 981959 w 11269336"/>
              <a:gd name="connsiteY246" fmla="*/ 2231607 h 2323145"/>
              <a:gd name="connsiteX247" fmla="*/ 938600 w 11269336"/>
              <a:gd name="connsiteY247" fmla="*/ 2238113 h 2323145"/>
              <a:gd name="connsiteX248" fmla="*/ 791788 w 11269336"/>
              <a:gd name="connsiteY248" fmla="*/ 2293224 h 2323145"/>
              <a:gd name="connsiteX249" fmla="*/ 706914 w 11269336"/>
              <a:gd name="connsiteY249" fmla="*/ 2305046 h 2323145"/>
              <a:gd name="connsiteX250" fmla="*/ 675971 w 11269336"/>
              <a:gd name="connsiteY250" fmla="*/ 2304030 h 2323145"/>
              <a:gd name="connsiteX251" fmla="*/ 624180 w 11269336"/>
              <a:gd name="connsiteY251" fmla="*/ 2302650 h 2323145"/>
              <a:gd name="connsiteX252" fmla="*/ 583453 w 11269336"/>
              <a:gd name="connsiteY252" fmla="*/ 2288788 h 2323145"/>
              <a:gd name="connsiteX253" fmla="*/ 540946 w 11269336"/>
              <a:gd name="connsiteY253" fmla="*/ 2292721 h 2323145"/>
              <a:gd name="connsiteX254" fmla="*/ 533680 w 11269336"/>
              <a:gd name="connsiteY254" fmla="*/ 2310233 h 2323145"/>
              <a:gd name="connsiteX255" fmla="*/ 487366 w 11269336"/>
              <a:gd name="connsiteY255" fmla="*/ 2309053 h 2323145"/>
              <a:gd name="connsiteX256" fmla="*/ 416820 w 11269336"/>
              <a:gd name="connsiteY256" fmla="*/ 2305443 h 2323145"/>
              <a:gd name="connsiteX257" fmla="*/ 376805 w 11269336"/>
              <a:gd name="connsiteY257" fmla="*/ 2307647 h 2323145"/>
              <a:gd name="connsiteX258" fmla="*/ 266777 w 11269336"/>
              <a:gd name="connsiteY258" fmla="*/ 2309012 h 2323145"/>
              <a:gd name="connsiteX259" fmla="*/ 156013 w 11269336"/>
              <a:gd name="connsiteY259" fmla="*/ 2306832 h 2323145"/>
              <a:gd name="connsiteX260" fmla="*/ 87258 w 11269336"/>
              <a:gd name="connsiteY260" fmla="*/ 2285511 h 2323145"/>
              <a:gd name="connsiteX261" fmla="*/ 23798 w 11269336"/>
              <a:gd name="connsiteY261" fmla="*/ 2281822 h 2323145"/>
              <a:gd name="connsiteX262" fmla="*/ 0 w 11269336"/>
              <a:gd name="connsiteY262" fmla="*/ 2285369 h 2323145"/>
              <a:gd name="connsiteX263" fmla="*/ 0 w 11269336"/>
              <a:gd name="connsiteY26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9062863 w 11269336"/>
              <a:gd name="connsiteY22" fmla="*/ 754656 h 2323145"/>
              <a:gd name="connsiteX23" fmla="*/ 8914746 w 11269336"/>
              <a:gd name="connsiteY23" fmla="*/ 826428 h 2323145"/>
              <a:gd name="connsiteX24" fmla="*/ 8917778 w 11269336"/>
              <a:gd name="connsiteY24" fmla="*/ 835198 h 2323145"/>
              <a:gd name="connsiteX25" fmla="*/ 8905560 w 11269336"/>
              <a:gd name="connsiteY25" fmla="*/ 838358 h 2323145"/>
              <a:gd name="connsiteX26" fmla="*/ 8897564 w 11269336"/>
              <a:gd name="connsiteY26" fmla="*/ 834287 h 2323145"/>
              <a:gd name="connsiteX27" fmla="*/ 8878040 w 11269336"/>
              <a:gd name="connsiteY27" fmla="*/ 844150 h 2323145"/>
              <a:gd name="connsiteX28" fmla="*/ 8795998 w 11269336"/>
              <a:gd name="connsiteY28" fmla="*/ 863337 h 2323145"/>
              <a:gd name="connsiteX29" fmla="*/ 8776970 w 11269336"/>
              <a:gd name="connsiteY29" fmla="*/ 885177 h 2323145"/>
              <a:gd name="connsiteX30" fmla="*/ 8755719 w 11269336"/>
              <a:gd name="connsiteY30" fmla="*/ 889754 h 2323145"/>
              <a:gd name="connsiteX31" fmla="*/ 8743257 w 11269336"/>
              <a:gd name="connsiteY31" fmla="*/ 904723 h 2323145"/>
              <a:gd name="connsiteX32" fmla="*/ 8721366 w 11269336"/>
              <a:gd name="connsiteY32" fmla="*/ 904711 h 2323145"/>
              <a:gd name="connsiteX33" fmla="*/ 8678353 w 11269336"/>
              <a:gd name="connsiteY33" fmla="*/ 926318 h 2323145"/>
              <a:gd name="connsiteX34" fmla="*/ 8636849 w 11269336"/>
              <a:gd name="connsiteY34" fmla="*/ 937900 h 2323145"/>
              <a:gd name="connsiteX35" fmla="*/ 8620213 w 11269336"/>
              <a:gd name="connsiteY35" fmla="*/ 943068 h 2323145"/>
              <a:gd name="connsiteX36" fmla="*/ 8612581 w 11269336"/>
              <a:gd name="connsiteY36" fmla="*/ 952695 h 2323145"/>
              <a:gd name="connsiteX37" fmla="*/ 8589038 w 11269336"/>
              <a:gd name="connsiteY37" fmla="*/ 963892 h 2323145"/>
              <a:gd name="connsiteX38" fmla="*/ 8579950 w 11269336"/>
              <a:gd name="connsiteY38" fmla="*/ 960899 h 2323145"/>
              <a:gd name="connsiteX39" fmla="*/ 8579319 w 11269336"/>
              <a:gd name="connsiteY39" fmla="*/ 965630 h 2323145"/>
              <a:gd name="connsiteX40" fmla="*/ 8547429 w 11269336"/>
              <a:gd name="connsiteY40" fmla="*/ 984506 h 2323145"/>
              <a:gd name="connsiteX41" fmla="*/ 8478704 w 11269336"/>
              <a:gd name="connsiteY41" fmla="*/ 1025490 h 2323145"/>
              <a:gd name="connsiteX42" fmla="*/ 8461421 w 11269336"/>
              <a:gd name="connsiteY42" fmla="*/ 1035512 h 2323145"/>
              <a:gd name="connsiteX43" fmla="*/ 8445003 w 11269336"/>
              <a:gd name="connsiteY43" fmla="*/ 1036851 h 2323145"/>
              <a:gd name="connsiteX44" fmla="*/ 8357350 w 11269336"/>
              <a:gd name="connsiteY44" fmla="*/ 1060213 h 2323145"/>
              <a:gd name="connsiteX45" fmla="*/ 8335565 w 11269336"/>
              <a:gd name="connsiteY45" fmla="*/ 1061151 h 2323145"/>
              <a:gd name="connsiteX46" fmla="*/ 8325267 w 11269336"/>
              <a:gd name="connsiteY46" fmla="*/ 1055919 h 2323145"/>
              <a:gd name="connsiteX47" fmla="*/ 8293586 w 11269336"/>
              <a:gd name="connsiteY47" fmla="*/ 1076144 h 2323145"/>
              <a:gd name="connsiteX48" fmla="*/ 8242405 w 11269336"/>
              <a:gd name="connsiteY48" fmla="*/ 1095960 h 2323145"/>
              <a:gd name="connsiteX49" fmla="*/ 8197391 w 11269336"/>
              <a:gd name="connsiteY49" fmla="*/ 1107746 h 2323145"/>
              <a:gd name="connsiteX50" fmla="*/ 8081474 w 11269336"/>
              <a:gd name="connsiteY50" fmla="*/ 1130125 h 2323145"/>
              <a:gd name="connsiteX51" fmla="*/ 8053585 w 11269336"/>
              <a:gd name="connsiteY51" fmla="*/ 1129169 h 2323145"/>
              <a:gd name="connsiteX52" fmla="*/ 8038422 w 11269336"/>
              <a:gd name="connsiteY52" fmla="*/ 1119092 h 2323145"/>
              <a:gd name="connsiteX53" fmla="*/ 8029450 w 11269336"/>
              <a:gd name="connsiteY53" fmla="*/ 1125592 h 2323145"/>
              <a:gd name="connsiteX54" fmla="*/ 7959552 w 11269336"/>
              <a:gd name="connsiteY54" fmla="*/ 1140188 h 2323145"/>
              <a:gd name="connsiteX55" fmla="*/ 7914188 w 11269336"/>
              <a:gd name="connsiteY55" fmla="*/ 1150862 h 2323145"/>
              <a:gd name="connsiteX56" fmla="*/ 7914918 w 11269336"/>
              <a:gd name="connsiteY56" fmla="*/ 1168758 h 2323145"/>
              <a:gd name="connsiteX57" fmla="*/ 7875510 w 11269336"/>
              <a:gd name="connsiteY57" fmla="*/ 1183153 h 2323145"/>
              <a:gd name="connsiteX58" fmla="*/ 7829932 w 11269336"/>
              <a:gd name="connsiteY58" fmla="*/ 1180782 h 2323145"/>
              <a:gd name="connsiteX59" fmla="*/ 7779182 w 11269336"/>
              <a:gd name="connsiteY59" fmla="*/ 1192665 h 2323145"/>
              <a:gd name="connsiteX60" fmla="*/ 7748774 w 11269336"/>
              <a:gd name="connsiteY60" fmla="*/ 1199586 h 2323145"/>
              <a:gd name="connsiteX61" fmla="*/ 7671846 w 11269336"/>
              <a:gd name="connsiteY61" fmla="*/ 1231966 h 2323145"/>
              <a:gd name="connsiteX62" fmla="*/ 7554146 w 11269336"/>
              <a:gd name="connsiteY62" fmla="*/ 1319748 h 2323145"/>
              <a:gd name="connsiteX63" fmla="*/ 7515052 w 11269336"/>
              <a:gd name="connsiteY63" fmla="*/ 1336718 h 2323145"/>
              <a:gd name="connsiteX64" fmla="*/ 7507193 w 11269336"/>
              <a:gd name="connsiteY64" fmla="*/ 1334617 h 2323145"/>
              <a:gd name="connsiteX65" fmla="*/ 7461694 w 11269336"/>
              <a:gd name="connsiteY65" fmla="*/ 1375866 h 2323145"/>
              <a:gd name="connsiteX66" fmla="*/ 7377571 w 11269336"/>
              <a:gd name="connsiteY66" fmla="*/ 1400128 h 2323145"/>
              <a:gd name="connsiteX67" fmla="*/ 7311261 w 11269336"/>
              <a:gd name="connsiteY67" fmla="*/ 1412652 h 2323145"/>
              <a:gd name="connsiteX68" fmla="*/ 7275307 w 11269336"/>
              <a:gd name="connsiteY68" fmla="*/ 1422171 h 2323145"/>
              <a:gd name="connsiteX69" fmla="*/ 7247783 w 11269336"/>
              <a:gd name="connsiteY69" fmla="*/ 1426330 h 2323145"/>
              <a:gd name="connsiteX70" fmla="*/ 7185047 w 11269336"/>
              <a:gd name="connsiteY70" fmla="*/ 1451812 h 2323145"/>
              <a:gd name="connsiteX71" fmla="*/ 7084117 w 11269336"/>
              <a:gd name="connsiteY71" fmla="*/ 1500281 h 2323145"/>
              <a:gd name="connsiteX72" fmla="*/ 7062011 w 11269336"/>
              <a:gd name="connsiteY72" fmla="*/ 1509183 h 2323145"/>
              <a:gd name="connsiteX73" fmla="*/ 7040555 w 11269336"/>
              <a:gd name="connsiteY73" fmla="*/ 1511207 h 2323145"/>
              <a:gd name="connsiteX74" fmla="*/ 7033438 w 11269336"/>
              <a:gd name="connsiteY74" fmla="*/ 1506772 h 2323145"/>
              <a:gd name="connsiteX75" fmla="*/ 7020886 w 11269336"/>
              <a:gd name="connsiteY75" fmla="*/ 1510764 h 2323145"/>
              <a:gd name="connsiteX76" fmla="*/ 7017033 w 11269336"/>
              <a:gd name="connsiteY76" fmla="*/ 1510650 h 2323145"/>
              <a:gd name="connsiteX77" fmla="*/ 6995460 w 11269336"/>
              <a:gd name="connsiteY77" fmla="*/ 1511173 h 2323145"/>
              <a:gd name="connsiteX78" fmla="*/ 6962144 w 11269336"/>
              <a:gd name="connsiteY78" fmla="*/ 1541508 h 2323145"/>
              <a:gd name="connsiteX79" fmla="*/ 6910674 w 11269336"/>
              <a:gd name="connsiteY79" fmla="*/ 1554793 h 2323145"/>
              <a:gd name="connsiteX80" fmla="*/ 6732152 w 11269336"/>
              <a:gd name="connsiteY80" fmla="*/ 1642538 h 2323145"/>
              <a:gd name="connsiteX81" fmla="*/ 6694106 w 11269336"/>
              <a:gd name="connsiteY81" fmla="*/ 1632377 h 2323145"/>
              <a:gd name="connsiteX82" fmla="*/ 6617223 w 11269336"/>
              <a:gd name="connsiteY82" fmla="*/ 1659889 h 2323145"/>
              <a:gd name="connsiteX83" fmla="*/ 6521138 w 11269336"/>
              <a:gd name="connsiteY83" fmla="*/ 1744340 h 2323145"/>
              <a:gd name="connsiteX84" fmla="*/ 6380677 w 11269336"/>
              <a:gd name="connsiteY84" fmla="*/ 1796883 h 2323145"/>
              <a:gd name="connsiteX85" fmla="*/ 6374897 w 11269336"/>
              <a:gd name="connsiteY85" fmla="*/ 1809910 h 2323145"/>
              <a:gd name="connsiteX86" fmla="*/ 6364545 w 11269336"/>
              <a:gd name="connsiteY86" fmla="*/ 1820090 h 2323145"/>
              <a:gd name="connsiteX87" fmla="*/ 6362126 w 11269336"/>
              <a:gd name="connsiteY87" fmla="*/ 1819991 h 2323145"/>
              <a:gd name="connsiteX88" fmla="*/ 6346673 w 11269336"/>
              <a:gd name="connsiteY88" fmla="*/ 1827824 h 2323145"/>
              <a:gd name="connsiteX89" fmla="*/ 6345588 w 11269336"/>
              <a:gd name="connsiteY89" fmla="*/ 1832232 h 2323145"/>
              <a:gd name="connsiteX90" fmla="*/ 6335708 w 11269336"/>
              <a:gd name="connsiteY90" fmla="*/ 1838451 h 2323145"/>
              <a:gd name="connsiteX91" fmla="*/ 6318182 w 11269336"/>
              <a:gd name="connsiteY91" fmla="*/ 1852975 h 2323145"/>
              <a:gd name="connsiteX92" fmla="*/ 6313084 w 11269336"/>
              <a:gd name="connsiteY92" fmla="*/ 1853561 h 2323145"/>
              <a:gd name="connsiteX93" fmla="*/ 6283816 w 11269336"/>
              <a:gd name="connsiteY93" fmla="*/ 1872148 h 2323145"/>
              <a:gd name="connsiteX94" fmla="*/ 6282550 w 11269336"/>
              <a:gd name="connsiteY94" fmla="*/ 1871392 h 2323145"/>
              <a:gd name="connsiteX95" fmla="*/ 6270527 w 11269336"/>
              <a:gd name="connsiteY95" fmla="*/ 1872208 h 2323145"/>
              <a:gd name="connsiteX96" fmla="*/ 6249518 w 11269336"/>
              <a:gd name="connsiteY96" fmla="*/ 1876079 h 2323145"/>
              <a:gd name="connsiteX97" fmla="*/ 6190386 w 11269336"/>
              <a:gd name="connsiteY97" fmla="*/ 1872478 h 2323145"/>
              <a:gd name="connsiteX98" fmla="*/ 6159777 w 11269336"/>
              <a:gd name="connsiteY98" fmla="*/ 1891745 h 2323145"/>
              <a:gd name="connsiteX99" fmla="*/ 6153131 w 11269336"/>
              <a:gd name="connsiteY99" fmla="*/ 1895079 h 2323145"/>
              <a:gd name="connsiteX100" fmla="*/ 6152798 w 11269336"/>
              <a:gd name="connsiteY100" fmla="*/ 1894920 h 2323145"/>
              <a:gd name="connsiteX101" fmla="*/ 6145388 w 11269336"/>
              <a:gd name="connsiteY101" fmla="*/ 1897990 h 2323145"/>
              <a:gd name="connsiteX102" fmla="*/ 6141014 w 11269336"/>
              <a:gd name="connsiteY102" fmla="*/ 1901155 h 2323145"/>
              <a:gd name="connsiteX103" fmla="*/ 6128122 w 11269336"/>
              <a:gd name="connsiteY103" fmla="*/ 1907623 h 2323145"/>
              <a:gd name="connsiteX104" fmla="*/ 6122351 w 11269336"/>
              <a:gd name="connsiteY104" fmla="*/ 1908359 h 2323145"/>
              <a:gd name="connsiteX105" fmla="*/ 6064750 w 11269336"/>
              <a:gd name="connsiteY105" fmla="*/ 1896394 h 2323145"/>
              <a:gd name="connsiteX106" fmla="*/ 5964230 w 11269336"/>
              <a:gd name="connsiteY106" fmla="*/ 1910038 h 2323145"/>
              <a:gd name="connsiteX107" fmla="*/ 5865399 w 11269336"/>
              <a:gd name="connsiteY107" fmla="*/ 1926966 h 2323145"/>
              <a:gd name="connsiteX108" fmla="*/ 5829951 w 11269336"/>
              <a:gd name="connsiteY108" fmla="*/ 1934755 h 2323145"/>
              <a:gd name="connsiteX109" fmla="*/ 5765285 w 11269336"/>
              <a:gd name="connsiteY109" fmla="*/ 1941322 h 2323145"/>
              <a:gd name="connsiteX110" fmla="*/ 5734750 w 11269336"/>
              <a:gd name="connsiteY110" fmla="*/ 1939793 h 2323145"/>
              <a:gd name="connsiteX111" fmla="*/ 5733569 w 11269336"/>
              <a:gd name="connsiteY111" fmla="*/ 1940505 h 2323145"/>
              <a:gd name="connsiteX112" fmla="*/ 5730329 w 11269336"/>
              <a:gd name="connsiteY112" fmla="*/ 1937845 h 2323145"/>
              <a:gd name="connsiteX113" fmla="*/ 5724661 w 11269336"/>
              <a:gd name="connsiteY113" fmla="*/ 1937455 h 2323145"/>
              <a:gd name="connsiteX114" fmla="*/ 5710186 w 11269336"/>
              <a:gd name="connsiteY114" fmla="*/ 1941370 h 2323145"/>
              <a:gd name="connsiteX115" fmla="*/ 5704910 w 11269336"/>
              <a:gd name="connsiteY115" fmla="*/ 1943663 h 2323145"/>
              <a:gd name="connsiteX116" fmla="*/ 5696836 w 11269336"/>
              <a:gd name="connsiteY116" fmla="*/ 1945271 h 2323145"/>
              <a:gd name="connsiteX117" fmla="*/ 5696583 w 11269336"/>
              <a:gd name="connsiteY117" fmla="*/ 1945050 h 2323145"/>
              <a:gd name="connsiteX118" fmla="*/ 5689123 w 11269336"/>
              <a:gd name="connsiteY118" fmla="*/ 1947067 h 2323145"/>
              <a:gd name="connsiteX119" fmla="*/ 5653291 w 11269336"/>
              <a:gd name="connsiteY119" fmla="*/ 1960245 h 2323145"/>
              <a:gd name="connsiteX120" fmla="*/ 5599385 w 11269336"/>
              <a:gd name="connsiteY120" fmla="*/ 1945198 h 2323145"/>
              <a:gd name="connsiteX121" fmla="*/ 5578300 w 11269336"/>
              <a:gd name="connsiteY121" fmla="*/ 1944963 h 2323145"/>
              <a:gd name="connsiteX122" fmla="*/ 5566758 w 11269336"/>
              <a:gd name="connsiteY122" fmla="*/ 1943441 h 2323145"/>
              <a:gd name="connsiteX123" fmla="*/ 5565857 w 11269336"/>
              <a:gd name="connsiteY123" fmla="*/ 1942445 h 2323145"/>
              <a:gd name="connsiteX124" fmla="*/ 5531534 w 11269336"/>
              <a:gd name="connsiteY124" fmla="*/ 1955208 h 2323145"/>
              <a:gd name="connsiteX125" fmla="*/ 5526552 w 11269336"/>
              <a:gd name="connsiteY125" fmla="*/ 1954799 h 2323145"/>
              <a:gd name="connsiteX126" fmla="*/ 5504723 w 11269336"/>
              <a:gd name="connsiteY126" fmla="*/ 1965811 h 2323145"/>
              <a:gd name="connsiteX127" fmla="*/ 5493156 w 11269336"/>
              <a:gd name="connsiteY127" fmla="*/ 1970063 h 2323145"/>
              <a:gd name="connsiteX128" fmla="*/ 5490486 w 11269336"/>
              <a:gd name="connsiteY128" fmla="*/ 1974227 h 2323145"/>
              <a:gd name="connsiteX129" fmla="*/ 5473107 w 11269336"/>
              <a:gd name="connsiteY129" fmla="*/ 1979001 h 2323145"/>
              <a:gd name="connsiteX130" fmla="*/ 5470885 w 11269336"/>
              <a:gd name="connsiteY130" fmla="*/ 1978432 h 2323145"/>
              <a:gd name="connsiteX131" fmla="*/ 5457393 w 11269336"/>
              <a:gd name="connsiteY131" fmla="*/ 1986525 h 2323145"/>
              <a:gd name="connsiteX132" fmla="*/ 5447102 w 11269336"/>
              <a:gd name="connsiteY132" fmla="*/ 1998329 h 2323145"/>
              <a:gd name="connsiteX133" fmla="*/ 5159151 w 11269336"/>
              <a:gd name="connsiteY133" fmla="*/ 2029640 h 2323145"/>
              <a:gd name="connsiteX134" fmla="*/ 5041688 w 11269336"/>
              <a:gd name="connsiteY134" fmla="*/ 2022334 h 2323145"/>
              <a:gd name="connsiteX135" fmla="*/ 4860988 w 11269336"/>
              <a:gd name="connsiteY135" fmla="*/ 2135698 h 2323145"/>
              <a:gd name="connsiteX136" fmla="*/ 4807902 w 11269336"/>
              <a:gd name="connsiteY136" fmla="*/ 2138894 h 2323145"/>
              <a:gd name="connsiteX137" fmla="*/ 4765388 w 11269336"/>
              <a:gd name="connsiteY137" fmla="*/ 2162525 h 2323145"/>
              <a:gd name="connsiteX138" fmla="*/ 4745033 w 11269336"/>
              <a:gd name="connsiteY138" fmla="*/ 2158859 h 2323145"/>
              <a:gd name="connsiteX139" fmla="*/ 4741475 w 11269336"/>
              <a:gd name="connsiteY139" fmla="*/ 2157998 h 2323145"/>
              <a:gd name="connsiteX140" fmla="*/ 4728247 w 11269336"/>
              <a:gd name="connsiteY140" fmla="*/ 2159526 h 2323145"/>
              <a:gd name="connsiteX141" fmla="*/ 4723263 w 11269336"/>
              <a:gd name="connsiteY141" fmla="*/ 2153742 h 2323145"/>
              <a:gd name="connsiteX142" fmla="*/ 4702453 w 11269336"/>
              <a:gd name="connsiteY142" fmla="*/ 2151586 h 2323145"/>
              <a:gd name="connsiteX143" fmla="*/ 4678455 w 11269336"/>
              <a:gd name="connsiteY143" fmla="*/ 2156131 h 2323145"/>
              <a:gd name="connsiteX144" fmla="*/ 4593061 w 11269336"/>
              <a:gd name="connsiteY144" fmla="*/ 2171597 h 2323145"/>
              <a:gd name="connsiteX145" fmla="*/ 4579902 w 11269336"/>
              <a:gd name="connsiteY145" fmla="*/ 2177927 h 2323145"/>
              <a:gd name="connsiteX146" fmla="*/ 4533444 w 11269336"/>
              <a:gd name="connsiteY146" fmla="*/ 2181200 h 2323145"/>
              <a:gd name="connsiteX147" fmla="*/ 4492832 w 11269336"/>
              <a:gd name="connsiteY147" fmla="*/ 2188033 h 2323145"/>
              <a:gd name="connsiteX148" fmla="*/ 4467257 w 11269336"/>
              <a:gd name="connsiteY148" fmla="*/ 2196121 h 2323145"/>
              <a:gd name="connsiteX149" fmla="*/ 4459937 w 11269336"/>
              <a:gd name="connsiteY149" fmla="*/ 2195182 h 2323145"/>
              <a:gd name="connsiteX150" fmla="*/ 4433312 w 11269336"/>
              <a:gd name="connsiteY150" fmla="*/ 2199004 h 2323145"/>
              <a:gd name="connsiteX151" fmla="*/ 4420601 w 11269336"/>
              <a:gd name="connsiteY151" fmla="*/ 2205158 h 2323145"/>
              <a:gd name="connsiteX152" fmla="*/ 4405765 w 11269336"/>
              <a:gd name="connsiteY152" fmla="*/ 2199902 h 2323145"/>
              <a:gd name="connsiteX153" fmla="*/ 4401354 w 11269336"/>
              <a:gd name="connsiteY153" fmla="*/ 2194745 h 2323145"/>
              <a:gd name="connsiteX154" fmla="*/ 4383151 w 11269336"/>
              <a:gd name="connsiteY154" fmla="*/ 2201140 h 2323145"/>
              <a:gd name="connsiteX155" fmla="*/ 4366646 w 11269336"/>
              <a:gd name="connsiteY155" fmla="*/ 2198564 h 2323145"/>
              <a:gd name="connsiteX156" fmla="*/ 4354009 w 11269336"/>
              <a:gd name="connsiteY156" fmla="*/ 2204984 h 2323145"/>
              <a:gd name="connsiteX157" fmla="*/ 4348284 w 11269336"/>
              <a:gd name="connsiteY157" fmla="*/ 2205270 h 2323145"/>
              <a:gd name="connsiteX158" fmla="*/ 4333906 w 11269336"/>
              <a:gd name="connsiteY158" fmla="*/ 2205251 h 2323145"/>
              <a:gd name="connsiteX159" fmla="*/ 4308819 w 11269336"/>
              <a:gd name="connsiteY159" fmla="*/ 2203822 h 2323145"/>
              <a:gd name="connsiteX160" fmla="*/ 4301210 w 11269336"/>
              <a:gd name="connsiteY160" fmla="*/ 2204456 h 2323145"/>
              <a:gd name="connsiteX161" fmla="*/ 4283095 w 11269336"/>
              <a:gd name="connsiteY161" fmla="*/ 2198177 h 2323145"/>
              <a:gd name="connsiteX162" fmla="*/ 4250119 w 11269336"/>
              <a:gd name="connsiteY162" fmla="*/ 2196342 h 2323145"/>
              <a:gd name="connsiteX163" fmla="*/ 4189203 w 11269336"/>
              <a:gd name="connsiteY163" fmla="*/ 2178994 h 2323145"/>
              <a:gd name="connsiteX164" fmla="*/ 4154035 w 11269336"/>
              <a:gd name="connsiteY164" fmla="*/ 2171950 h 2323145"/>
              <a:gd name="connsiteX165" fmla="*/ 4129569 w 11269336"/>
              <a:gd name="connsiteY165" fmla="*/ 2163850 h 2323145"/>
              <a:gd name="connsiteX166" fmla="*/ 4061250 w 11269336"/>
              <a:gd name="connsiteY166" fmla="*/ 2159236 h 2323145"/>
              <a:gd name="connsiteX167" fmla="*/ 3945480 w 11269336"/>
              <a:gd name="connsiteY167" fmla="*/ 2158279 h 2323145"/>
              <a:gd name="connsiteX168" fmla="*/ 3921468 w 11269336"/>
              <a:gd name="connsiteY168" fmla="*/ 2156588 h 2323145"/>
              <a:gd name="connsiteX169" fmla="*/ 3903348 w 11269336"/>
              <a:gd name="connsiteY169" fmla="*/ 2149220 h 2323145"/>
              <a:gd name="connsiteX170" fmla="*/ 3901342 w 11269336"/>
              <a:gd name="connsiteY170" fmla="*/ 2142355 h 2323145"/>
              <a:gd name="connsiteX171" fmla="*/ 3888539 w 11269336"/>
              <a:gd name="connsiteY171" fmla="*/ 2140476 h 2323145"/>
              <a:gd name="connsiteX172" fmla="*/ 3885662 w 11269336"/>
              <a:gd name="connsiteY172" fmla="*/ 2138740 h 2323145"/>
              <a:gd name="connsiteX173" fmla="*/ 3868627 w 11269336"/>
              <a:gd name="connsiteY173" fmla="*/ 2130023 h 2323145"/>
              <a:gd name="connsiteX174" fmla="*/ 3819177 w 11269336"/>
              <a:gd name="connsiteY174" fmla="*/ 2142111 h 2323145"/>
              <a:gd name="connsiteX175" fmla="*/ 3769100 w 11269336"/>
              <a:gd name="connsiteY175" fmla="*/ 2131731 h 2323145"/>
              <a:gd name="connsiteX176" fmla="*/ 3562752 w 11269336"/>
              <a:gd name="connsiteY176" fmla="*/ 2131785 h 2323145"/>
              <a:gd name="connsiteX177" fmla="*/ 3541402 w 11269336"/>
              <a:gd name="connsiteY177" fmla="*/ 2106821 h 2323145"/>
              <a:gd name="connsiteX178" fmla="*/ 3365341 w 11269336"/>
              <a:gd name="connsiteY178" fmla="*/ 2077638 h 2323145"/>
              <a:gd name="connsiteX179" fmla="*/ 3170922 w 11269336"/>
              <a:gd name="connsiteY179" fmla="*/ 2115957 h 2323145"/>
              <a:gd name="connsiteX180" fmla="*/ 3156256 w 11269336"/>
              <a:gd name="connsiteY180" fmla="*/ 2124773 h 2323145"/>
              <a:gd name="connsiteX181" fmla="*/ 3140298 w 11269336"/>
              <a:gd name="connsiteY181" fmla="*/ 2129182 h 2323145"/>
              <a:gd name="connsiteX182" fmla="*/ 3138514 w 11269336"/>
              <a:gd name="connsiteY182" fmla="*/ 2128069 h 2323145"/>
              <a:gd name="connsiteX183" fmla="*/ 3120467 w 11269336"/>
              <a:gd name="connsiteY183" fmla="*/ 2128281 h 2323145"/>
              <a:gd name="connsiteX184" fmla="*/ 3116175 w 11269336"/>
              <a:gd name="connsiteY184" fmla="*/ 2131633 h 2323145"/>
              <a:gd name="connsiteX185" fmla="*/ 3103685 w 11269336"/>
              <a:gd name="connsiteY185" fmla="*/ 2132814 h 2323145"/>
              <a:gd name="connsiteX186" fmla="*/ 3078794 w 11269336"/>
              <a:gd name="connsiteY186" fmla="*/ 2137935 h 2323145"/>
              <a:gd name="connsiteX187" fmla="*/ 3074407 w 11269336"/>
              <a:gd name="connsiteY187" fmla="*/ 2136274 h 2323145"/>
              <a:gd name="connsiteX188" fmla="*/ 3037285 w 11269336"/>
              <a:gd name="connsiteY188" fmla="*/ 2139919 h 2323145"/>
              <a:gd name="connsiteX189" fmla="*/ 3036901 w 11269336"/>
              <a:gd name="connsiteY189" fmla="*/ 2138726 h 2323145"/>
              <a:gd name="connsiteX190" fmla="*/ 3026996 w 11269336"/>
              <a:gd name="connsiteY190" fmla="*/ 2134322 h 2323145"/>
              <a:gd name="connsiteX191" fmla="*/ 3007772 w 11269336"/>
              <a:gd name="connsiteY191" fmla="*/ 2128742 h 2323145"/>
              <a:gd name="connsiteX192" fmla="*/ 2965030 w 11269336"/>
              <a:gd name="connsiteY192" fmla="*/ 2100494 h 2323145"/>
              <a:gd name="connsiteX193" fmla="*/ 2926342 w 11269336"/>
              <a:gd name="connsiteY193" fmla="*/ 2104155 h 2323145"/>
              <a:gd name="connsiteX194" fmla="*/ 2918608 w 11269336"/>
              <a:gd name="connsiteY194" fmla="*/ 2104215 h 2323145"/>
              <a:gd name="connsiteX195" fmla="*/ 2918475 w 11269336"/>
              <a:gd name="connsiteY195" fmla="*/ 2103937 h 2323145"/>
              <a:gd name="connsiteX196" fmla="*/ 2910360 w 11269336"/>
              <a:gd name="connsiteY196" fmla="*/ 2103444 h 2323145"/>
              <a:gd name="connsiteX197" fmla="*/ 2904507 w 11269336"/>
              <a:gd name="connsiteY197" fmla="*/ 2104326 h 2323145"/>
              <a:gd name="connsiteX198" fmla="*/ 2889503 w 11269336"/>
              <a:gd name="connsiteY198" fmla="*/ 2104443 h 2323145"/>
              <a:gd name="connsiteX199" fmla="*/ 2884480 w 11269336"/>
              <a:gd name="connsiteY199" fmla="*/ 2102626 h 2323145"/>
              <a:gd name="connsiteX200" fmla="*/ 2882689 w 11269336"/>
              <a:gd name="connsiteY200" fmla="*/ 2099228 h 2323145"/>
              <a:gd name="connsiteX201" fmla="*/ 2881291 w 11269336"/>
              <a:gd name="connsiteY201" fmla="*/ 2099618 h 2323145"/>
              <a:gd name="connsiteX202" fmla="*/ 2853979 w 11269336"/>
              <a:gd name="connsiteY202" fmla="*/ 2090388 h 2323145"/>
              <a:gd name="connsiteX203" fmla="*/ 2791790 w 11269336"/>
              <a:gd name="connsiteY203" fmla="*/ 2080332 h 2323145"/>
              <a:gd name="connsiteX204" fmla="*/ 2755844 w 11269336"/>
              <a:gd name="connsiteY204" fmla="*/ 2078874 h 2323145"/>
              <a:gd name="connsiteX205" fmla="*/ 2657742 w 11269336"/>
              <a:gd name="connsiteY205" fmla="*/ 2070179 h 2323145"/>
              <a:gd name="connsiteX206" fmla="*/ 2559549 w 11269336"/>
              <a:gd name="connsiteY206" fmla="*/ 2057873 h 2323145"/>
              <a:gd name="connsiteX207" fmla="*/ 2512054 w 11269336"/>
              <a:gd name="connsiteY207" fmla="*/ 2031671 h 2323145"/>
              <a:gd name="connsiteX208" fmla="*/ 2506437 w 11269336"/>
              <a:gd name="connsiteY208" fmla="*/ 2030918 h 2323145"/>
              <a:gd name="connsiteX209" fmla="*/ 2491752 w 11269336"/>
              <a:gd name="connsiteY209" fmla="*/ 2033906 h 2323145"/>
              <a:gd name="connsiteX210" fmla="*/ 2486338 w 11269336"/>
              <a:gd name="connsiteY210" fmla="*/ 2035862 h 2323145"/>
              <a:gd name="connsiteX211" fmla="*/ 2478186 w 11269336"/>
              <a:gd name="connsiteY211" fmla="*/ 2036953 h 2323145"/>
              <a:gd name="connsiteX212" fmla="*/ 2477950 w 11269336"/>
              <a:gd name="connsiteY212" fmla="*/ 2036715 h 2323145"/>
              <a:gd name="connsiteX213" fmla="*/ 2470381 w 11269336"/>
              <a:gd name="connsiteY213" fmla="*/ 2038256 h 2323145"/>
              <a:gd name="connsiteX214" fmla="*/ 2433781 w 11269336"/>
              <a:gd name="connsiteY214" fmla="*/ 2049140 h 2323145"/>
              <a:gd name="connsiteX215" fmla="*/ 2381172 w 11269336"/>
              <a:gd name="connsiteY215" fmla="*/ 2030645 h 2323145"/>
              <a:gd name="connsiteX216" fmla="*/ 2360198 w 11269336"/>
              <a:gd name="connsiteY216" fmla="*/ 2029059 h 2323145"/>
              <a:gd name="connsiteX217" fmla="*/ 2348815 w 11269336"/>
              <a:gd name="connsiteY217" fmla="*/ 2026798 h 2323145"/>
              <a:gd name="connsiteX218" fmla="*/ 2347988 w 11269336"/>
              <a:gd name="connsiteY218" fmla="*/ 2025745 h 2323145"/>
              <a:gd name="connsiteX219" fmla="*/ 2312920 w 11269336"/>
              <a:gd name="connsiteY219" fmla="*/ 2036311 h 2323145"/>
              <a:gd name="connsiteX220" fmla="*/ 2307986 w 11269336"/>
              <a:gd name="connsiteY220" fmla="*/ 2035583 h 2323145"/>
              <a:gd name="connsiteX221" fmla="*/ 2285481 w 11269336"/>
              <a:gd name="connsiteY221" fmla="*/ 2045197 h 2323145"/>
              <a:gd name="connsiteX222" fmla="*/ 2273666 w 11269336"/>
              <a:gd name="connsiteY222" fmla="*/ 2048710 h 2323145"/>
              <a:gd name="connsiteX223" fmla="*/ 2270719 w 11269336"/>
              <a:gd name="connsiteY223" fmla="*/ 2052702 h 2323145"/>
              <a:gd name="connsiteX224" fmla="*/ 2253080 w 11269336"/>
              <a:gd name="connsiteY224" fmla="*/ 2056363 h 2323145"/>
              <a:gd name="connsiteX225" fmla="*/ 2250906 w 11269336"/>
              <a:gd name="connsiteY225" fmla="*/ 2055654 h 2323145"/>
              <a:gd name="connsiteX226" fmla="*/ 2236905 w 11269336"/>
              <a:gd name="connsiteY226" fmla="*/ 2062882 h 2323145"/>
              <a:gd name="connsiteX227" fmla="*/ 2225830 w 11269336"/>
              <a:gd name="connsiteY227" fmla="*/ 2074027 h 2323145"/>
              <a:gd name="connsiteX228" fmla="*/ 2073776 w 11269336"/>
              <a:gd name="connsiteY228" fmla="*/ 2089244 h 2323145"/>
              <a:gd name="connsiteX229" fmla="*/ 1948256 w 11269336"/>
              <a:gd name="connsiteY229" fmla="*/ 2146616 h 2323145"/>
              <a:gd name="connsiteX230" fmla="*/ 1865582 w 11269336"/>
              <a:gd name="connsiteY230" fmla="*/ 2153738 h 2323145"/>
              <a:gd name="connsiteX231" fmla="*/ 1835210 w 11269336"/>
              <a:gd name="connsiteY231" fmla="*/ 2134244 h 2323145"/>
              <a:gd name="connsiteX232" fmla="*/ 1632661 w 11269336"/>
              <a:gd name="connsiteY232" fmla="*/ 2173882 h 2323145"/>
              <a:gd name="connsiteX233" fmla="*/ 1579590 w 11269336"/>
              <a:gd name="connsiteY233" fmla="*/ 2173680 h 2323145"/>
              <a:gd name="connsiteX234" fmla="*/ 1535601 w 11269336"/>
              <a:gd name="connsiteY234" fmla="*/ 2194590 h 2323145"/>
              <a:gd name="connsiteX235" fmla="*/ 1515594 w 11269336"/>
              <a:gd name="connsiteY235" fmla="*/ 2189622 h 2323145"/>
              <a:gd name="connsiteX236" fmla="*/ 1512113 w 11269336"/>
              <a:gd name="connsiteY236" fmla="*/ 2188534 h 2323145"/>
              <a:gd name="connsiteX237" fmla="*/ 1498838 w 11269336"/>
              <a:gd name="connsiteY237" fmla="*/ 2189213 h 2323145"/>
              <a:gd name="connsiteX238" fmla="*/ 1494279 w 11269336"/>
              <a:gd name="connsiteY238" fmla="*/ 2183112 h 2323145"/>
              <a:gd name="connsiteX239" fmla="*/ 1473714 w 11269336"/>
              <a:gd name="connsiteY239" fmla="*/ 2179625 h 2323145"/>
              <a:gd name="connsiteX240" fmla="*/ 1449503 w 11269336"/>
              <a:gd name="connsiteY240" fmla="*/ 2182633 h 2323145"/>
              <a:gd name="connsiteX241" fmla="*/ 1266687 w 11269336"/>
              <a:gd name="connsiteY241" fmla="*/ 2212688 h 2323145"/>
              <a:gd name="connsiteX242" fmla="*/ 1239614 w 11269336"/>
              <a:gd name="connsiteY242" fmla="*/ 2209727 h 2323145"/>
              <a:gd name="connsiteX243" fmla="*/ 1202436 w 11269336"/>
              <a:gd name="connsiteY243" fmla="*/ 2209817 h 2323145"/>
              <a:gd name="connsiteX244" fmla="*/ 1136097 w 11269336"/>
              <a:gd name="connsiteY244" fmla="*/ 2205112 h 2323145"/>
              <a:gd name="connsiteX245" fmla="*/ 988232 w 11269336"/>
              <a:gd name="connsiteY245" fmla="*/ 2235635 h 2323145"/>
              <a:gd name="connsiteX246" fmla="*/ 981959 w 11269336"/>
              <a:gd name="connsiteY246" fmla="*/ 2231607 h 2323145"/>
              <a:gd name="connsiteX247" fmla="*/ 938600 w 11269336"/>
              <a:gd name="connsiteY247" fmla="*/ 2238113 h 2323145"/>
              <a:gd name="connsiteX248" fmla="*/ 791788 w 11269336"/>
              <a:gd name="connsiteY248" fmla="*/ 2293224 h 2323145"/>
              <a:gd name="connsiteX249" fmla="*/ 706914 w 11269336"/>
              <a:gd name="connsiteY249" fmla="*/ 2305046 h 2323145"/>
              <a:gd name="connsiteX250" fmla="*/ 675971 w 11269336"/>
              <a:gd name="connsiteY250" fmla="*/ 2304030 h 2323145"/>
              <a:gd name="connsiteX251" fmla="*/ 624180 w 11269336"/>
              <a:gd name="connsiteY251" fmla="*/ 2302650 h 2323145"/>
              <a:gd name="connsiteX252" fmla="*/ 583453 w 11269336"/>
              <a:gd name="connsiteY252" fmla="*/ 2288788 h 2323145"/>
              <a:gd name="connsiteX253" fmla="*/ 540946 w 11269336"/>
              <a:gd name="connsiteY253" fmla="*/ 2292721 h 2323145"/>
              <a:gd name="connsiteX254" fmla="*/ 533680 w 11269336"/>
              <a:gd name="connsiteY254" fmla="*/ 2310233 h 2323145"/>
              <a:gd name="connsiteX255" fmla="*/ 487366 w 11269336"/>
              <a:gd name="connsiteY255" fmla="*/ 2309053 h 2323145"/>
              <a:gd name="connsiteX256" fmla="*/ 416820 w 11269336"/>
              <a:gd name="connsiteY256" fmla="*/ 2305443 h 2323145"/>
              <a:gd name="connsiteX257" fmla="*/ 376805 w 11269336"/>
              <a:gd name="connsiteY257" fmla="*/ 2307647 h 2323145"/>
              <a:gd name="connsiteX258" fmla="*/ 266777 w 11269336"/>
              <a:gd name="connsiteY258" fmla="*/ 2309012 h 2323145"/>
              <a:gd name="connsiteX259" fmla="*/ 156013 w 11269336"/>
              <a:gd name="connsiteY259" fmla="*/ 2306832 h 2323145"/>
              <a:gd name="connsiteX260" fmla="*/ 87258 w 11269336"/>
              <a:gd name="connsiteY260" fmla="*/ 2285511 h 2323145"/>
              <a:gd name="connsiteX261" fmla="*/ 23798 w 11269336"/>
              <a:gd name="connsiteY261" fmla="*/ 2281822 h 2323145"/>
              <a:gd name="connsiteX262" fmla="*/ 0 w 11269336"/>
              <a:gd name="connsiteY262" fmla="*/ 2285369 h 2323145"/>
              <a:gd name="connsiteX263" fmla="*/ 0 w 11269336"/>
              <a:gd name="connsiteY26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41688 w 11269336"/>
              <a:gd name="connsiteY133" fmla="*/ 2022334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41688 w 11269336"/>
              <a:gd name="connsiteY133" fmla="*/ 2022334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33444 w 11269336"/>
              <a:gd name="connsiteY144" fmla="*/ 2181200 h 2323145"/>
              <a:gd name="connsiteX145" fmla="*/ 4492832 w 11269336"/>
              <a:gd name="connsiteY145" fmla="*/ 2188033 h 2323145"/>
              <a:gd name="connsiteX146" fmla="*/ 4467257 w 11269336"/>
              <a:gd name="connsiteY146" fmla="*/ 2196121 h 2323145"/>
              <a:gd name="connsiteX147" fmla="*/ 4459937 w 11269336"/>
              <a:gd name="connsiteY147" fmla="*/ 2195182 h 2323145"/>
              <a:gd name="connsiteX148" fmla="*/ 4433312 w 11269336"/>
              <a:gd name="connsiteY148" fmla="*/ 2199004 h 2323145"/>
              <a:gd name="connsiteX149" fmla="*/ 4420601 w 11269336"/>
              <a:gd name="connsiteY149" fmla="*/ 2205158 h 2323145"/>
              <a:gd name="connsiteX150" fmla="*/ 4405765 w 11269336"/>
              <a:gd name="connsiteY150" fmla="*/ 2199902 h 2323145"/>
              <a:gd name="connsiteX151" fmla="*/ 4401354 w 11269336"/>
              <a:gd name="connsiteY151" fmla="*/ 2194745 h 2323145"/>
              <a:gd name="connsiteX152" fmla="*/ 4383151 w 11269336"/>
              <a:gd name="connsiteY152" fmla="*/ 2201140 h 2323145"/>
              <a:gd name="connsiteX153" fmla="*/ 4366646 w 11269336"/>
              <a:gd name="connsiteY153" fmla="*/ 2198564 h 2323145"/>
              <a:gd name="connsiteX154" fmla="*/ 4354009 w 11269336"/>
              <a:gd name="connsiteY154" fmla="*/ 2204984 h 2323145"/>
              <a:gd name="connsiteX155" fmla="*/ 4348284 w 11269336"/>
              <a:gd name="connsiteY155" fmla="*/ 2205270 h 2323145"/>
              <a:gd name="connsiteX156" fmla="*/ 4333906 w 11269336"/>
              <a:gd name="connsiteY156" fmla="*/ 2205251 h 2323145"/>
              <a:gd name="connsiteX157" fmla="*/ 4308819 w 11269336"/>
              <a:gd name="connsiteY157" fmla="*/ 2203822 h 2323145"/>
              <a:gd name="connsiteX158" fmla="*/ 4301210 w 11269336"/>
              <a:gd name="connsiteY158" fmla="*/ 2204456 h 2323145"/>
              <a:gd name="connsiteX159" fmla="*/ 4283095 w 11269336"/>
              <a:gd name="connsiteY159" fmla="*/ 2198177 h 2323145"/>
              <a:gd name="connsiteX160" fmla="*/ 4250119 w 11269336"/>
              <a:gd name="connsiteY160" fmla="*/ 2196342 h 2323145"/>
              <a:gd name="connsiteX161" fmla="*/ 4189203 w 11269336"/>
              <a:gd name="connsiteY161" fmla="*/ 2178994 h 2323145"/>
              <a:gd name="connsiteX162" fmla="*/ 4154035 w 11269336"/>
              <a:gd name="connsiteY162" fmla="*/ 2171950 h 2323145"/>
              <a:gd name="connsiteX163" fmla="*/ 4129569 w 11269336"/>
              <a:gd name="connsiteY163" fmla="*/ 2163850 h 2323145"/>
              <a:gd name="connsiteX164" fmla="*/ 4061250 w 11269336"/>
              <a:gd name="connsiteY164" fmla="*/ 2159236 h 2323145"/>
              <a:gd name="connsiteX165" fmla="*/ 3945480 w 11269336"/>
              <a:gd name="connsiteY165" fmla="*/ 2158279 h 2323145"/>
              <a:gd name="connsiteX166" fmla="*/ 3921468 w 11269336"/>
              <a:gd name="connsiteY166" fmla="*/ 2156588 h 2323145"/>
              <a:gd name="connsiteX167" fmla="*/ 3903348 w 11269336"/>
              <a:gd name="connsiteY167" fmla="*/ 2149220 h 2323145"/>
              <a:gd name="connsiteX168" fmla="*/ 3901342 w 11269336"/>
              <a:gd name="connsiteY168" fmla="*/ 2142355 h 2323145"/>
              <a:gd name="connsiteX169" fmla="*/ 3888539 w 11269336"/>
              <a:gd name="connsiteY169" fmla="*/ 2140476 h 2323145"/>
              <a:gd name="connsiteX170" fmla="*/ 3885662 w 11269336"/>
              <a:gd name="connsiteY170" fmla="*/ 2138740 h 2323145"/>
              <a:gd name="connsiteX171" fmla="*/ 3868627 w 11269336"/>
              <a:gd name="connsiteY171" fmla="*/ 2130023 h 2323145"/>
              <a:gd name="connsiteX172" fmla="*/ 3819177 w 11269336"/>
              <a:gd name="connsiteY172" fmla="*/ 2142111 h 2323145"/>
              <a:gd name="connsiteX173" fmla="*/ 3769100 w 11269336"/>
              <a:gd name="connsiteY173" fmla="*/ 2131731 h 2323145"/>
              <a:gd name="connsiteX174" fmla="*/ 3562752 w 11269336"/>
              <a:gd name="connsiteY174" fmla="*/ 2131785 h 2323145"/>
              <a:gd name="connsiteX175" fmla="*/ 3541402 w 11269336"/>
              <a:gd name="connsiteY175" fmla="*/ 2106821 h 2323145"/>
              <a:gd name="connsiteX176" fmla="*/ 3365341 w 11269336"/>
              <a:gd name="connsiteY176" fmla="*/ 2077638 h 2323145"/>
              <a:gd name="connsiteX177" fmla="*/ 3170922 w 11269336"/>
              <a:gd name="connsiteY177" fmla="*/ 2115957 h 2323145"/>
              <a:gd name="connsiteX178" fmla="*/ 3156256 w 11269336"/>
              <a:gd name="connsiteY178" fmla="*/ 2124773 h 2323145"/>
              <a:gd name="connsiteX179" fmla="*/ 3140298 w 11269336"/>
              <a:gd name="connsiteY179" fmla="*/ 2129182 h 2323145"/>
              <a:gd name="connsiteX180" fmla="*/ 3138514 w 11269336"/>
              <a:gd name="connsiteY180" fmla="*/ 2128069 h 2323145"/>
              <a:gd name="connsiteX181" fmla="*/ 3120467 w 11269336"/>
              <a:gd name="connsiteY181" fmla="*/ 2128281 h 2323145"/>
              <a:gd name="connsiteX182" fmla="*/ 3116175 w 11269336"/>
              <a:gd name="connsiteY182" fmla="*/ 2131633 h 2323145"/>
              <a:gd name="connsiteX183" fmla="*/ 3103685 w 11269336"/>
              <a:gd name="connsiteY183" fmla="*/ 2132814 h 2323145"/>
              <a:gd name="connsiteX184" fmla="*/ 3078794 w 11269336"/>
              <a:gd name="connsiteY184" fmla="*/ 2137935 h 2323145"/>
              <a:gd name="connsiteX185" fmla="*/ 3074407 w 11269336"/>
              <a:gd name="connsiteY185" fmla="*/ 2136274 h 2323145"/>
              <a:gd name="connsiteX186" fmla="*/ 3037285 w 11269336"/>
              <a:gd name="connsiteY186" fmla="*/ 2139919 h 2323145"/>
              <a:gd name="connsiteX187" fmla="*/ 3036901 w 11269336"/>
              <a:gd name="connsiteY187" fmla="*/ 2138726 h 2323145"/>
              <a:gd name="connsiteX188" fmla="*/ 3026996 w 11269336"/>
              <a:gd name="connsiteY188" fmla="*/ 2134322 h 2323145"/>
              <a:gd name="connsiteX189" fmla="*/ 3007772 w 11269336"/>
              <a:gd name="connsiteY189" fmla="*/ 2128742 h 2323145"/>
              <a:gd name="connsiteX190" fmla="*/ 2965030 w 11269336"/>
              <a:gd name="connsiteY190" fmla="*/ 2100494 h 2323145"/>
              <a:gd name="connsiteX191" fmla="*/ 2926342 w 11269336"/>
              <a:gd name="connsiteY191" fmla="*/ 2104155 h 2323145"/>
              <a:gd name="connsiteX192" fmla="*/ 2918608 w 11269336"/>
              <a:gd name="connsiteY192" fmla="*/ 2104215 h 2323145"/>
              <a:gd name="connsiteX193" fmla="*/ 2918475 w 11269336"/>
              <a:gd name="connsiteY193" fmla="*/ 2103937 h 2323145"/>
              <a:gd name="connsiteX194" fmla="*/ 2910360 w 11269336"/>
              <a:gd name="connsiteY194" fmla="*/ 2103444 h 2323145"/>
              <a:gd name="connsiteX195" fmla="*/ 2904507 w 11269336"/>
              <a:gd name="connsiteY195" fmla="*/ 2104326 h 2323145"/>
              <a:gd name="connsiteX196" fmla="*/ 2889503 w 11269336"/>
              <a:gd name="connsiteY196" fmla="*/ 2104443 h 2323145"/>
              <a:gd name="connsiteX197" fmla="*/ 2884480 w 11269336"/>
              <a:gd name="connsiteY197" fmla="*/ 2102626 h 2323145"/>
              <a:gd name="connsiteX198" fmla="*/ 2882689 w 11269336"/>
              <a:gd name="connsiteY198" fmla="*/ 2099228 h 2323145"/>
              <a:gd name="connsiteX199" fmla="*/ 2881291 w 11269336"/>
              <a:gd name="connsiteY199" fmla="*/ 2099618 h 2323145"/>
              <a:gd name="connsiteX200" fmla="*/ 2853979 w 11269336"/>
              <a:gd name="connsiteY200" fmla="*/ 2090388 h 2323145"/>
              <a:gd name="connsiteX201" fmla="*/ 2791790 w 11269336"/>
              <a:gd name="connsiteY201" fmla="*/ 2080332 h 2323145"/>
              <a:gd name="connsiteX202" fmla="*/ 2755844 w 11269336"/>
              <a:gd name="connsiteY202" fmla="*/ 2078874 h 2323145"/>
              <a:gd name="connsiteX203" fmla="*/ 2657742 w 11269336"/>
              <a:gd name="connsiteY203" fmla="*/ 2070179 h 2323145"/>
              <a:gd name="connsiteX204" fmla="*/ 2559549 w 11269336"/>
              <a:gd name="connsiteY204" fmla="*/ 2057873 h 2323145"/>
              <a:gd name="connsiteX205" fmla="*/ 2512054 w 11269336"/>
              <a:gd name="connsiteY205" fmla="*/ 2031671 h 2323145"/>
              <a:gd name="connsiteX206" fmla="*/ 2506437 w 11269336"/>
              <a:gd name="connsiteY206" fmla="*/ 2030918 h 2323145"/>
              <a:gd name="connsiteX207" fmla="*/ 2491752 w 11269336"/>
              <a:gd name="connsiteY207" fmla="*/ 2033906 h 2323145"/>
              <a:gd name="connsiteX208" fmla="*/ 2486338 w 11269336"/>
              <a:gd name="connsiteY208" fmla="*/ 2035862 h 2323145"/>
              <a:gd name="connsiteX209" fmla="*/ 2478186 w 11269336"/>
              <a:gd name="connsiteY209" fmla="*/ 2036953 h 2323145"/>
              <a:gd name="connsiteX210" fmla="*/ 2477950 w 11269336"/>
              <a:gd name="connsiteY210" fmla="*/ 2036715 h 2323145"/>
              <a:gd name="connsiteX211" fmla="*/ 2470381 w 11269336"/>
              <a:gd name="connsiteY211" fmla="*/ 2038256 h 2323145"/>
              <a:gd name="connsiteX212" fmla="*/ 2433781 w 11269336"/>
              <a:gd name="connsiteY212" fmla="*/ 2049140 h 2323145"/>
              <a:gd name="connsiteX213" fmla="*/ 2381172 w 11269336"/>
              <a:gd name="connsiteY213" fmla="*/ 2030645 h 2323145"/>
              <a:gd name="connsiteX214" fmla="*/ 2360198 w 11269336"/>
              <a:gd name="connsiteY214" fmla="*/ 2029059 h 2323145"/>
              <a:gd name="connsiteX215" fmla="*/ 2348815 w 11269336"/>
              <a:gd name="connsiteY215" fmla="*/ 2026798 h 2323145"/>
              <a:gd name="connsiteX216" fmla="*/ 2347988 w 11269336"/>
              <a:gd name="connsiteY216" fmla="*/ 2025745 h 2323145"/>
              <a:gd name="connsiteX217" fmla="*/ 2312920 w 11269336"/>
              <a:gd name="connsiteY217" fmla="*/ 2036311 h 2323145"/>
              <a:gd name="connsiteX218" fmla="*/ 2307986 w 11269336"/>
              <a:gd name="connsiteY218" fmla="*/ 2035583 h 2323145"/>
              <a:gd name="connsiteX219" fmla="*/ 2285481 w 11269336"/>
              <a:gd name="connsiteY219" fmla="*/ 2045197 h 2323145"/>
              <a:gd name="connsiteX220" fmla="*/ 2273666 w 11269336"/>
              <a:gd name="connsiteY220" fmla="*/ 2048710 h 2323145"/>
              <a:gd name="connsiteX221" fmla="*/ 2270719 w 11269336"/>
              <a:gd name="connsiteY221" fmla="*/ 2052702 h 2323145"/>
              <a:gd name="connsiteX222" fmla="*/ 2253080 w 11269336"/>
              <a:gd name="connsiteY222" fmla="*/ 2056363 h 2323145"/>
              <a:gd name="connsiteX223" fmla="*/ 2250906 w 11269336"/>
              <a:gd name="connsiteY223" fmla="*/ 2055654 h 2323145"/>
              <a:gd name="connsiteX224" fmla="*/ 2236905 w 11269336"/>
              <a:gd name="connsiteY224" fmla="*/ 2062882 h 2323145"/>
              <a:gd name="connsiteX225" fmla="*/ 2225830 w 11269336"/>
              <a:gd name="connsiteY225" fmla="*/ 2074027 h 2323145"/>
              <a:gd name="connsiteX226" fmla="*/ 2073776 w 11269336"/>
              <a:gd name="connsiteY226" fmla="*/ 2089244 h 2323145"/>
              <a:gd name="connsiteX227" fmla="*/ 1948256 w 11269336"/>
              <a:gd name="connsiteY227" fmla="*/ 2146616 h 2323145"/>
              <a:gd name="connsiteX228" fmla="*/ 1865582 w 11269336"/>
              <a:gd name="connsiteY228" fmla="*/ 2153738 h 2323145"/>
              <a:gd name="connsiteX229" fmla="*/ 1835210 w 11269336"/>
              <a:gd name="connsiteY229" fmla="*/ 2134244 h 2323145"/>
              <a:gd name="connsiteX230" fmla="*/ 1632661 w 11269336"/>
              <a:gd name="connsiteY230" fmla="*/ 2173882 h 2323145"/>
              <a:gd name="connsiteX231" fmla="*/ 1579590 w 11269336"/>
              <a:gd name="connsiteY231" fmla="*/ 2173680 h 2323145"/>
              <a:gd name="connsiteX232" fmla="*/ 1535601 w 11269336"/>
              <a:gd name="connsiteY232" fmla="*/ 2194590 h 2323145"/>
              <a:gd name="connsiteX233" fmla="*/ 1515594 w 11269336"/>
              <a:gd name="connsiteY233" fmla="*/ 2189622 h 2323145"/>
              <a:gd name="connsiteX234" fmla="*/ 1512113 w 11269336"/>
              <a:gd name="connsiteY234" fmla="*/ 2188534 h 2323145"/>
              <a:gd name="connsiteX235" fmla="*/ 1498838 w 11269336"/>
              <a:gd name="connsiteY235" fmla="*/ 2189213 h 2323145"/>
              <a:gd name="connsiteX236" fmla="*/ 1494279 w 11269336"/>
              <a:gd name="connsiteY236" fmla="*/ 2183112 h 2323145"/>
              <a:gd name="connsiteX237" fmla="*/ 1473714 w 11269336"/>
              <a:gd name="connsiteY237" fmla="*/ 2179625 h 2323145"/>
              <a:gd name="connsiteX238" fmla="*/ 1449503 w 11269336"/>
              <a:gd name="connsiteY238" fmla="*/ 2182633 h 2323145"/>
              <a:gd name="connsiteX239" fmla="*/ 1266687 w 11269336"/>
              <a:gd name="connsiteY239" fmla="*/ 2212688 h 2323145"/>
              <a:gd name="connsiteX240" fmla="*/ 1239614 w 11269336"/>
              <a:gd name="connsiteY240" fmla="*/ 2209727 h 2323145"/>
              <a:gd name="connsiteX241" fmla="*/ 1202436 w 11269336"/>
              <a:gd name="connsiteY241" fmla="*/ 2209817 h 2323145"/>
              <a:gd name="connsiteX242" fmla="*/ 1136097 w 11269336"/>
              <a:gd name="connsiteY242" fmla="*/ 2205112 h 2323145"/>
              <a:gd name="connsiteX243" fmla="*/ 988232 w 11269336"/>
              <a:gd name="connsiteY243" fmla="*/ 2235635 h 2323145"/>
              <a:gd name="connsiteX244" fmla="*/ 981959 w 11269336"/>
              <a:gd name="connsiteY244" fmla="*/ 2231607 h 2323145"/>
              <a:gd name="connsiteX245" fmla="*/ 938600 w 11269336"/>
              <a:gd name="connsiteY245" fmla="*/ 2238113 h 2323145"/>
              <a:gd name="connsiteX246" fmla="*/ 791788 w 11269336"/>
              <a:gd name="connsiteY246" fmla="*/ 2293224 h 2323145"/>
              <a:gd name="connsiteX247" fmla="*/ 706914 w 11269336"/>
              <a:gd name="connsiteY247" fmla="*/ 2305046 h 2323145"/>
              <a:gd name="connsiteX248" fmla="*/ 675971 w 11269336"/>
              <a:gd name="connsiteY248" fmla="*/ 2304030 h 2323145"/>
              <a:gd name="connsiteX249" fmla="*/ 624180 w 11269336"/>
              <a:gd name="connsiteY249" fmla="*/ 2302650 h 2323145"/>
              <a:gd name="connsiteX250" fmla="*/ 583453 w 11269336"/>
              <a:gd name="connsiteY250" fmla="*/ 2288788 h 2323145"/>
              <a:gd name="connsiteX251" fmla="*/ 540946 w 11269336"/>
              <a:gd name="connsiteY251" fmla="*/ 2292721 h 2323145"/>
              <a:gd name="connsiteX252" fmla="*/ 533680 w 11269336"/>
              <a:gd name="connsiteY252" fmla="*/ 2310233 h 2323145"/>
              <a:gd name="connsiteX253" fmla="*/ 487366 w 11269336"/>
              <a:gd name="connsiteY253" fmla="*/ 2309053 h 2323145"/>
              <a:gd name="connsiteX254" fmla="*/ 416820 w 11269336"/>
              <a:gd name="connsiteY254" fmla="*/ 2305443 h 2323145"/>
              <a:gd name="connsiteX255" fmla="*/ 376805 w 11269336"/>
              <a:gd name="connsiteY255" fmla="*/ 2307647 h 2323145"/>
              <a:gd name="connsiteX256" fmla="*/ 266777 w 11269336"/>
              <a:gd name="connsiteY256" fmla="*/ 2309012 h 2323145"/>
              <a:gd name="connsiteX257" fmla="*/ 156013 w 11269336"/>
              <a:gd name="connsiteY257" fmla="*/ 2306832 h 2323145"/>
              <a:gd name="connsiteX258" fmla="*/ 87258 w 11269336"/>
              <a:gd name="connsiteY258" fmla="*/ 2285511 h 2323145"/>
              <a:gd name="connsiteX259" fmla="*/ 23798 w 11269336"/>
              <a:gd name="connsiteY259" fmla="*/ 2281822 h 2323145"/>
              <a:gd name="connsiteX260" fmla="*/ 0 w 11269336"/>
              <a:gd name="connsiteY260" fmla="*/ 2285369 h 2323145"/>
              <a:gd name="connsiteX261" fmla="*/ 0 w 11269336"/>
              <a:gd name="connsiteY26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593061 w 11269336"/>
              <a:gd name="connsiteY142" fmla="*/ 2171597 h 2323145"/>
              <a:gd name="connsiteX143" fmla="*/ 4533444 w 11269336"/>
              <a:gd name="connsiteY143" fmla="*/ 2181200 h 2323145"/>
              <a:gd name="connsiteX144" fmla="*/ 4492832 w 11269336"/>
              <a:gd name="connsiteY144" fmla="*/ 2188033 h 2323145"/>
              <a:gd name="connsiteX145" fmla="*/ 4467257 w 11269336"/>
              <a:gd name="connsiteY145" fmla="*/ 2196121 h 2323145"/>
              <a:gd name="connsiteX146" fmla="*/ 4459937 w 11269336"/>
              <a:gd name="connsiteY146" fmla="*/ 2195182 h 2323145"/>
              <a:gd name="connsiteX147" fmla="*/ 4433312 w 11269336"/>
              <a:gd name="connsiteY147" fmla="*/ 2199004 h 2323145"/>
              <a:gd name="connsiteX148" fmla="*/ 4420601 w 11269336"/>
              <a:gd name="connsiteY148" fmla="*/ 2205158 h 2323145"/>
              <a:gd name="connsiteX149" fmla="*/ 4405765 w 11269336"/>
              <a:gd name="connsiteY149" fmla="*/ 2199902 h 2323145"/>
              <a:gd name="connsiteX150" fmla="*/ 4401354 w 11269336"/>
              <a:gd name="connsiteY150" fmla="*/ 2194745 h 2323145"/>
              <a:gd name="connsiteX151" fmla="*/ 4383151 w 11269336"/>
              <a:gd name="connsiteY151" fmla="*/ 2201140 h 2323145"/>
              <a:gd name="connsiteX152" fmla="*/ 4366646 w 11269336"/>
              <a:gd name="connsiteY152" fmla="*/ 2198564 h 2323145"/>
              <a:gd name="connsiteX153" fmla="*/ 4354009 w 11269336"/>
              <a:gd name="connsiteY153" fmla="*/ 2204984 h 2323145"/>
              <a:gd name="connsiteX154" fmla="*/ 4348284 w 11269336"/>
              <a:gd name="connsiteY154" fmla="*/ 2205270 h 2323145"/>
              <a:gd name="connsiteX155" fmla="*/ 4333906 w 11269336"/>
              <a:gd name="connsiteY155" fmla="*/ 2205251 h 2323145"/>
              <a:gd name="connsiteX156" fmla="*/ 4308819 w 11269336"/>
              <a:gd name="connsiteY156" fmla="*/ 2203822 h 2323145"/>
              <a:gd name="connsiteX157" fmla="*/ 4301210 w 11269336"/>
              <a:gd name="connsiteY157" fmla="*/ 2204456 h 2323145"/>
              <a:gd name="connsiteX158" fmla="*/ 4283095 w 11269336"/>
              <a:gd name="connsiteY158" fmla="*/ 2198177 h 2323145"/>
              <a:gd name="connsiteX159" fmla="*/ 4250119 w 11269336"/>
              <a:gd name="connsiteY159" fmla="*/ 2196342 h 2323145"/>
              <a:gd name="connsiteX160" fmla="*/ 4189203 w 11269336"/>
              <a:gd name="connsiteY160" fmla="*/ 2178994 h 2323145"/>
              <a:gd name="connsiteX161" fmla="*/ 4154035 w 11269336"/>
              <a:gd name="connsiteY161" fmla="*/ 2171950 h 2323145"/>
              <a:gd name="connsiteX162" fmla="*/ 4129569 w 11269336"/>
              <a:gd name="connsiteY162" fmla="*/ 2163850 h 2323145"/>
              <a:gd name="connsiteX163" fmla="*/ 4061250 w 11269336"/>
              <a:gd name="connsiteY163" fmla="*/ 2159236 h 2323145"/>
              <a:gd name="connsiteX164" fmla="*/ 3945480 w 11269336"/>
              <a:gd name="connsiteY164" fmla="*/ 2158279 h 2323145"/>
              <a:gd name="connsiteX165" fmla="*/ 3921468 w 11269336"/>
              <a:gd name="connsiteY165" fmla="*/ 2156588 h 2323145"/>
              <a:gd name="connsiteX166" fmla="*/ 3903348 w 11269336"/>
              <a:gd name="connsiteY166" fmla="*/ 2149220 h 2323145"/>
              <a:gd name="connsiteX167" fmla="*/ 3901342 w 11269336"/>
              <a:gd name="connsiteY167" fmla="*/ 2142355 h 2323145"/>
              <a:gd name="connsiteX168" fmla="*/ 3888539 w 11269336"/>
              <a:gd name="connsiteY168" fmla="*/ 2140476 h 2323145"/>
              <a:gd name="connsiteX169" fmla="*/ 3885662 w 11269336"/>
              <a:gd name="connsiteY169" fmla="*/ 2138740 h 2323145"/>
              <a:gd name="connsiteX170" fmla="*/ 3868627 w 11269336"/>
              <a:gd name="connsiteY170" fmla="*/ 2130023 h 2323145"/>
              <a:gd name="connsiteX171" fmla="*/ 3819177 w 11269336"/>
              <a:gd name="connsiteY171" fmla="*/ 2142111 h 2323145"/>
              <a:gd name="connsiteX172" fmla="*/ 3769100 w 11269336"/>
              <a:gd name="connsiteY172" fmla="*/ 2131731 h 2323145"/>
              <a:gd name="connsiteX173" fmla="*/ 3562752 w 11269336"/>
              <a:gd name="connsiteY173" fmla="*/ 2131785 h 2323145"/>
              <a:gd name="connsiteX174" fmla="*/ 3541402 w 11269336"/>
              <a:gd name="connsiteY174" fmla="*/ 2106821 h 2323145"/>
              <a:gd name="connsiteX175" fmla="*/ 3365341 w 11269336"/>
              <a:gd name="connsiteY175" fmla="*/ 2077638 h 2323145"/>
              <a:gd name="connsiteX176" fmla="*/ 3170922 w 11269336"/>
              <a:gd name="connsiteY176" fmla="*/ 2115957 h 2323145"/>
              <a:gd name="connsiteX177" fmla="*/ 3156256 w 11269336"/>
              <a:gd name="connsiteY177" fmla="*/ 2124773 h 2323145"/>
              <a:gd name="connsiteX178" fmla="*/ 3140298 w 11269336"/>
              <a:gd name="connsiteY178" fmla="*/ 2129182 h 2323145"/>
              <a:gd name="connsiteX179" fmla="*/ 3138514 w 11269336"/>
              <a:gd name="connsiteY179" fmla="*/ 2128069 h 2323145"/>
              <a:gd name="connsiteX180" fmla="*/ 3120467 w 11269336"/>
              <a:gd name="connsiteY180" fmla="*/ 2128281 h 2323145"/>
              <a:gd name="connsiteX181" fmla="*/ 3116175 w 11269336"/>
              <a:gd name="connsiteY181" fmla="*/ 2131633 h 2323145"/>
              <a:gd name="connsiteX182" fmla="*/ 3103685 w 11269336"/>
              <a:gd name="connsiteY182" fmla="*/ 2132814 h 2323145"/>
              <a:gd name="connsiteX183" fmla="*/ 3078794 w 11269336"/>
              <a:gd name="connsiteY183" fmla="*/ 2137935 h 2323145"/>
              <a:gd name="connsiteX184" fmla="*/ 3074407 w 11269336"/>
              <a:gd name="connsiteY184" fmla="*/ 2136274 h 2323145"/>
              <a:gd name="connsiteX185" fmla="*/ 3037285 w 11269336"/>
              <a:gd name="connsiteY185" fmla="*/ 2139919 h 2323145"/>
              <a:gd name="connsiteX186" fmla="*/ 3036901 w 11269336"/>
              <a:gd name="connsiteY186" fmla="*/ 2138726 h 2323145"/>
              <a:gd name="connsiteX187" fmla="*/ 3026996 w 11269336"/>
              <a:gd name="connsiteY187" fmla="*/ 2134322 h 2323145"/>
              <a:gd name="connsiteX188" fmla="*/ 3007772 w 11269336"/>
              <a:gd name="connsiteY188" fmla="*/ 2128742 h 2323145"/>
              <a:gd name="connsiteX189" fmla="*/ 2965030 w 11269336"/>
              <a:gd name="connsiteY189" fmla="*/ 2100494 h 2323145"/>
              <a:gd name="connsiteX190" fmla="*/ 2926342 w 11269336"/>
              <a:gd name="connsiteY190" fmla="*/ 2104155 h 2323145"/>
              <a:gd name="connsiteX191" fmla="*/ 2918608 w 11269336"/>
              <a:gd name="connsiteY191" fmla="*/ 2104215 h 2323145"/>
              <a:gd name="connsiteX192" fmla="*/ 2918475 w 11269336"/>
              <a:gd name="connsiteY192" fmla="*/ 2103937 h 2323145"/>
              <a:gd name="connsiteX193" fmla="*/ 2910360 w 11269336"/>
              <a:gd name="connsiteY193" fmla="*/ 2103444 h 2323145"/>
              <a:gd name="connsiteX194" fmla="*/ 2904507 w 11269336"/>
              <a:gd name="connsiteY194" fmla="*/ 2104326 h 2323145"/>
              <a:gd name="connsiteX195" fmla="*/ 2889503 w 11269336"/>
              <a:gd name="connsiteY195" fmla="*/ 2104443 h 2323145"/>
              <a:gd name="connsiteX196" fmla="*/ 2884480 w 11269336"/>
              <a:gd name="connsiteY196" fmla="*/ 2102626 h 2323145"/>
              <a:gd name="connsiteX197" fmla="*/ 2882689 w 11269336"/>
              <a:gd name="connsiteY197" fmla="*/ 2099228 h 2323145"/>
              <a:gd name="connsiteX198" fmla="*/ 2881291 w 11269336"/>
              <a:gd name="connsiteY198" fmla="*/ 2099618 h 2323145"/>
              <a:gd name="connsiteX199" fmla="*/ 2853979 w 11269336"/>
              <a:gd name="connsiteY199" fmla="*/ 2090388 h 2323145"/>
              <a:gd name="connsiteX200" fmla="*/ 2791790 w 11269336"/>
              <a:gd name="connsiteY200" fmla="*/ 2080332 h 2323145"/>
              <a:gd name="connsiteX201" fmla="*/ 2755844 w 11269336"/>
              <a:gd name="connsiteY201" fmla="*/ 2078874 h 2323145"/>
              <a:gd name="connsiteX202" fmla="*/ 2657742 w 11269336"/>
              <a:gd name="connsiteY202" fmla="*/ 2070179 h 2323145"/>
              <a:gd name="connsiteX203" fmla="*/ 2559549 w 11269336"/>
              <a:gd name="connsiteY203" fmla="*/ 2057873 h 2323145"/>
              <a:gd name="connsiteX204" fmla="*/ 2512054 w 11269336"/>
              <a:gd name="connsiteY204" fmla="*/ 2031671 h 2323145"/>
              <a:gd name="connsiteX205" fmla="*/ 2506437 w 11269336"/>
              <a:gd name="connsiteY205" fmla="*/ 2030918 h 2323145"/>
              <a:gd name="connsiteX206" fmla="*/ 2491752 w 11269336"/>
              <a:gd name="connsiteY206" fmla="*/ 2033906 h 2323145"/>
              <a:gd name="connsiteX207" fmla="*/ 2486338 w 11269336"/>
              <a:gd name="connsiteY207" fmla="*/ 2035862 h 2323145"/>
              <a:gd name="connsiteX208" fmla="*/ 2478186 w 11269336"/>
              <a:gd name="connsiteY208" fmla="*/ 2036953 h 2323145"/>
              <a:gd name="connsiteX209" fmla="*/ 2477950 w 11269336"/>
              <a:gd name="connsiteY209" fmla="*/ 2036715 h 2323145"/>
              <a:gd name="connsiteX210" fmla="*/ 2470381 w 11269336"/>
              <a:gd name="connsiteY210" fmla="*/ 2038256 h 2323145"/>
              <a:gd name="connsiteX211" fmla="*/ 2433781 w 11269336"/>
              <a:gd name="connsiteY211" fmla="*/ 2049140 h 2323145"/>
              <a:gd name="connsiteX212" fmla="*/ 2381172 w 11269336"/>
              <a:gd name="connsiteY212" fmla="*/ 2030645 h 2323145"/>
              <a:gd name="connsiteX213" fmla="*/ 2360198 w 11269336"/>
              <a:gd name="connsiteY213" fmla="*/ 2029059 h 2323145"/>
              <a:gd name="connsiteX214" fmla="*/ 2348815 w 11269336"/>
              <a:gd name="connsiteY214" fmla="*/ 2026798 h 2323145"/>
              <a:gd name="connsiteX215" fmla="*/ 2347988 w 11269336"/>
              <a:gd name="connsiteY215" fmla="*/ 2025745 h 2323145"/>
              <a:gd name="connsiteX216" fmla="*/ 2312920 w 11269336"/>
              <a:gd name="connsiteY216" fmla="*/ 2036311 h 2323145"/>
              <a:gd name="connsiteX217" fmla="*/ 2307986 w 11269336"/>
              <a:gd name="connsiteY217" fmla="*/ 2035583 h 2323145"/>
              <a:gd name="connsiteX218" fmla="*/ 2285481 w 11269336"/>
              <a:gd name="connsiteY218" fmla="*/ 2045197 h 2323145"/>
              <a:gd name="connsiteX219" fmla="*/ 2273666 w 11269336"/>
              <a:gd name="connsiteY219" fmla="*/ 2048710 h 2323145"/>
              <a:gd name="connsiteX220" fmla="*/ 2270719 w 11269336"/>
              <a:gd name="connsiteY220" fmla="*/ 2052702 h 2323145"/>
              <a:gd name="connsiteX221" fmla="*/ 2253080 w 11269336"/>
              <a:gd name="connsiteY221" fmla="*/ 2056363 h 2323145"/>
              <a:gd name="connsiteX222" fmla="*/ 2250906 w 11269336"/>
              <a:gd name="connsiteY222" fmla="*/ 2055654 h 2323145"/>
              <a:gd name="connsiteX223" fmla="*/ 2236905 w 11269336"/>
              <a:gd name="connsiteY223" fmla="*/ 2062882 h 2323145"/>
              <a:gd name="connsiteX224" fmla="*/ 2225830 w 11269336"/>
              <a:gd name="connsiteY224" fmla="*/ 2074027 h 2323145"/>
              <a:gd name="connsiteX225" fmla="*/ 2073776 w 11269336"/>
              <a:gd name="connsiteY225" fmla="*/ 2089244 h 2323145"/>
              <a:gd name="connsiteX226" fmla="*/ 1948256 w 11269336"/>
              <a:gd name="connsiteY226" fmla="*/ 2146616 h 2323145"/>
              <a:gd name="connsiteX227" fmla="*/ 1865582 w 11269336"/>
              <a:gd name="connsiteY227" fmla="*/ 2153738 h 2323145"/>
              <a:gd name="connsiteX228" fmla="*/ 1835210 w 11269336"/>
              <a:gd name="connsiteY228" fmla="*/ 2134244 h 2323145"/>
              <a:gd name="connsiteX229" fmla="*/ 1632661 w 11269336"/>
              <a:gd name="connsiteY229" fmla="*/ 2173882 h 2323145"/>
              <a:gd name="connsiteX230" fmla="*/ 1579590 w 11269336"/>
              <a:gd name="connsiteY230" fmla="*/ 2173680 h 2323145"/>
              <a:gd name="connsiteX231" fmla="*/ 1535601 w 11269336"/>
              <a:gd name="connsiteY231" fmla="*/ 2194590 h 2323145"/>
              <a:gd name="connsiteX232" fmla="*/ 1515594 w 11269336"/>
              <a:gd name="connsiteY232" fmla="*/ 2189622 h 2323145"/>
              <a:gd name="connsiteX233" fmla="*/ 1512113 w 11269336"/>
              <a:gd name="connsiteY233" fmla="*/ 2188534 h 2323145"/>
              <a:gd name="connsiteX234" fmla="*/ 1498838 w 11269336"/>
              <a:gd name="connsiteY234" fmla="*/ 2189213 h 2323145"/>
              <a:gd name="connsiteX235" fmla="*/ 1494279 w 11269336"/>
              <a:gd name="connsiteY235" fmla="*/ 2183112 h 2323145"/>
              <a:gd name="connsiteX236" fmla="*/ 1473714 w 11269336"/>
              <a:gd name="connsiteY236" fmla="*/ 2179625 h 2323145"/>
              <a:gd name="connsiteX237" fmla="*/ 1449503 w 11269336"/>
              <a:gd name="connsiteY237" fmla="*/ 2182633 h 2323145"/>
              <a:gd name="connsiteX238" fmla="*/ 1266687 w 11269336"/>
              <a:gd name="connsiteY238" fmla="*/ 2212688 h 2323145"/>
              <a:gd name="connsiteX239" fmla="*/ 1239614 w 11269336"/>
              <a:gd name="connsiteY239" fmla="*/ 2209727 h 2323145"/>
              <a:gd name="connsiteX240" fmla="*/ 1202436 w 11269336"/>
              <a:gd name="connsiteY240" fmla="*/ 2209817 h 2323145"/>
              <a:gd name="connsiteX241" fmla="*/ 1136097 w 11269336"/>
              <a:gd name="connsiteY241" fmla="*/ 2205112 h 2323145"/>
              <a:gd name="connsiteX242" fmla="*/ 988232 w 11269336"/>
              <a:gd name="connsiteY242" fmla="*/ 2235635 h 2323145"/>
              <a:gd name="connsiteX243" fmla="*/ 981959 w 11269336"/>
              <a:gd name="connsiteY243" fmla="*/ 2231607 h 2323145"/>
              <a:gd name="connsiteX244" fmla="*/ 938600 w 11269336"/>
              <a:gd name="connsiteY244" fmla="*/ 2238113 h 2323145"/>
              <a:gd name="connsiteX245" fmla="*/ 791788 w 11269336"/>
              <a:gd name="connsiteY245" fmla="*/ 2293224 h 2323145"/>
              <a:gd name="connsiteX246" fmla="*/ 706914 w 11269336"/>
              <a:gd name="connsiteY246" fmla="*/ 2305046 h 2323145"/>
              <a:gd name="connsiteX247" fmla="*/ 675971 w 11269336"/>
              <a:gd name="connsiteY247" fmla="*/ 2304030 h 2323145"/>
              <a:gd name="connsiteX248" fmla="*/ 624180 w 11269336"/>
              <a:gd name="connsiteY248" fmla="*/ 2302650 h 2323145"/>
              <a:gd name="connsiteX249" fmla="*/ 583453 w 11269336"/>
              <a:gd name="connsiteY249" fmla="*/ 2288788 h 2323145"/>
              <a:gd name="connsiteX250" fmla="*/ 540946 w 11269336"/>
              <a:gd name="connsiteY250" fmla="*/ 2292721 h 2323145"/>
              <a:gd name="connsiteX251" fmla="*/ 533680 w 11269336"/>
              <a:gd name="connsiteY251" fmla="*/ 2310233 h 2323145"/>
              <a:gd name="connsiteX252" fmla="*/ 487366 w 11269336"/>
              <a:gd name="connsiteY252" fmla="*/ 2309053 h 2323145"/>
              <a:gd name="connsiteX253" fmla="*/ 416820 w 11269336"/>
              <a:gd name="connsiteY253" fmla="*/ 2305443 h 2323145"/>
              <a:gd name="connsiteX254" fmla="*/ 376805 w 11269336"/>
              <a:gd name="connsiteY254" fmla="*/ 2307647 h 2323145"/>
              <a:gd name="connsiteX255" fmla="*/ 266777 w 11269336"/>
              <a:gd name="connsiteY255" fmla="*/ 2309012 h 2323145"/>
              <a:gd name="connsiteX256" fmla="*/ 156013 w 11269336"/>
              <a:gd name="connsiteY256" fmla="*/ 2306832 h 2323145"/>
              <a:gd name="connsiteX257" fmla="*/ 87258 w 11269336"/>
              <a:gd name="connsiteY257" fmla="*/ 2285511 h 2323145"/>
              <a:gd name="connsiteX258" fmla="*/ 23798 w 11269336"/>
              <a:gd name="connsiteY258" fmla="*/ 2281822 h 2323145"/>
              <a:gd name="connsiteX259" fmla="*/ 0 w 11269336"/>
              <a:gd name="connsiteY259" fmla="*/ 2285369 h 2323145"/>
              <a:gd name="connsiteX260" fmla="*/ 0 w 11269336"/>
              <a:gd name="connsiteY260"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593061 w 11269336"/>
              <a:gd name="connsiteY141" fmla="*/ 2171597 h 2323145"/>
              <a:gd name="connsiteX142" fmla="*/ 4533444 w 11269336"/>
              <a:gd name="connsiteY142" fmla="*/ 2181200 h 2323145"/>
              <a:gd name="connsiteX143" fmla="*/ 4492832 w 11269336"/>
              <a:gd name="connsiteY143" fmla="*/ 2188033 h 2323145"/>
              <a:gd name="connsiteX144" fmla="*/ 4467257 w 11269336"/>
              <a:gd name="connsiteY144" fmla="*/ 2196121 h 2323145"/>
              <a:gd name="connsiteX145" fmla="*/ 4459937 w 11269336"/>
              <a:gd name="connsiteY145" fmla="*/ 2195182 h 2323145"/>
              <a:gd name="connsiteX146" fmla="*/ 4433312 w 11269336"/>
              <a:gd name="connsiteY146" fmla="*/ 2199004 h 2323145"/>
              <a:gd name="connsiteX147" fmla="*/ 4420601 w 11269336"/>
              <a:gd name="connsiteY147" fmla="*/ 2205158 h 2323145"/>
              <a:gd name="connsiteX148" fmla="*/ 4405765 w 11269336"/>
              <a:gd name="connsiteY148" fmla="*/ 2199902 h 2323145"/>
              <a:gd name="connsiteX149" fmla="*/ 4401354 w 11269336"/>
              <a:gd name="connsiteY149" fmla="*/ 2194745 h 2323145"/>
              <a:gd name="connsiteX150" fmla="*/ 4383151 w 11269336"/>
              <a:gd name="connsiteY150" fmla="*/ 2201140 h 2323145"/>
              <a:gd name="connsiteX151" fmla="*/ 4366646 w 11269336"/>
              <a:gd name="connsiteY151" fmla="*/ 2198564 h 2323145"/>
              <a:gd name="connsiteX152" fmla="*/ 4354009 w 11269336"/>
              <a:gd name="connsiteY152" fmla="*/ 2204984 h 2323145"/>
              <a:gd name="connsiteX153" fmla="*/ 4348284 w 11269336"/>
              <a:gd name="connsiteY153" fmla="*/ 2205270 h 2323145"/>
              <a:gd name="connsiteX154" fmla="*/ 4333906 w 11269336"/>
              <a:gd name="connsiteY154" fmla="*/ 2205251 h 2323145"/>
              <a:gd name="connsiteX155" fmla="*/ 4308819 w 11269336"/>
              <a:gd name="connsiteY155" fmla="*/ 2203822 h 2323145"/>
              <a:gd name="connsiteX156" fmla="*/ 4301210 w 11269336"/>
              <a:gd name="connsiteY156" fmla="*/ 2204456 h 2323145"/>
              <a:gd name="connsiteX157" fmla="*/ 4283095 w 11269336"/>
              <a:gd name="connsiteY157" fmla="*/ 2198177 h 2323145"/>
              <a:gd name="connsiteX158" fmla="*/ 4250119 w 11269336"/>
              <a:gd name="connsiteY158" fmla="*/ 2196342 h 2323145"/>
              <a:gd name="connsiteX159" fmla="*/ 4189203 w 11269336"/>
              <a:gd name="connsiteY159" fmla="*/ 2178994 h 2323145"/>
              <a:gd name="connsiteX160" fmla="*/ 4154035 w 11269336"/>
              <a:gd name="connsiteY160" fmla="*/ 2171950 h 2323145"/>
              <a:gd name="connsiteX161" fmla="*/ 4129569 w 11269336"/>
              <a:gd name="connsiteY161" fmla="*/ 2163850 h 2323145"/>
              <a:gd name="connsiteX162" fmla="*/ 4061250 w 11269336"/>
              <a:gd name="connsiteY162" fmla="*/ 2159236 h 2323145"/>
              <a:gd name="connsiteX163" fmla="*/ 3945480 w 11269336"/>
              <a:gd name="connsiteY163" fmla="*/ 2158279 h 2323145"/>
              <a:gd name="connsiteX164" fmla="*/ 3921468 w 11269336"/>
              <a:gd name="connsiteY164" fmla="*/ 2156588 h 2323145"/>
              <a:gd name="connsiteX165" fmla="*/ 3903348 w 11269336"/>
              <a:gd name="connsiteY165" fmla="*/ 2149220 h 2323145"/>
              <a:gd name="connsiteX166" fmla="*/ 3901342 w 11269336"/>
              <a:gd name="connsiteY166" fmla="*/ 2142355 h 2323145"/>
              <a:gd name="connsiteX167" fmla="*/ 3888539 w 11269336"/>
              <a:gd name="connsiteY167" fmla="*/ 2140476 h 2323145"/>
              <a:gd name="connsiteX168" fmla="*/ 3885662 w 11269336"/>
              <a:gd name="connsiteY168" fmla="*/ 2138740 h 2323145"/>
              <a:gd name="connsiteX169" fmla="*/ 3868627 w 11269336"/>
              <a:gd name="connsiteY169" fmla="*/ 2130023 h 2323145"/>
              <a:gd name="connsiteX170" fmla="*/ 3819177 w 11269336"/>
              <a:gd name="connsiteY170" fmla="*/ 2142111 h 2323145"/>
              <a:gd name="connsiteX171" fmla="*/ 3769100 w 11269336"/>
              <a:gd name="connsiteY171" fmla="*/ 2131731 h 2323145"/>
              <a:gd name="connsiteX172" fmla="*/ 3562752 w 11269336"/>
              <a:gd name="connsiteY172" fmla="*/ 2131785 h 2323145"/>
              <a:gd name="connsiteX173" fmla="*/ 3541402 w 11269336"/>
              <a:gd name="connsiteY173" fmla="*/ 2106821 h 2323145"/>
              <a:gd name="connsiteX174" fmla="*/ 3365341 w 11269336"/>
              <a:gd name="connsiteY174" fmla="*/ 2077638 h 2323145"/>
              <a:gd name="connsiteX175" fmla="*/ 3170922 w 11269336"/>
              <a:gd name="connsiteY175" fmla="*/ 2115957 h 2323145"/>
              <a:gd name="connsiteX176" fmla="*/ 3156256 w 11269336"/>
              <a:gd name="connsiteY176" fmla="*/ 2124773 h 2323145"/>
              <a:gd name="connsiteX177" fmla="*/ 3140298 w 11269336"/>
              <a:gd name="connsiteY177" fmla="*/ 2129182 h 2323145"/>
              <a:gd name="connsiteX178" fmla="*/ 3138514 w 11269336"/>
              <a:gd name="connsiteY178" fmla="*/ 2128069 h 2323145"/>
              <a:gd name="connsiteX179" fmla="*/ 3120467 w 11269336"/>
              <a:gd name="connsiteY179" fmla="*/ 2128281 h 2323145"/>
              <a:gd name="connsiteX180" fmla="*/ 3116175 w 11269336"/>
              <a:gd name="connsiteY180" fmla="*/ 2131633 h 2323145"/>
              <a:gd name="connsiteX181" fmla="*/ 3103685 w 11269336"/>
              <a:gd name="connsiteY181" fmla="*/ 2132814 h 2323145"/>
              <a:gd name="connsiteX182" fmla="*/ 3078794 w 11269336"/>
              <a:gd name="connsiteY182" fmla="*/ 2137935 h 2323145"/>
              <a:gd name="connsiteX183" fmla="*/ 3074407 w 11269336"/>
              <a:gd name="connsiteY183" fmla="*/ 2136274 h 2323145"/>
              <a:gd name="connsiteX184" fmla="*/ 3037285 w 11269336"/>
              <a:gd name="connsiteY184" fmla="*/ 2139919 h 2323145"/>
              <a:gd name="connsiteX185" fmla="*/ 3036901 w 11269336"/>
              <a:gd name="connsiteY185" fmla="*/ 2138726 h 2323145"/>
              <a:gd name="connsiteX186" fmla="*/ 3026996 w 11269336"/>
              <a:gd name="connsiteY186" fmla="*/ 2134322 h 2323145"/>
              <a:gd name="connsiteX187" fmla="*/ 3007772 w 11269336"/>
              <a:gd name="connsiteY187" fmla="*/ 2128742 h 2323145"/>
              <a:gd name="connsiteX188" fmla="*/ 2965030 w 11269336"/>
              <a:gd name="connsiteY188" fmla="*/ 2100494 h 2323145"/>
              <a:gd name="connsiteX189" fmla="*/ 2926342 w 11269336"/>
              <a:gd name="connsiteY189" fmla="*/ 2104155 h 2323145"/>
              <a:gd name="connsiteX190" fmla="*/ 2918608 w 11269336"/>
              <a:gd name="connsiteY190" fmla="*/ 2104215 h 2323145"/>
              <a:gd name="connsiteX191" fmla="*/ 2918475 w 11269336"/>
              <a:gd name="connsiteY191" fmla="*/ 2103937 h 2323145"/>
              <a:gd name="connsiteX192" fmla="*/ 2910360 w 11269336"/>
              <a:gd name="connsiteY192" fmla="*/ 2103444 h 2323145"/>
              <a:gd name="connsiteX193" fmla="*/ 2904507 w 11269336"/>
              <a:gd name="connsiteY193" fmla="*/ 2104326 h 2323145"/>
              <a:gd name="connsiteX194" fmla="*/ 2889503 w 11269336"/>
              <a:gd name="connsiteY194" fmla="*/ 2104443 h 2323145"/>
              <a:gd name="connsiteX195" fmla="*/ 2884480 w 11269336"/>
              <a:gd name="connsiteY195" fmla="*/ 2102626 h 2323145"/>
              <a:gd name="connsiteX196" fmla="*/ 2882689 w 11269336"/>
              <a:gd name="connsiteY196" fmla="*/ 2099228 h 2323145"/>
              <a:gd name="connsiteX197" fmla="*/ 2881291 w 11269336"/>
              <a:gd name="connsiteY197" fmla="*/ 2099618 h 2323145"/>
              <a:gd name="connsiteX198" fmla="*/ 2853979 w 11269336"/>
              <a:gd name="connsiteY198" fmla="*/ 2090388 h 2323145"/>
              <a:gd name="connsiteX199" fmla="*/ 2791790 w 11269336"/>
              <a:gd name="connsiteY199" fmla="*/ 2080332 h 2323145"/>
              <a:gd name="connsiteX200" fmla="*/ 2755844 w 11269336"/>
              <a:gd name="connsiteY200" fmla="*/ 2078874 h 2323145"/>
              <a:gd name="connsiteX201" fmla="*/ 2657742 w 11269336"/>
              <a:gd name="connsiteY201" fmla="*/ 2070179 h 2323145"/>
              <a:gd name="connsiteX202" fmla="*/ 2559549 w 11269336"/>
              <a:gd name="connsiteY202" fmla="*/ 2057873 h 2323145"/>
              <a:gd name="connsiteX203" fmla="*/ 2512054 w 11269336"/>
              <a:gd name="connsiteY203" fmla="*/ 2031671 h 2323145"/>
              <a:gd name="connsiteX204" fmla="*/ 2506437 w 11269336"/>
              <a:gd name="connsiteY204" fmla="*/ 2030918 h 2323145"/>
              <a:gd name="connsiteX205" fmla="*/ 2491752 w 11269336"/>
              <a:gd name="connsiteY205" fmla="*/ 2033906 h 2323145"/>
              <a:gd name="connsiteX206" fmla="*/ 2486338 w 11269336"/>
              <a:gd name="connsiteY206" fmla="*/ 2035862 h 2323145"/>
              <a:gd name="connsiteX207" fmla="*/ 2478186 w 11269336"/>
              <a:gd name="connsiteY207" fmla="*/ 2036953 h 2323145"/>
              <a:gd name="connsiteX208" fmla="*/ 2477950 w 11269336"/>
              <a:gd name="connsiteY208" fmla="*/ 2036715 h 2323145"/>
              <a:gd name="connsiteX209" fmla="*/ 2470381 w 11269336"/>
              <a:gd name="connsiteY209" fmla="*/ 2038256 h 2323145"/>
              <a:gd name="connsiteX210" fmla="*/ 2433781 w 11269336"/>
              <a:gd name="connsiteY210" fmla="*/ 2049140 h 2323145"/>
              <a:gd name="connsiteX211" fmla="*/ 2381172 w 11269336"/>
              <a:gd name="connsiteY211" fmla="*/ 2030645 h 2323145"/>
              <a:gd name="connsiteX212" fmla="*/ 2360198 w 11269336"/>
              <a:gd name="connsiteY212" fmla="*/ 2029059 h 2323145"/>
              <a:gd name="connsiteX213" fmla="*/ 2348815 w 11269336"/>
              <a:gd name="connsiteY213" fmla="*/ 2026798 h 2323145"/>
              <a:gd name="connsiteX214" fmla="*/ 2347988 w 11269336"/>
              <a:gd name="connsiteY214" fmla="*/ 2025745 h 2323145"/>
              <a:gd name="connsiteX215" fmla="*/ 2312920 w 11269336"/>
              <a:gd name="connsiteY215" fmla="*/ 2036311 h 2323145"/>
              <a:gd name="connsiteX216" fmla="*/ 2307986 w 11269336"/>
              <a:gd name="connsiteY216" fmla="*/ 2035583 h 2323145"/>
              <a:gd name="connsiteX217" fmla="*/ 2285481 w 11269336"/>
              <a:gd name="connsiteY217" fmla="*/ 2045197 h 2323145"/>
              <a:gd name="connsiteX218" fmla="*/ 2273666 w 11269336"/>
              <a:gd name="connsiteY218" fmla="*/ 2048710 h 2323145"/>
              <a:gd name="connsiteX219" fmla="*/ 2270719 w 11269336"/>
              <a:gd name="connsiteY219" fmla="*/ 2052702 h 2323145"/>
              <a:gd name="connsiteX220" fmla="*/ 2253080 w 11269336"/>
              <a:gd name="connsiteY220" fmla="*/ 2056363 h 2323145"/>
              <a:gd name="connsiteX221" fmla="*/ 2250906 w 11269336"/>
              <a:gd name="connsiteY221" fmla="*/ 2055654 h 2323145"/>
              <a:gd name="connsiteX222" fmla="*/ 2236905 w 11269336"/>
              <a:gd name="connsiteY222" fmla="*/ 2062882 h 2323145"/>
              <a:gd name="connsiteX223" fmla="*/ 2225830 w 11269336"/>
              <a:gd name="connsiteY223" fmla="*/ 2074027 h 2323145"/>
              <a:gd name="connsiteX224" fmla="*/ 2073776 w 11269336"/>
              <a:gd name="connsiteY224" fmla="*/ 2089244 h 2323145"/>
              <a:gd name="connsiteX225" fmla="*/ 1948256 w 11269336"/>
              <a:gd name="connsiteY225" fmla="*/ 2146616 h 2323145"/>
              <a:gd name="connsiteX226" fmla="*/ 1865582 w 11269336"/>
              <a:gd name="connsiteY226" fmla="*/ 2153738 h 2323145"/>
              <a:gd name="connsiteX227" fmla="*/ 1835210 w 11269336"/>
              <a:gd name="connsiteY227" fmla="*/ 2134244 h 2323145"/>
              <a:gd name="connsiteX228" fmla="*/ 1632661 w 11269336"/>
              <a:gd name="connsiteY228" fmla="*/ 2173882 h 2323145"/>
              <a:gd name="connsiteX229" fmla="*/ 1579590 w 11269336"/>
              <a:gd name="connsiteY229" fmla="*/ 2173680 h 2323145"/>
              <a:gd name="connsiteX230" fmla="*/ 1535601 w 11269336"/>
              <a:gd name="connsiteY230" fmla="*/ 2194590 h 2323145"/>
              <a:gd name="connsiteX231" fmla="*/ 1515594 w 11269336"/>
              <a:gd name="connsiteY231" fmla="*/ 2189622 h 2323145"/>
              <a:gd name="connsiteX232" fmla="*/ 1512113 w 11269336"/>
              <a:gd name="connsiteY232" fmla="*/ 2188534 h 2323145"/>
              <a:gd name="connsiteX233" fmla="*/ 1498838 w 11269336"/>
              <a:gd name="connsiteY233" fmla="*/ 2189213 h 2323145"/>
              <a:gd name="connsiteX234" fmla="*/ 1494279 w 11269336"/>
              <a:gd name="connsiteY234" fmla="*/ 2183112 h 2323145"/>
              <a:gd name="connsiteX235" fmla="*/ 1473714 w 11269336"/>
              <a:gd name="connsiteY235" fmla="*/ 2179625 h 2323145"/>
              <a:gd name="connsiteX236" fmla="*/ 1449503 w 11269336"/>
              <a:gd name="connsiteY236" fmla="*/ 2182633 h 2323145"/>
              <a:gd name="connsiteX237" fmla="*/ 1266687 w 11269336"/>
              <a:gd name="connsiteY237" fmla="*/ 2212688 h 2323145"/>
              <a:gd name="connsiteX238" fmla="*/ 1239614 w 11269336"/>
              <a:gd name="connsiteY238" fmla="*/ 2209727 h 2323145"/>
              <a:gd name="connsiteX239" fmla="*/ 1202436 w 11269336"/>
              <a:gd name="connsiteY239" fmla="*/ 2209817 h 2323145"/>
              <a:gd name="connsiteX240" fmla="*/ 1136097 w 11269336"/>
              <a:gd name="connsiteY240" fmla="*/ 2205112 h 2323145"/>
              <a:gd name="connsiteX241" fmla="*/ 988232 w 11269336"/>
              <a:gd name="connsiteY241" fmla="*/ 2235635 h 2323145"/>
              <a:gd name="connsiteX242" fmla="*/ 981959 w 11269336"/>
              <a:gd name="connsiteY242" fmla="*/ 2231607 h 2323145"/>
              <a:gd name="connsiteX243" fmla="*/ 938600 w 11269336"/>
              <a:gd name="connsiteY243" fmla="*/ 2238113 h 2323145"/>
              <a:gd name="connsiteX244" fmla="*/ 791788 w 11269336"/>
              <a:gd name="connsiteY244" fmla="*/ 2293224 h 2323145"/>
              <a:gd name="connsiteX245" fmla="*/ 706914 w 11269336"/>
              <a:gd name="connsiteY245" fmla="*/ 2305046 h 2323145"/>
              <a:gd name="connsiteX246" fmla="*/ 675971 w 11269336"/>
              <a:gd name="connsiteY246" fmla="*/ 2304030 h 2323145"/>
              <a:gd name="connsiteX247" fmla="*/ 624180 w 11269336"/>
              <a:gd name="connsiteY247" fmla="*/ 2302650 h 2323145"/>
              <a:gd name="connsiteX248" fmla="*/ 583453 w 11269336"/>
              <a:gd name="connsiteY248" fmla="*/ 2288788 h 2323145"/>
              <a:gd name="connsiteX249" fmla="*/ 540946 w 11269336"/>
              <a:gd name="connsiteY249" fmla="*/ 2292721 h 2323145"/>
              <a:gd name="connsiteX250" fmla="*/ 533680 w 11269336"/>
              <a:gd name="connsiteY250" fmla="*/ 2310233 h 2323145"/>
              <a:gd name="connsiteX251" fmla="*/ 487366 w 11269336"/>
              <a:gd name="connsiteY251" fmla="*/ 2309053 h 2323145"/>
              <a:gd name="connsiteX252" fmla="*/ 416820 w 11269336"/>
              <a:gd name="connsiteY252" fmla="*/ 2305443 h 2323145"/>
              <a:gd name="connsiteX253" fmla="*/ 376805 w 11269336"/>
              <a:gd name="connsiteY253" fmla="*/ 2307647 h 2323145"/>
              <a:gd name="connsiteX254" fmla="*/ 266777 w 11269336"/>
              <a:gd name="connsiteY254" fmla="*/ 2309012 h 2323145"/>
              <a:gd name="connsiteX255" fmla="*/ 156013 w 11269336"/>
              <a:gd name="connsiteY255" fmla="*/ 2306832 h 2323145"/>
              <a:gd name="connsiteX256" fmla="*/ 87258 w 11269336"/>
              <a:gd name="connsiteY256" fmla="*/ 2285511 h 2323145"/>
              <a:gd name="connsiteX257" fmla="*/ 23798 w 11269336"/>
              <a:gd name="connsiteY257" fmla="*/ 2281822 h 2323145"/>
              <a:gd name="connsiteX258" fmla="*/ 0 w 11269336"/>
              <a:gd name="connsiteY258" fmla="*/ 2285369 h 2323145"/>
              <a:gd name="connsiteX259" fmla="*/ 0 w 11269336"/>
              <a:gd name="connsiteY259"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20601 w 11269336"/>
              <a:gd name="connsiteY146" fmla="*/ 2205158 h 2323145"/>
              <a:gd name="connsiteX147" fmla="*/ 4405765 w 11269336"/>
              <a:gd name="connsiteY147" fmla="*/ 2199902 h 2323145"/>
              <a:gd name="connsiteX148" fmla="*/ 4401354 w 11269336"/>
              <a:gd name="connsiteY148" fmla="*/ 2194745 h 2323145"/>
              <a:gd name="connsiteX149" fmla="*/ 4383151 w 11269336"/>
              <a:gd name="connsiteY149" fmla="*/ 2201140 h 2323145"/>
              <a:gd name="connsiteX150" fmla="*/ 4366646 w 11269336"/>
              <a:gd name="connsiteY150" fmla="*/ 2198564 h 2323145"/>
              <a:gd name="connsiteX151" fmla="*/ 4354009 w 11269336"/>
              <a:gd name="connsiteY151" fmla="*/ 2204984 h 2323145"/>
              <a:gd name="connsiteX152" fmla="*/ 4348284 w 11269336"/>
              <a:gd name="connsiteY152" fmla="*/ 2205270 h 2323145"/>
              <a:gd name="connsiteX153" fmla="*/ 4333906 w 11269336"/>
              <a:gd name="connsiteY153" fmla="*/ 2205251 h 2323145"/>
              <a:gd name="connsiteX154" fmla="*/ 4308819 w 11269336"/>
              <a:gd name="connsiteY154" fmla="*/ 2203822 h 2323145"/>
              <a:gd name="connsiteX155" fmla="*/ 4301210 w 11269336"/>
              <a:gd name="connsiteY155" fmla="*/ 2204456 h 2323145"/>
              <a:gd name="connsiteX156" fmla="*/ 4283095 w 11269336"/>
              <a:gd name="connsiteY156" fmla="*/ 2198177 h 2323145"/>
              <a:gd name="connsiteX157" fmla="*/ 4250119 w 11269336"/>
              <a:gd name="connsiteY157" fmla="*/ 2196342 h 2323145"/>
              <a:gd name="connsiteX158" fmla="*/ 4189203 w 11269336"/>
              <a:gd name="connsiteY158" fmla="*/ 2178994 h 2323145"/>
              <a:gd name="connsiteX159" fmla="*/ 4154035 w 11269336"/>
              <a:gd name="connsiteY159" fmla="*/ 2171950 h 2323145"/>
              <a:gd name="connsiteX160" fmla="*/ 4129569 w 11269336"/>
              <a:gd name="connsiteY160" fmla="*/ 2163850 h 2323145"/>
              <a:gd name="connsiteX161" fmla="*/ 4061250 w 11269336"/>
              <a:gd name="connsiteY161" fmla="*/ 2159236 h 2323145"/>
              <a:gd name="connsiteX162" fmla="*/ 3945480 w 11269336"/>
              <a:gd name="connsiteY162" fmla="*/ 2158279 h 2323145"/>
              <a:gd name="connsiteX163" fmla="*/ 3921468 w 11269336"/>
              <a:gd name="connsiteY163" fmla="*/ 2156588 h 2323145"/>
              <a:gd name="connsiteX164" fmla="*/ 3903348 w 11269336"/>
              <a:gd name="connsiteY164" fmla="*/ 2149220 h 2323145"/>
              <a:gd name="connsiteX165" fmla="*/ 3901342 w 11269336"/>
              <a:gd name="connsiteY165" fmla="*/ 2142355 h 2323145"/>
              <a:gd name="connsiteX166" fmla="*/ 3888539 w 11269336"/>
              <a:gd name="connsiteY166" fmla="*/ 2140476 h 2323145"/>
              <a:gd name="connsiteX167" fmla="*/ 3885662 w 11269336"/>
              <a:gd name="connsiteY167" fmla="*/ 2138740 h 2323145"/>
              <a:gd name="connsiteX168" fmla="*/ 3868627 w 11269336"/>
              <a:gd name="connsiteY168" fmla="*/ 2130023 h 2323145"/>
              <a:gd name="connsiteX169" fmla="*/ 3819177 w 11269336"/>
              <a:gd name="connsiteY169" fmla="*/ 2142111 h 2323145"/>
              <a:gd name="connsiteX170" fmla="*/ 3769100 w 11269336"/>
              <a:gd name="connsiteY170" fmla="*/ 2131731 h 2323145"/>
              <a:gd name="connsiteX171" fmla="*/ 3562752 w 11269336"/>
              <a:gd name="connsiteY171" fmla="*/ 2131785 h 2323145"/>
              <a:gd name="connsiteX172" fmla="*/ 3541402 w 11269336"/>
              <a:gd name="connsiteY172" fmla="*/ 2106821 h 2323145"/>
              <a:gd name="connsiteX173" fmla="*/ 3365341 w 11269336"/>
              <a:gd name="connsiteY173" fmla="*/ 2077638 h 2323145"/>
              <a:gd name="connsiteX174" fmla="*/ 3170922 w 11269336"/>
              <a:gd name="connsiteY174" fmla="*/ 2115957 h 2323145"/>
              <a:gd name="connsiteX175" fmla="*/ 3156256 w 11269336"/>
              <a:gd name="connsiteY175" fmla="*/ 2124773 h 2323145"/>
              <a:gd name="connsiteX176" fmla="*/ 3140298 w 11269336"/>
              <a:gd name="connsiteY176" fmla="*/ 2129182 h 2323145"/>
              <a:gd name="connsiteX177" fmla="*/ 3138514 w 11269336"/>
              <a:gd name="connsiteY177" fmla="*/ 2128069 h 2323145"/>
              <a:gd name="connsiteX178" fmla="*/ 3120467 w 11269336"/>
              <a:gd name="connsiteY178" fmla="*/ 2128281 h 2323145"/>
              <a:gd name="connsiteX179" fmla="*/ 3116175 w 11269336"/>
              <a:gd name="connsiteY179" fmla="*/ 2131633 h 2323145"/>
              <a:gd name="connsiteX180" fmla="*/ 3103685 w 11269336"/>
              <a:gd name="connsiteY180" fmla="*/ 2132814 h 2323145"/>
              <a:gd name="connsiteX181" fmla="*/ 3078794 w 11269336"/>
              <a:gd name="connsiteY181" fmla="*/ 2137935 h 2323145"/>
              <a:gd name="connsiteX182" fmla="*/ 3074407 w 11269336"/>
              <a:gd name="connsiteY182" fmla="*/ 2136274 h 2323145"/>
              <a:gd name="connsiteX183" fmla="*/ 3037285 w 11269336"/>
              <a:gd name="connsiteY183" fmla="*/ 2139919 h 2323145"/>
              <a:gd name="connsiteX184" fmla="*/ 3036901 w 11269336"/>
              <a:gd name="connsiteY184" fmla="*/ 2138726 h 2323145"/>
              <a:gd name="connsiteX185" fmla="*/ 3026996 w 11269336"/>
              <a:gd name="connsiteY185" fmla="*/ 2134322 h 2323145"/>
              <a:gd name="connsiteX186" fmla="*/ 3007772 w 11269336"/>
              <a:gd name="connsiteY186" fmla="*/ 2128742 h 2323145"/>
              <a:gd name="connsiteX187" fmla="*/ 2965030 w 11269336"/>
              <a:gd name="connsiteY187" fmla="*/ 2100494 h 2323145"/>
              <a:gd name="connsiteX188" fmla="*/ 2926342 w 11269336"/>
              <a:gd name="connsiteY188" fmla="*/ 2104155 h 2323145"/>
              <a:gd name="connsiteX189" fmla="*/ 2918608 w 11269336"/>
              <a:gd name="connsiteY189" fmla="*/ 2104215 h 2323145"/>
              <a:gd name="connsiteX190" fmla="*/ 2918475 w 11269336"/>
              <a:gd name="connsiteY190" fmla="*/ 2103937 h 2323145"/>
              <a:gd name="connsiteX191" fmla="*/ 2910360 w 11269336"/>
              <a:gd name="connsiteY191" fmla="*/ 2103444 h 2323145"/>
              <a:gd name="connsiteX192" fmla="*/ 2904507 w 11269336"/>
              <a:gd name="connsiteY192" fmla="*/ 2104326 h 2323145"/>
              <a:gd name="connsiteX193" fmla="*/ 2889503 w 11269336"/>
              <a:gd name="connsiteY193" fmla="*/ 2104443 h 2323145"/>
              <a:gd name="connsiteX194" fmla="*/ 2884480 w 11269336"/>
              <a:gd name="connsiteY194" fmla="*/ 2102626 h 2323145"/>
              <a:gd name="connsiteX195" fmla="*/ 2882689 w 11269336"/>
              <a:gd name="connsiteY195" fmla="*/ 2099228 h 2323145"/>
              <a:gd name="connsiteX196" fmla="*/ 2881291 w 11269336"/>
              <a:gd name="connsiteY196" fmla="*/ 2099618 h 2323145"/>
              <a:gd name="connsiteX197" fmla="*/ 2853979 w 11269336"/>
              <a:gd name="connsiteY197" fmla="*/ 2090388 h 2323145"/>
              <a:gd name="connsiteX198" fmla="*/ 2791790 w 11269336"/>
              <a:gd name="connsiteY198" fmla="*/ 2080332 h 2323145"/>
              <a:gd name="connsiteX199" fmla="*/ 2755844 w 11269336"/>
              <a:gd name="connsiteY199" fmla="*/ 2078874 h 2323145"/>
              <a:gd name="connsiteX200" fmla="*/ 2657742 w 11269336"/>
              <a:gd name="connsiteY200" fmla="*/ 2070179 h 2323145"/>
              <a:gd name="connsiteX201" fmla="*/ 2559549 w 11269336"/>
              <a:gd name="connsiteY201" fmla="*/ 2057873 h 2323145"/>
              <a:gd name="connsiteX202" fmla="*/ 2512054 w 11269336"/>
              <a:gd name="connsiteY202" fmla="*/ 2031671 h 2323145"/>
              <a:gd name="connsiteX203" fmla="*/ 2506437 w 11269336"/>
              <a:gd name="connsiteY203" fmla="*/ 2030918 h 2323145"/>
              <a:gd name="connsiteX204" fmla="*/ 2491752 w 11269336"/>
              <a:gd name="connsiteY204" fmla="*/ 2033906 h 2323145"/>
              <a:gd name="connsiteX205" fmla="*/ 2486338 w 11269336"/>
              <a:gd name="connsiteY205" fmla="*/ 2035862 h 2323145"/>
              <a:gd name="connsiteX206" fmla="*/ 2478186 w 11269336"/>
              <a:gd name="connsiteY206" fmla="*/ 2036953 h 2323145"/>
              <a:gd name="connsiteX207" fmla="*/ 2477950 w 11269336"/>
              <a:gd name="connsiteY207" fmla="*/ 2036715 h 2323145"/>
              <a:gd name="connsiteX208" fmla="*/ 2470381 w 11269336"/>
              <a:gd name="connsiteY208" fmla="*/ 2038256 h 2323145"/>
              <a:gd name="connsiteX209" fmla="*/ 2433781 w 11269336"/>
              <a:gd name="connsiteY209" fmla="*/ 2049140 h 2323145"/>
              <a:gd name="connsiteX210" fmla="*/ 2381172 w 11269336"/>
              <a:gd name="connsiteY210" fmla="*/ 2030645 h 2323145"/>
              <a:gd name="connsiteX211" fmla="*/ 2360198 w 11269336"/>
              <a:gd name="connsiteY211" fmla="*/ 2029059 h 2323145"/>
              <a:gd name="connsiteX212" fmla="*/ 2348815 w 11269336"/>
              <a:gd name="connsiteY212" fmla="*/ 2026798 h 2323145"/>
              <a:gd name="connsiteX213" fmla="*/ 2347988 w 11269336"/>
              <a:gd name="connsiteY213" fmla="*/ 2025745 h 2323145"/>
              <a:gd name="connsiteX214" fmla="*/ 2312920 w 11269336"/>
              <a:gd name="connsiteY214" fmla="*/ 2036311 h 2323145"/>
              <a:gd name="connsiteX215" fmla="*/ 2307986 w 11269336"/>
              <a:gd name="connsiteY215" fmla="*/ 2035583 h 2323145"/>
              <a:gd name="connsiteX216" fmla="*/ 2285481 w 11269336"/>
              <a:gd name="connsiteY216" fmla="*/ 2045197 h 2323145"/>
              <a:gd name="connsiteX217" fmla="*/ 2273666 w 11269336"/>
              <a:gd name="connsiteY217" fmla="*/ 2048710 h 2323145"/>
              <a:gd name="connsiteX218" fmla="*/ 2270719 w 11269336"/>
              <a:gd name="connsiteY218" fmla="*/ 2052702 h 2323145"/>
              <a:gd name="connsiteX219" fmla="*/ 2253080 w 11269336"/>
              <a:gd name="connsiteY219" fmla="*/ 2056363 h 2323145"/>
              <a:gd name="connsiteX220" fmla="*/ 2250906 w 11269336"/>
              <a:gd name="connsiteY220" fmla="*/ 2055654 h 2323145"/>
              <a:gd name="connsiteX221" fmla="*/ 2236905 w 11269336"/>
              <a:gd name="connsiteY221" fmla="*/ 2062882 h 2323145"/>
              <a:gd name="connsiteX222" fmla="*/ 2225830 w 11269336"/>
              <a:gd name="connsiteY222" fmla="*/ 2074027 h 2323145"/>
              <a:gd name="connsiteX223" fmla="*/ 2073776 w 11269336"/>
              <a:gd name="connsiteY223" fmla="*/ 2089244 h 2323145"/>
              <a:gd name="connsiteX224" fmla="*/ 1948256 w 11269336"/>
              <a:gd name="connsiteY224" fmla="*/ 2146616 h 2323145"/>
              <a:gd name="connsiteX225" fmla="*/ 1865582 w 11269336"/>
              <a:gd name="connsiteY225" fmla="*/ 2153738 h 2323145"/>
              <a:gd name="connsiteX226" fmla="*/ 1835210 w 11269336"/>
              <a:gd name="connsiteY226" fmla="*/ 2134244 h 2323145"/>
              <a:gd name="connsiteX227" fmla="*/ 1632661 w 11269336"/>
              <a:gd name="connsiteY227" fmla="*/ 2173882 h 2323145"/>
              <a:gd name="connsiteX228" fmla="*/ 1579590 w 11269336"/>
              <a:gd name="connsiteY228" fmla="*/ 2173680 h 2323145"/>
              <a:gd name="connsiteX229" fmla="*/ 1535601 w 11269336"/>
              <a:gd name="connsiteY229" fmla="*/ 2194590 h 2323145"/>
              <a:gd name="connsiteX230" fmla="*/ 1515594 w 11269336"/>
              <a:gd name="connsiteY230" fmla="*/ 2189622 h 2323145"/>
              <a:gd name="connsiteX231" fmla="*/ 1512113 w 11269336"/>
              <a:gd name="connsiteY231" fmla="*/ 2188534 h 2323145"/>
              <a:gd name="connsiteX232" fmla="*/ 1498838 w 11269336"/>
              <a:gd name="connsiteY232" fmla="*/ 2189213 h 2323145"/>
              <a:gd name="connsiteX233" fmla="*/ 1494279 w 11269336"/>
              <a:gd name="connsiteY233" fmla="*/ 2183112 h 2323145"/>
              <a:gd name="connsiteX234" fmla="*/ 1473714 w 11269336"/>
              <a:gd name="connsiteY234" fmla="*/ 2179625 h 2323145"/>
              <a:gd name="connsiteX235" fmla="*/ 1449503 w 11269336"/>
              <a:gd name="connsiteY235" fmla="*/ 2182633 h 2323145"/>
              <a:gd name="connsiteX236" fmla="*/ 1266687 w 11269336"/>
              <a:gd name="connsiteY236" fmla="*/ 2212688 h 2323145"/>
              <a:gd name="connsiteX237" fmla="*/ 1239614 w 11269336"/>
              <a:gd name="connsiteY237" fmla="*/ 2209727 h 2323145"/>
              <a:gd name="connsiteX238" fmla="*/ 1202436 w 11269336"/>
              <a:gd name="connsiteY238" fmla="*/ 2209817 h 2323145"/>
              <a:gd name="connsiteX239" fmla="*/ 1136097 w 11269336"/>
              <a:gd name="connsiteY239" fmla="*/ 2205112 h 2323145"/>
              <a:gd name="connsiteX240" fmla="*/ 988232 w 11269336"/>
              <a:gd name="connsiteY240" fmla="*/ 2235635 h 2323145"/>
              <a:gd name="connsiteX241" fmla="*/ 981959 w 11269336"/>
              <a:gd name="connsiteY241" fmla="*/ 2231607 h 2323145"/>
              <a:gd name="connsiteX242" fmla="*/ 938600 w 11269336"/>
              <a:gd name="connsiteY242" fmla="*/ 2238113 h 2323145"/>
              <a:gd name="connsiteX243" fmla="*/ 791788 w 11269336"/>
              <a:gd name="connsiteY243" fmla="*/ 2293224 h 2323145"/>
              <a:gd name="connsiteX244" fmla="*/ 706914 w 11269336"/>
              <a:gd name="connsiteY244" fmla="*/ 2305046 h 2323145"/>
              <a:gd name="connsiteX245" fmla="*/ 675971 w 11269336"/>
              <a:gd name="connsiteY245" fmla="*/ 2304030 h 2323145"/>
              <a:gd name="connsiteX246" fmla="*/ 624180 w 11269336"/>
              <a:gd name="connsiteY246" fmla="*/ 2302650 h 2323145"/>
              <a:gd name="connsiteX247" fmla="*/ 583453 w 11269336"/>
              <a:gd name="connsiteY247" fmla="*/ 2288788 h 2323145"/>
              <a:gd name="connsiteX248" fmla="*/ 540946 w 11269336"/>
              <a:gd name="connsiteY248" fmla="*/ 2292721 h 2323145"/>
              <a:gd name="connsiteX249" fmla="*/ 533680 w 11269336"/>
              <a:gd name="connsiteY249" fmla="*/ 2310233 h 2323145"/>
              <a:gd name="connsiteX250" fmla="*/ 487366 w 11269336"/>
              <a:gd name="connsiteY250" fmla="*/ 2309053 h 2323145"/>
              <a:gd name="connsiteX251" fmla="*/ 416820 w 11269336"/>
              <a:gd name="connsiteY251" fmla="*/ 2305443 h 2323145"/>
              <a:gd name="connsiteX252" fmla="*/ 376805 w 11269336"/>
              <a:gd name="connsiteY252" fmla="*/ 2307647 h 2323145"/>
              <a:gd name="connsiteX253" fmla="*/ 266777 w 11269336"/>
              <a:gd name="connsiteY253" fmla="*/ 2309012 h 2323145"/>
              <a:gd name="connsiteX254" fmla="*/ 156013 w 11269336"/>
              <a:gd name="connsiteY254" fmla="*/ 2306832 h 2323145"/>
              <a:gd name="connsiteX255" fmla="*/ 87258 w 11269336"/>
              <a:gd name="connsiteY255" fmla="*/ 2285511 h 2323145"/>
              <a:gd name="connsiteX256" fmla="*/ 23798 w 11269336"/>
              <a:gd name="connsiteY256" fmla="*/ 2281822 h 2323145"/>
              <a:gd name="connsiteX257" fmla="*/ 0 w 11269336"/>
              <a:gd name="connsiteY257" fmla="*/ 2285369 h 2323145"/>
              <a:gd name="connsiteX258" fmla="*/ 0 w 11269336"/>
              <a:gd name="connsiteY258"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20601 w 11269336"/>
              <a:gd name="connsiteY146" fmla="*/ 2205158 h 2323145"/>
              <a:gd name="connsiteX147" fmla="*/ 4405765 w 11269336"/>
              <a:gd name="connsiteY147" fmla="*/ 2199902 h 2323145"/>
              <a:gd name="connsiteX148" fmla="*/ 4401354 w 11269336"/>
              <a:gd name="connsiteY148" fmla="*/ 2194745 h 2323145"/>
              <a:gd name="connsiteX149" fmla="*/ 4366646 w 11269336"/>
              <a:gd name="connsiteY149" fmla="*/ 2198564 h 2323145"/>
              <a:gd name="connsiteX150" fmla="*/ 4354009 w 11269336"/>
              <a:gd name="connsiteY150" fmla="*/ 2204984 h 2323145"/>
              <a:gd name="connsiteX151" fmla="*/ 4348284 w 11269336"/>
              <a:gd name="connsiteY151" fmla="*/ 2205270 h 2323145"/>
              <a:gd name="connsiteX152" fmla="*/ 4333906 w 11269336"/>
              <a:gd name="connsiteY152" fmla="*/ 2205251 h 2323145"/>
              <a:gd name="connsiteX153" fmla="*/ 4308819 w 11269336"/>
              <a:gd name="connsiteY153" fmla="*/ 2203822 h 2323145"/>
              <a:gd name="connsiteX154" fmla="*/ 4301210 w 11269336"/>
              <a:gd name="connsiteY154" fmla="*/ 2204456 h 2323145"/>
              <a:gd name="connsiteX155" fmla="*/ 4283095 w 11269336"/>
              <a:gd name="connsiteY155" fmla="*/ 2198177 h 2323145"/>
              <a:gd name="connsiteX156" fmla="*/ 4250119 w 11269336"/>
              <a:gd name="connsiteY156" fmla="*/ 2196342 h 2323145"/>
              <a:gd name="connsiteX157" fmla="*/ 4189203 w 11269336"/>
              <a:gd name="connsiteY157" fmla="*/ 2178994 h 2323145"/>
              <a:gd name="connsiteX158" fmla="*/ 4154035 w 11269336"/>
              <a:gd name="connsiteY158" fmla="*/ 2171950 h 2323145"/>
              <a:gd name="connsiteX159" fmla="*/ 4129569 w 11269336"/>
              <a:gd name="connsiteY159" fmla="*/ 2163850 h 2323145"/>
              <a:gd name="connsiteX160" fmla="*/ 4061250 w 11269336"/>
              <a:gd name="connsiteY160" fmla="*/ 2159236 h 2323145"/>
              <a:gd name="connsiteX161" fmla="*/ 3945480 w 11269336"/>
              <a:gd name="connsiteY161" fmla="*/ 2158279 h 2323145"/>
              <a:gd name="connsiteX162" fmla="*/ 3921468 w 11269336"/>
              <a:gd name="connsiteY162" fmla="*/ 2156588 h 2323145"/>
              <a:gd name="connsiteX163" fmla="*/ 3903348 w 11269336"/>
              <a:gd name="connsiteY163" fmla="*/ 2149220 h 2323145"/>
              <a:gd name="connsiteX164" fmla="*/ 3901342 w 11269336"/>
              <a:gd name="connsiteY164" fmla="*/ 2142355 h 2323145"/>
              <a:gd name="connsiteX165" fmla="*/ 3888539 w 11269336"/>
              <a:gd name="connsiteY165" fmla="*/ 2140476 h 2323145"/>
              <a:gd name="connsiteX166" fmla="*/ 3885662 w 11269336"/>
              <a:gd name="connsiteY166" fmla="*/ 2138740 h 2323145"/>
              <a:gd name="connsiteX167" fmla="*/ 3868627 w 11269336"/>
              <a:gd name="connsiteY167" fmla="*/ 2130023 h 2323145"/>
              <a:gd name="connsiteX168" fmla="*/ 3819177 w 11269336"/>
              <a:gd name="connsiteY168" fmla="*/ 2142111 h 2323145"/>
              <a:gd name="connsiteX169" fmla="*/ 3769100 w 11269336"/>
              <a:gd name="connsiteY169" fmla="*/ 2131731 h 2323145"/>
              <a:gd name="connsiteX170" fmla="*/ 3562752 w 11269336"/>
              <a:gd name="connsiteY170" fmla="*/ 2131785 h 2323145"/>
              <a:gd name="connsiteX171" fmla="*/ 3541402 w 11269336"/>
              <a:gd name="connsiteY171" fmla="*/ 2106821 h 2323145"/>
              <a:gd name="connsiteX172" fmla="*/ 3365341 w 11269336"/>
              <a:gd name="connsiteY172" fmla="*/ 2077638 h 2323145"/>
              <a:gd name="connsiteX173" fmla="*/ 3170922 w 11269336"/>
              <a:gd name="connsiteY173" fmla="*/ 2115957 h 2323145"/>
              <a:gd name="connsiteX174" fmla="*/ 3156256 w 11269336"/>
              <a:gd name="connsiteY174" fmla="*/ 2124773 h 2323145"/>
              <a:gd name="connsiteX175" fmla="*/ 3140298 w 11269336"/>
              <a:gd name="connsiteY175" fmla="*/ 2129182 h 2323145"/>
              <a:gd name="connsiteX176" fmla="*/ 3138514 w 11269336"/>
              <a:gd name="connsiteY176" fmla="*/ 2128069 h 2323145"/>
              <a:gd name="connsiteX177" fmla="*/ 3120467 w 11269336"/>
              <a:gd name="connsiteY177" fmla="*/ 2128281 h 2323145"/>
              <a:gd name="connsiteX178" fmla="*/ 3116175 w 11269336"/>
              <a:gd name="connsiteY178" fmla="*/ 2131633 h 2323145"/>
              <a:gd name="connsiteX179" fmla="*/ 3103685 w 11269336"/>
              <a:gd name="connsiteY179" fmla="*/ 2132814 h 2323145"/>
              <a:gd name="connsiteX180" fmla="*/ 3078794 w 11269336"/>
              <a:gd name="connsiteY180" fmla="*/ 2137935 h 2323145"/>
              <a:gd name="connsiteX181" fmla="*/ 3074407 w 11269336"/>
              <a:gd name="connsiteY181" fmla="*/ 2136274 h 2323145"/>
              <a:gd name="connsiteX182" fmla="*/ 3037285 w 11269336"/>
              <a:gd name="connsiteY182" fmla="*/ 2139919 h 2323145"/>
              <a:gd name="connsiteX183" fmla="*/ 3036901 w 11269336"/>
              <a:gd name="connsiteY183" fmla="*/ 2138726 h 2323145"/>
              <a:gd name="connsiteX184" fmla="*/ 3026996 w 11269336"/>
              <a:gd name="connsiteY184" fmla="*/ 2134322 h 2323145"/>
              <a:gd name="connsiteX185" fmla="*/ 3007772 w 11269336"/>
              <a:gd name="connsiteY185" fmla="*/ 2128742 h 2323145"/>
              <a:gd name="connsiteX186" fmla="*/ 2965030 w 11269336"/>
              <a:gd name="connsiteY186" fmla="*/ 2100494 h 2323145"/>
              <a:gd name="connsiteX187" fmla="*/ 2926342 w 11269336"/>
              <a:gd name="connsiteY187" fmla="*/ 2104155 h 2323145"/>
              <a:gd name="connsiteX188" fmla="*/ 2918608 w 11269336"/>
              <a:gd name="connsiteY188" fmla="*/ 2104215 h 2323145"/>
              <a:gd name="connsiteX189" fmla="*/ 2918475 w 11269336"/>
              <a:gd name="connsiteY189" fmla="*/ 2103937 h 2323145"/>
              <a:gd name="connsiteX190" fmla="*/ 2910360 w 11269336"/>
              <a:gd name="connsiteY190" fmla="*/ 2103444 h 2323145"/>
              <a:gd name="connsiteX191" fmla="*/ 2904507 w 11269336"/>
              <a:gd name="connsiteY191" fmla="*/ 2104326 h 2323145"/>
              <a:gd name="connsiteX192" fmla="*/ 2889503 w 11269336"/>
              <a:gd name="connsiteY192" fmla="*/ 2104443 h 2323145"/>
              <a:gd name="connsiteX193" fmla="*/ 2884480 w 11269336"/>
              <a:gd name="connsiteY193" fmla="*/ 2102626 h 2323145"/>
              <a:gd name="connsiteX194" fmla="*/ 2882689 w 11269336"/>
              <a:gd name="connsiteY194" fmla="*/ 2099228 h 2323145"/>
              <a:gd name="connsiteX195" fmla="*/ 2881291 w 11269336"/>
              <a:gd name="connsiteY195" fmla="*/ 2099618 h 2323145"/>
              <a:gd name="connsiteX196" fmla="*/ 2853979 w 11269336"/>
              <a:gd name="connsiteY196" fmla="*/ 2090388 h 2323145"/>
              <a:gd name="connsiteX197" fmla="*/ 2791790 w 11269336"/>
              <a:gd name="connsiteY197" fmla="*/ 2080332 h 2323145"/>
              <a:gd name="connsiteX198" fmla="*/ 2755844 w 11269336"/>
              <a:gd name="connsiteY198" fmla="*/ 2078874 h 2323145"/>
              <a:gd name="connsiteX199" fmla="*/ 2657742 w 11269336"/>
              <a:gd name="connsiteY199" fmla="*/ 2070179 h 2323145"/>
              <a:gd name="connsiteX200" fmla="*/ 2559549 w 11269336"/>
              <a:gd name="connsiteY200" fmla="*/ 2057873 h 2323145"/>
              <a:gd name="connsiteX201" fmla="*/ 2512054 w 11269336"/>
              <a:gd name="connsiteY201" fmla="*/ 2031671 h 2323145"/>
              <a:gd name="connsiteX202" fmla="*/ 2506437 w 11269336"/>
              <a:gd name="connsiteY202" fmla="*/ 2030918 h 2323145"/>
              <a:gd name="connsiteX203" fmla="*/ 2491752 w 11269336"/>
              <a:gd name="connsiteY203" fmla="*/ 2033906 h 2323145"/>
              <a:gd name="connsiteX204" fmla="*/ 2486338 w 11269336"/>
              <a:gd name="connsiteY204" fmla="*/ 2035862 h 2323145"/>
              <a:gd name="connsiteX205" fmla="*/ 2478186 w 11269336"/>
              <a:gd name="connsiteY205" fmla="*/ 2036953 h 2323145"/>
              <a:gd name="connsiteX206" fmla="*/ 2477950 w 11269336"/>
              <a:gd name="connsiteY206" fmla="*/ 2036715 h 2323145"/>
              <a:gd name="connsiteX207" fmla="*/ 2470381 w 11269336"/>
              <a:gd name="connsiteY207" fmla="*/ 2038256 h 2323145"/>
              <a:gd name="connsiteX208" fmla="*/ 2433781 w 11269336"/>
              <a:gd name="connsiteY208" fmla="*/ 2049140 h 2323145"/>
              <a:gd name="connsiteX209" fmla="*/ 2381172 w 11269336"/>
              <a:gd name="connsiteY209" fmla="*/ 2030645 h 2323145"/>
              <a:gd name="connsiteX210" fmla="*/ 2360198 w 11269336"/>
              <a:gd name="connsiteY210" fmla="*/ 2029059 h 2323145"/>
              <a:gd name="connsiteX211" fmla="*/ 2348815 w 11269336"/>
              <a:gd name="connsiteY211" fmla="*/ 2026798 h 2323145"/>
              <a:gd name="connsiteX212" fmla="*/ 2347988 w 11269336"/>
              <a:gd name="connsiteY212" fmla="*/ 2025745 h 2323145"/>
              <a:gd name="connsiteX213" fmla="*/ 2312920 w 11269336"/>
              <a:gd name="connsiteY213" fmla="*/ 2036311 h 2323145"/>
              <a:gd name="connsiteX214" fmla="*/ 2307986 w 11269336"/>
              <a:gd name="connsiteY214" fmla="*/ 2035583 h 2323145"/>
              <a:gd name="connsiteX215" fmla="*/ 2285481 w 11269336"/>
              <a:gd name="connsiteY215" fmla="*/ 2045197 h 2323145"/>
              <a:gd name="connsiteX216" fmla="*/ 2273666 w 11269336"/>
              <a:gd name="connsiteY216" fmla="*/ 2048710 h 2323145"/>
              <a:gd name="connsiteX217" fmla="*/ 2270719 w 11269336"/>
              <a:gd name="connsiteY217" fmla="*/ 2052702 h 2323145"/>
              <a:gd name="connsiteX218" fmla="*/ 2253080 w 11269336"/>
              <a:gd name="connsiteY218" fmla="*/ 2056363 h 2323145"/>
              <a:gd name="connsiteX219" fmla="*/ 2250906 w 11269336"/>
              <a:gd name="connsiteY219" fmla="*/ 2055654 h 2323145"/>
              <a:gd name="connsiteX220" fmla="*/ 2236905 w 11269336"/>
              <a:gd name="connsiteY220" fmla="*/ 2062882 h 2323145"/>
              <a:gd name="connsiteX221" fmla="*/ 2225830 w 11269336"/>
              <a:gd name="connsiteY221" fmla="*/ 2074027 h 2323145"/>
              <a:gd name="connsiteX222" fmla="*/ 2073776 w 11269336"/>
              <a:gd name="connsiteY222" fmla="*/ 2089244 h 2323145"/>
              <a:gd name="connsiteX223" fmla="*/ 1948256 w 11269336"/>
              <a:gd name="connsiteY223" fmla="*/ 2146616 h 2323145"/>
              <a:gd name="connsiteX224" fmla="*/ 1865582 w 11269336"/>
              <a:gd name="connsiteY224" fmla="*/ 2153738 h 2323145"/>
              <a:gd name="connsiteX225" fmla="*/ 1835210 w 11269336"/>
              <a:gd name="connsiteY225" fmla="*/ 2134244 h 2323145"/>
              <a:gd name="connsiteX226" fmla="*/ 1632661 w 11269336"/>
              <a:gd name="connsiteY226" fmla="*/ 2173882 h 2323145"/>
              <a:gd name="connsiteX227" fmla="*/ 1579590 w 11269336"/>
              <a:gd name="connsiteY227" fmla="*/ 2173680 h 2323145"/>
              <a:gd name="connsiteX228" fmla="*/ 1535601 w 11269336"/>
              <a:gd name="connsiteY228" fmla="*/ 2194590 h 2323145"/>
              <a:gd name="connsiteX229" fmla="*/ 1515594 w 11269336"/>
              <a:gd name="connsiteY229" fmla="*/ 2189622 h 2323145"/>
              <a:gd name="connsiteX230" fmla="*/ 1512113 w 11269336"/>
              <a:gd name="connsiteY230" fmla="*/ 2188534 h 2323145"/>
              <a:gd name="connsiteX231" fmla="*/ 1498838 w 11269336"/>
              <a:gd name="connsiteY231" fmla="*/ 2189213 h 2323145"/>
              <a:gd name="connsiteX232" fmla="*/ 1494279 w 11269336"/>
              <a:gd name="connsiteY232" fmla="*/ 2183112 h 2323145"/>
              <a:gd name="connsiteX233" fmla="*/ 1473714 w 11269336"/>
              <a:gd name="connsiteY233" fmla="*/ 2179625 h 2323145"/>
              <a:gd name="connsiteX234" fmla="*/ 1449503 w 11269336"/>
              <a:gd name="connsiteY234" fmla="*/ 2182633 h 2323145"/>
              <a:gd name="connsiteX235" fmla="*/ 1266687 w 11269336"/>
              <a:gd name="connsiteY235" fmla="*/ 2212688 h 2323145"/>
              <a:gd name="connsiteX236" fmla="*/ 1239614 w 11269336"/>
              <a:gd name="connsiteY236" fmla="*/ 2209727 h 2323145"/>
              <a:gd name="connsiteX237" fmla="*/ 1202436 w 11269336"/>
              <a:gd name="connsiteY237" fmla="*/ 2209817 h 2323145"/>
              <a:gd name="connsiteX238" fmla="*/ 1136097 w 11269336"/>
              <a:gd name="connsiteY238" fmla="*/ 2205112 h 2323145"/>
              <a:gd name="connsiteX239" fmla="*/ 988232 w 11269336"/>
              <a:gd name="connsiteY239" fmla="*/ 2235635 h 2323145"/>
              <a:gd name="connsiteX240" fmla="*/ 981959 w 11269336"/>
              <a:gd name="connsiteY240" fmla="*/ 2231607 h 2323145"/>
              <a:gd name="connsiteX241" fmla="*/ 938600 w 11269336"/>
              <a:gd name="connsiteY241" fmla="*/ 2238113 h 2323145"/>
              <a:gd name="connsiteX242" fmla="*/ 791788 w 11269336"/>
              <a:gd name="connsiteY242" fmla="*/ 2293224 h 2323145"/>
              <a:gd name="connsiteX243" fmla="*/ 706914 w 11269336"/>
              <a:gd name="connsiteY243" fmla="*/ 2305046 h 2323145"/>
              <a:gd name="connsiteX244" fmla="*/ 675971 w 11269336"/>
              <a:gd name="connsiteY244" fmla="*/ 2304030 h 2323145"/>
              <a:gd name="connsiteX245" fmla="*/ 624180 w 11269336"/>
              <a:gd name="connsiteY245" fmla="*/ 2302650 h 2323145"/>
              <a:gd name="connsiteX246" fmla="*/ 583453 w 11269336"/>
              <a:gd name="connsiteY246" fmla="*/ 2288788 h 2323145"/>
              <a:gd name="connsiteX247" fmla="*/ 540946 w 11269336"/>
              <a:gd name="connsiteY247" fmla="*/ 2292721 h 2323145"/>
              <a:gd name="connsiteX248" fmla="*/ 533680 w 11269336"/>
              <a:gd name="connsiteY248" fmla="*/ 2310233 h 2323145"/>
              <a:gd name="connsiteX249" fmla="*/ 487366 w 11269336"/>
              <a:gd name="connsiteY249" fmla="*/ 2309053 h 2323145"/>
              <a:gd name="connsiteX250" fmla="*/ 416820 w 11269336"/>
              <a:gd name="connsiteY250" fmla="*/ 2305443 h 2323145"/>
              <a:gd name="connsiteX251" fmla="*/ 376805 w 11269336"/>
              <a:gd name="connsiteY251" fmla="*/ 2307647 h 2323145"/>
              <a:gd name="connsiteX252" fmla="*/ 266777 w 11269336"/>
              <a:gd name="connsiteY252" fmla="*/ 2309012 h 2323145"/>
              <a:gd name="connsiteX253" fmla="*/ 156013 w 11269336"/>
              <a:gd name="connsiteY253" fmla="*/ 2306832 h 2323145"/>
              <a:gd name="connsiteX254" fmla="*/ 87258 w 11269336"/>
              <a:gd name="connsiteY254" fmla="*/ 2285511 h 2323145"/>
              <a:gd name="connsiteX255" fmla="*/ 23798 w 11269336"/>
              <a:gd name="connsiteY255" fmla="*/ 2281822 h 2323145"/>
              <a:gd name="connsiteX256" fmla="*/ 0 w 11269336"/>
              <a:gd name="connsiteY256" fmla="*/ 2285369 h 2323145"/>
              <a:gd name="connsiteX257" fmla="*/ 0 w 11269336"/>
              <a:gd name="connsiteY257"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05765 w 11269336"/>
              <a:gd name="connsiteY146" fmla="*/ 2199902 h 2323145"/>
              <a:gd name="connsiteX147" fmla="*/ 4401354 w 11269336"/>
              <a:gd name="connsiteY147" fmla="*/ 2194745 h 2323145"/>
              <a:gd name="connsiteX148" fmla="*/ 4366646 w 11269336"/>
              <a:gd name="connsiteY148" fmla="*/ 2198564 h 2323145"/>
              <a:gd name="connsiteX149" fmla="*/ 4354009 w 11269336"/>
              <a:gd name="connsiteY149" fmla="*/ 2204984 h 2323145"/>
              <a:gd name="connsiteX150" fmla="*/ 4348284 w 11269336"/>
              <a:gd name="connsiteY150" fmla="*/ 2205270 h 2323145"/>
              <a:gd name="connsiteX151" fmla="*/ 4333906 w 11269336"/>
              <a:gd name="connsiteY151" fmla="*/ 2205251 h 2323145"/>
              <a:gd name="connsiteX152" fmla="*/ 4308819 w 11269336"/>
              <a:gd name="connsiteY152" fmla="*/ 2203822 h 2323145"/>
              <a:gd name="connsiteX153" fmla="*/ 4301210 w 11269336"/>
              <a:gd name="connsiteY153" fmla="*/ 2204456 h 2323145"/>
              <a:gd name="connsiteX154" fmla="*/ 4283095 w 11269336"/>
              <a:gd name="connsiteY154" fmla="*/ 2198177 h 2323145"/>
              <a:gd name="connsiteX155" fmla="*/ 4250119 w 11269336"/>
              <a:gd name="connsiteY155" fmla="*/ 2196342 h 2323145"/>
              <a:gd name="connsiteX156" fmla="*/ 4189203 w 11269336"/>
              <a:gd name="connsiteY156" fmla="*/ 2178994 h 2323145"/>
              <a:gd name="connsiteX157" fmla="*/ 4154035 w 11269336"/>
              <a:gd name="connsiteY157" fmla="*/ 2171950 h 2323145"/>
              <a:gd name="connsiteX158" fmla="*/ 4129569 w 11269336"/>
              <a:gd name="connsiteY158" fmla="*/ 2163850 h 2323145"/>
              <a:gd name="connsiteX159" fmla="*/ 4061250 w 11269336"/>
              <a:gd name="connsiteY159" fmla="*/ 2159236 h 2323145"/>
              <a:gd name="connsiteX160" fmla="*/ 3945480 w 11269336"/>
              <a:gd name="connsiteY160" fmla="*/ 2158279 h 2323145"/>
              <a:gd name="connsiteX161" fmla="*/ 3921468 w 11269336"/>
              <a:gd name="connsiteY161" fmla="*/ 2156588 h 2323145"/>
              <a:gd name="connsiteX162" fmla="*/ 3903348 w 11269336"/>
              <a:gd name="connsiteY162" fmla="*/ 2149220 h 2323145"/>
              <a:gd name="connsiteX163" fmla="*/ 3901342 w 11269336"/>
              <a:gd name="connsiteY163" fmla="*/ 2142355 h 2323145"/>
              <a:gd name="connsiteX164" fmla="*/ 3888539 w 11269336"/>
              <a:gd name="connsiteY164" fmla="*/ 2140476 h 2323145"/>
              <a:gd name="connsiteX165" fmla="*/ 3885662 w 11269336"/>
              <a:gd name="connsiteY165" fmla="*/ 2138740 h 2323145"/>
              <a:gd name="connsiteX166" fmla="*/ 3868627 w 11269336"/>
              <a:gd name="connsiteY166" fmla="*/ 2130023 h 2323145"/>
              <a:gd name="connsiteX167" fmla="*/ 3819177 w 11269336"/>
              <a:gd name="connsiteY167" fmla="*/ 2142111 h 2323145"/>
              <a:gd name="connsiteX168" fmla="*/ 3769100 w 11269336"/>
              <a:gd name="connsiteY168" fmla="*/ 2131731 h 2323145"/>
              <a:gd name="connsiteX169" fmla="*/ 3562752 w 11269336"/>
              <a:gd name="connsiteY169" fmla="*/ 2131785 h 2323145"/>
              <a:gd name="connsiteX170" fmla="*/ 3541402 w 11269336"/>
              <a:gd name="connsiteY170" fmla="*/ 2106821 h 2323145"/>
              <a:gd name="connsiteX171" fmla="*/ 3365341 w 11269336"/>
              <a:gd name="connsiteY171" fmla="*/ 2077638 h 2323145"/>
              <a:gd name="connsiteX172" fmla="*/ 3170922 w 11269336"/>
              <a:gd name="connsiteY172" fmla="*/ 2115957 h 2323145"/>
              <a:gd name="connsiteX173" fmla="*/ 3156256 w 11269336"/>
              <a:gd name="connsiteY173" fmla="*/ 2124773 h 2323145"/>
              <a:gd name="connsiteX174" fmla="*/ 3140298 w 11269336"/>
              <a:gd name="connsiteY174" fmla="*/ 2129182 h 2323145"/>
              <a:gd name="connsiteX175" fmla="*/ 3138514 w 11269336"/>
              <a:gd name="connsiteY175" fmla="*/ 2128069 h 2323145"/>
              <a:gd name="connsiteX176" fmla="*/ 3120467 w 11269336"/>
              <a:gd name="connsiteY176" fmla="*/ 2128281 h 2323145"/>
              <a:gd name="connsiteX177" fmla="*/ 3116175 w 11269336"/>
              <a:gd name="connsiteY177" fmla="*/ 2131633 h 2323145"/>
              <a:gd name="connsiteX178" fmla="*/ 3103685 w 11269336"/>
              <a:gd name="connsiteY178" fmla="*/ 2132814 h 2323145"/>
              <a:gd name="connsiteX179" fmla="*/ 3078794 w 11269336"/>
              <a:gd name="connsiteY179" fmla="*/ 2137935 h 2323145"/>
              <a:gd name="connsiteX180" fmla="*/ 3074407 w 11269336"/>
              <a:gd name="connsiteY180" fmla="*/ 2136274 h 2323145"/>
              <a:gd name="connsiteX181" fmla="*/ 3037285 w 11269336"/>
              <a:gd name="connsiteY181" fmla="*/ 2139919 h 2323145"/>
              <a:gd name="connsiteX182" fmla="*/ 3036901 w 11269336"/>
              <a:gd name="connsiteY182" fmla="*/ 2138726 h 2323145"/>
              <a:gd name="connsiteX183" fmla="*/ 3026996 w 11269336"/>
              <a:gd name="connsiteY183" fmla="*/ 2134322 h 2323145"/>
              <a:gd name="connsiteX184" fmla="*/ 3007772 w 11269336"/>
              <a:gd name="connsiteY184" fmla="*/ 2128742 h 2323145"/>
              <a:gd name="connsiteX185" fmla="*/ 2965030 w 11269336"/>
              <a:gd name="connsiteY185" fmla="*/ 2100494 h 2323145"/>
              <a:gd name="connsiteX186" fmla="*/ 2926342 w 11269336"/>
              <a:gd name="connsiteY186" fmla="*/ 2104155 h 2323145"/>
              <a:gd name="connsiteX187" fmla="*/ 2918608 w 11269336"/>
              <a:gd name="connsiteY187" fmla="*/ 2104215 h 2323145"/>
              <a:gd name="connsiteX188" fmla="*/ 2918475 w 11269336"/>
              <a:gd name="connsiteY188" fmla="*/ 2103937 h 2323145"/>
              <a:gd name="connsiteX189" fmla="*/ 2910360 w 11269336"/>
              <a:gd name="connsiteY189" fmla="*/ 2103444 h 2323145"/>
              <a:gd name="connsiteX190" fmla="*/ 2904507 w 11269336"/>
              <a:gd name="connsiteY190" fmla="*/ 2104326 h 2323145"/>
              <a:gd name="connsiteX191" fmla="*/ 2889503 w 11269336"/>
              <a:gd name="connsiteY191" fmla="*/ 2104443 h 2323145"/>
              <a:gd name="connsiteX192" fmla="*/ 2884480 w 11269336"/>
              <a:gd name="connsiteY192" fmla="*/ 2102626 h 2323145"/>
              <a:gd name="connsiteX193" fmla="*/ 2882689 w 11269336"/>
              <a:gd name="connsiteY193" fmla="*/ 2099228 h 2323145"/>
              <a:gd name="connsiteX194" fmla="*/ 2881291 w 11269336"/>
              <a:gd name="connsiteY194" fmla="*/ 2099618 h 2323145"/>
              <a:gd name="connsiteX195" fmla="*/ 2853979 w 11269336"/>
              <a:gd name="connsiteY195" fmla="*/ 2090388 h 2323145"/>
              <a:gd name="connsiteX196" fmla="*/ 2791790 w 11269336"/>
              <a:gd name="connsiteY196" fmla="*/ 2080332 h 2323145"/>
              <a:gd name="connsiteX197" fmla="*/ 2755844 w 11269336"/>
              <a:gd name="connsiteY197" fmla="*/ 2078874 h 2323145"/>
              <a:gd name="connsiteX198" fmla="*/ 2657742 w 11269336"/>
              <a:gd name="connsiteY198" fmla="*/ 2070179 h 2323145"/>
              <a:gd name="connsiteX199" fmla="*/ 2559549 w 11269336"/>
              <a:gd name="connsiteY199" fmla="*/ 2057873 h 2323145"/>
              <a:gd name="connsiteX200" fmla="*/ 2512054 w 11269336"/>
              <a:gd name="connsiteY200" fmla="*/ 2031671 h 2323145"/>
              <a:gd name="connsiteX201" fmla="*/ 2506437 w 11269336"/>
              <a:gd name="connsiteY201" fmla="*/ 2030918 h 2323145"/>
              <a:gd name="connsiteX202" fmla="*/ 2491752 w 11269336"/>
              <a:gd name="connsiteY202" fmla="*/ 2033906 h 2323145"/>
              <a:gd name="connsiteX203" fmla="*/ 2486338 w 11269336"/>
              <a:gd name="connsiteY203" fmla="*/ 2035862 h 2323145"/>
              <a:gd name="connsiteX204" fmla="*/ 2478186 w 11269336"/>
              <a:gd name="connsiteY204" fmla="*/ 2036953 h 2323145"/>
              <a:gd name="connsiteX205" fmla="*/ 2477950 w 11269336"/>
              <a:gd name="connsiteY205" fmla="*/ 2036715 h 2323145"/>
              <a:gd name="connsiteX206" fmla="*/ 2470381 w 11269336"/>
              <a:gd name="connsiteY206" fmla="*/ 2038256 h 2323145"/>
              <a:gd name="connsiteX207" fmla="*/ 2433781 w 11269336"/>
              <a:gd name="connsiteY207" fmla="*/ 2049140 h 2323145"/>
              <a:gd name="connsiteX208" fmla="*/ 2381172 w 11269336"/>
              <a:gd name="connsiteY208" fmla="*/ 2030645 h 2323145"/>
              <a:gd name="connsiteX209" fmla="*/ 2360198 w 11269336"/>
              <a:gd name="connsiteY209" fmla="*/ 2029059 h 2323145"/>
              <a:gd name="connsiteX210" fmla="*/ 2348815 w 11269336"/>
              <a:gd name="connsiteY210" fmla="*/ 2026798 h 2323145"/>
              <a:gd name="connsiteX211" fmla="*/ 2347988 w 11269336"/>
              <a:gd name="connsiteY211" fmla="*/ 2025745 h 2323145"/>
              <a:gd name="connsiteX212" fmla="*/ 2312920 w 11269336"/>
              <a:gd name="connsiteY212" fmla="*/ 2036311 h 2323145"/>
              <a:gd name="connsiteX213" fmla="*/ 2307986 w 11269336"/>
              <a:gd name="connsiteY213" fmla="*/ 2035583 h 2323145"/>
              <a:gd name="connsiteX214" fmla="*/ 2285481 w 11269336"/>
              <a:gd name="connsiteY214" fmla="*/ 2045197 h 2323145"/>
              <a:gd name="connsiteX215" fmla="*/ 2273666 w 11269336"/>
              <a:gd name="connsiteY215" fmla="*/ 2048710 h 2323145"/>
              <a:gd name="connsiteX216" fmla="*/ 2270719 w 11269336"/>
              <a:gd name="connsiteY216" fmla="*/ 2052702 h 2323145"/>
              <a:gd name="connsiteX217" fmla="*/ 2253080 w 11269336"/>
              <a:gd name="connsiteY217" fmla="*/ 2056363 h 2323145"/>
              <a:gd name="connsiteX218" fmla="*/ 2250906 w 11269336"/>
              <a:gd name="connsiteY218" fmla="*/ 2055654 h 2323145"/>
              <a:gd name="connsiteX219" fmla="*/ 2236905 w 11269336"/>
              <a:gd name="connsiteY219" fmla="*/ 2062882 h 2323145"/>
              <a:gd name="connsiteX220" fmla="*/ 2225830 w 11269336"/>
              <a:gd name="connsiteY220" fmla="*/ 2074027 h 2323145"/>
              <a:gd name="connsiteX221" fmla="*/ 2073776 w 11269336"/>
              <a:gd name="connsiteY221" fmla="*/ 2089244 h 2323145"/>
              <a:gd name="connsiteX222" fmla="*/ 1948256 w 11269336"/>
              <a:gd name="connsiteY222" fmla="*/ 2146616 h 2323145"/>
              <a:gd name="connsiteX223" fmla="*/ 1865582 w 11269336"/>
              <a:gd name="connsiteY223" fmla="*/ 2153738 h 2323145"/>
              <a:gd name="connsiteX224" fmla="*/ 1835210 w 11269336"/>
              <a:gd name="connsiteY224" fmla="*/ 2134244 h 2323145"/>
              <a:gd name="connsiteX225" fmla="*/ 1632661 w 11269336"/>
              <a:gd name="connsiteY225" fmla="*/ 2173882 h 2323145"/>
              <a:gd name="connsiteX226" fmla="*/ 1579590 w 11269336"/>
              <a:gd name="connsiteY226" fmla="*/ 2173680 h 2323145"/>
              <a:gd name="connsiteX227" fmla="*/ 1535601 w 11269336"/>
              <a:gd name="connsiteY227" fmla="*/ 2194590 h 2323145"/>
              <a:gd name="connsiteX228" fmla="*/ 1515594 w 11269336"/>
              <a:gd name="connsiteY228" fmla="*/ 2189622 h 2323145"/>
              <a:gd name="connsiteX229" fmla="*/ 1512113 w 11269336"/>
              <a:gd name="connsiteY229" fmla="*/ 2188534 h 2323145"/>
              <a:gd name="connsiteX230" fmla="*/ 1498838 w 11269336"/>
              <a:gd name="connsiteY230" fmla="*/ 2189213 h 2323145"/>
              <a:gd name="connsiteX231" fmla="*/ 1494279 w 11269336"/>
              <a:gd name="connsiteY231" fmla="*/ 2183112 h 2323145"/>
              <a:gd name="connsiteX232" fmla="*/ 1473714 w 11269336"/>
              <a:gd name="connsiteY232" fmla="*/ 2179625 h 2323145"/>
              <a:gd name="connsiteX233" fmla="*/ 1449503 w 11269336"/>
              <a:gd name="connsiteY233" fmla="*/ 2182633 h 2323145"/>
              <a:gd name="connsiteX234" fmla="*/ 1266687 w 11269336"/>
              <a:gd name="connsiteY234" fmla="*/ 2212688 h 2323145"/>
              <a:gd name="connsiteX235" fmla="*/ 1239614 w 11269336"/>
              <a:gd name="connsiteY235" fmla="*/ 2209727 h 2323145"/>
              <a:gd name="connsiteX236" fmla="*/ 1202436 w 11269336"/>
              <a:gd name="connsiteY236" fmla="*/ 2209817 h 2323145"/>
              <a:gd name="connsiteX237" fmla="*/ 1136097 w 11269336"/>
              <a:gd name="connsiteY237" fmla="*/ 2205112 h 2323145"/>
              <a:gd name="connsiteX238" fmla="*/ 988232 w 11269336"/>
              <a:gd name="connsiteY238" fmla="*/ 2235635 h 2323145"/>
              <a:gd name="connsiteX239" fmla="*/ 981959 w 11269336"/>
              <a:gd name="connsiteY239" fmla="*/ 2231607 h 2323145"/>
              <a:gd name="connsiteX240" fmla="*/ 938600 w 11269336"/>
              <a:gd name="connsiteY240" fmla="*/ 2238113 h 2323145"/>
              <a:gd name="connsiteX241" fmla="*/ 791788 w 11269336"/>
              <a:gd name="connsiteY241" fmla="*/ 2293224 h 2323145"/>
              <a:gd name="connsiteX242" fmla="*/ 706914 w 11269336"/>
              <a:gd name="connsiteY242" fmla="*/ 2305046 h 2323145"/>
              <a:gd name="connsiteX243" fmla="*/ 675971 w 11269336"/>
              <a:gd name="connsiteY243" fmla="*/ 2304030 h 2323145"/>
              <a:gd name="connsiteX244" fmla="*/ 624180 w 11269336"/>
              <a:gd name="connsiteY244" fmla="*/ 2302650 h 2323145"/>
              <a:gd name="connsiteX245" fmla="*/ 583453 w 11269336"/>
              <a:gd name="connsiteY245" fmla="*/ 2288788 h 2323145"/>
              <a:gd name="connsiteX246" fmla="*/ 540946 w 11269336"/>
              <a:gd name="connsiteY246" fmla="*/ 2292721 h 2323145"/>
              <a:gd name="connsiteX247" fmla="*/ 533680 w 11269336"/>
              <a:gd name="connsiteY247" fmla="*/ 2310233 h 2323145"/>
              <a:gd name="connsiteX248" fmla="*/ 487366 w 11269336"/>
              <a:gd name="connsiteY248" fmla="*/ 2309053 h 2323145"/>
              <a:gd name="connsiteX249" fmla="*/ 416820 w 11269336"/>
              <a:gd name="connsiteY249" fmla="*/ 2305443 h 2323145"/>
              <a:gd name="connsiteX250" fmla="*/ 376805 w 11269336"/>
              <a:gd name="connsiteY250" fmla="*/ 2307647 h 2323145"/>
              <a:gd name="connsiteX251" fmla="*/ 266777 w 11269336"/>
              <a:gd name="connsiteY251" fmla="*/ 2309012 h 2323145"/>
              <a:gd name="connsiteX252" fmla="*/ 156013 w 11269336"/>
              <a:gd name="connsiteY252" fmla="*/ 2306832 h 2323145"/>
              <a:gd name="connsiteX253" fmla="*/ 87258 w 11269336"/>
              <a:gd name="connsiteY253" fmla="*/ 2285511 h 2323145"/>
              <a:gd name="connsiteX254" fmla="*/ 23798 w 11269336"/>
              <a:gd name="connsiteY254" fmla="*/ 2281822 h 2323145"/>
              <a:gd name="connsiteX255" fmla="*/ 0 w 11269336"/>
              <a:gd name="connsiteY255" fmla="*/ 2285369 h 2323145"/>
              <a:gd name="connsiteX256" fmla="*/ 0 w 11269336"/>
              <a:gd name="connsiteY25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05765 w 11269336"/>
              <a:gd name="connsiteY145" fmla="*/ 2199902 h 2323145"/>
              <a:gd name="connsiteX146" fmla="*/ 4401354 w 11269336"/>
              <a:gd name="connsiteY146" fmla="*/ 2194745 h 2323145"/>
              <a:gd name="connsiteX147" fmla="*/ 4366646 w 11269336"/>
              <a:gd name="connsiteY147" fmla="*/ 2198564 h 2323145"/>
              <a:gd name="connsiteX148" fmla="*/ 4354009 w 11269336"/>
              <a:gd name="connsiteY148" fmla="*/ 2204984 h 2323145"/>
              <a:gd name="connsiteX149" fmla="*/ 4348284 w 11269336"/>
              <a:gd name="connsiteY149" fmla="*/ 2205270 h 2323145"/>
              <a:gd name="connsiteX150" fmla="*/ 4333906 w 11269336"/>
              <a:gd name="connsiteY150" fmla="*/ 2205251 h 2323145"/>
              <a:gd name="connsiteX151" fmla="*/ 4308819 w 11269336"/>
              <a:gd name="connsiteY151" fmla="*/ 2203822 h 2323145"/>
              <a:gd name="connsiteX152" fmla="*/ 4301210 w 11269336"/>
              <a:gd name="connsiteY152" fmla="*/ 2204456 h 2323145"/>
              <a:gd name="connsiteX153" fmla="*/ 4283095 w 11269336"/>
              <a:gd name="connsiteY153" fmla="*/ 2198177 h 2323145"/>
              <a:gd name="connsiteX154" fmla="*/ 4250119 w 11269336"/>
              <a:gd name="connsiteY154" fmla="*/ 2196342 h 2323145"/>
              <a:gd name="connsiteX155" fmla="*/ 4189203 w 11269336"/>
              <a:gd name="connsiteY155" fmla="*/ 2178994 h 2323145"/>
              <a:gd name="connsiteX156" fmla="*/ 4154035 w 11269336"/>
              <a:gd name="connsiteY156" fmla="*/ 2171950 h 2323145"/>
              <a:gd name="connsiteX157" fmla="*/ 4129569 w 11269336"/>
              <a:gd name="connsiteY157" fmla="*/ 2163850 h 2323145"/>
              <a:gd name="connsiteX158" fmla="*/ 4061250 w 11269336"/>
              <a:gd name="connsiteY158" fmla="*/ 2159236 h 2323145"/>
              <a:gd name="connsiteX159" fmla="*/ 3945480 w 11269336"/>
              <a:gd name="connsiteY159" fmla="*/ 2158279 h 2323145"/>
              <a:gd name="connsiteX160" fmla="*/ 3921468 w 11269336"/>
              <a:gd name="connsiteY160" fmla="*/ 2156588 h 2323145"/>
              <a:gd name="connsiteX161" fmla="*/ 3903348 w 11269336"/>
              <a:gd name="connsiteY161" fmla="*/ 2149220 h 2323145"/>
              <a:gd name="connsiteX162" fmla="*/ 3901342 w 11269336"/>
              <a:gd name="connsiteY162" fmla="*/ 2142355 h 2323145"/>
              <a:gd name="connsiteX163" fmla="*/ 3888539 w 11269336"/>
              <a:gd name="connsiteY163" fmla="*/ 2140476 h 2323145"/>
              <a:gd name="connsiteX164" fmla="*/ 3885662 w 11269336"/>
              <a:gd name="connsiteY164" fmla="*/ 2138740 h 2323145"/>
              <a:gd name="connsiteX165" fmla="*/ 3868627 w 11269336"/>
              <a:gd name="connsiteY165" fmla="*/ 2130023 h 2323145"/>
              <a:gd name="connsiteX166" fmla="*/ 3819177 w 11269336"/>
              <a:gd name="connsiteY166" fmla="*/ 2142111 h 2323145"/>
              <a:gd name="connsiteX167" fmla="*/ 3769100 w 11269336"/>
              <a:gd name="connsiteY167" fmla="*/ 2131731 h 2323145"/>
              <a:gd name="connsiteX168" fmla="*/ 3562752 w 11269336"/>
              <a:gd name="connsiteY168" fmla="*/ 2131785 h 2323145"/>
              <a:gd name="connsiteX169" fmla="*/ 3541402 w 11269336"/>
              <a:gd name="connsiteY169" fmla="*/ 2106821 h 2323145"/>
              <a:gd name="connsiteX170" fmla="*/ 3365341 w 11269336"/>
              <a:gd name="connsiteY170" fmla="*/ 2077638 h 2323145"/>
              <a:gd name="connsiteX171" fmla="*/ 3170922 w 11269336"/>
              <a:gd name="connsiteY171" fmla="*/ 2115957 h 2323145"/>
              <a:gd name="connsiteX172" fmla="*/ 3156256 w 11269336"/>
              <a:gd name="connsiteY172" fmla="*/ 2124773 h 2323145"/>
              <a:gd name="connsiteX173" fmla="*/ 3140298 w 11269336"/>
              <a:gd name="connsiteY173" fmla="*/ 2129182 h 2323145"/>
              <a:gd name="connsiteX174" fmla="*/ 3138514 w 11269336"/>
              <a:gd name="connsiteY174" fmla="*/ 2128069 h 2323145"/>
              <a:gd name="connsiteX175" fmla="*/ 3120467 w 11269336"/>
              <a:gd name="connsiteY175" fmla="*/ 2128281 h 2323145"/>
              <a:gd name="connsiteX176" fmla="*/ 3116175 w 11269336"/>
              <a:gd name="connsiteY176" fmla="*/ 2131633 h 2323145"/>
              <a:gd name="connsiteX177" fmla="*/ 3103685 w 11269336"/>
              <a:gd name="connsiteY177" fmla="*/ 2132814 h 2323145"/>
              <a:gd name="connsiteX178" fmla="*/ 3078794 w 11269336"/>
              <a:gd name="connsiteY178" fmla="*/ 2137935 h 2323145"/>
              <a:gd name="connsiteX179" fmla="*/ 3074407 w 11269336"/>
              <a:gd name="connsiteY179" fmla="*/ 2136274 h 2323145"/>
              <a:gd name="connsiteX180" fmla="*/ 3037285 w 11269336"/>
              <a:gd name="connsiteY180" fmla="*/ 2139919 h 2323145"/>
              <a:gd name="connsiteX181" fmla="*/ 3036901 w 11269336"/>
              <a:gd name="connsiteY181" fmla="*/ 2138726 h 2323145"/>
              <a:gd name="connsiteX182" fmla="*/ 3026996 w 11269336"/>
              <a:gd name="connsiteY182" fmla="*/ 2134322 h 2323145"/>
              <a:gd name="connsiteX183" fmla="*/ 3007772 w 11269336"/>
              <a:gd name="connsiteY183" fmla="*/ 2128742 h 2323145"/>
              <a:gd name="connsiteX184" fmla="*/ 2965030 w 11269336"/>
              <a:gd name="connsiteY184" fmla="*/ 2100494 h 2323145"/>
              <a:gd name="connsiteX185" fmla="*/ 2926342 w 11269336"/>
              <a:gd name="connsiteY185" fmla="*/ 2104155 h 2323145"/>
              <a:gd name="connsiteX186" fmla="*/ 2918608 w 11269336"/>
              <a:gd name="connsiteY186" fmla="*/ 2104215 h 2323145"/>
              <a:gd name="connsiteX187" fmla="*/ 2918475 w 11269336"/>
              <a:gd name="connsiteY187" fmla="*/ 2103937 h 2323145"/>
              <a:gd name="connsiteX188" fmla="*/ 2910360 w 11269336"/>
              <a:gd name="connsiteY188" fmla="*/ 2103444 h 2323145"/>
              <a:gd name="connsiteX189" fmla="*/ 2904507 w 11269336"/>
              <a:gd name="connsiteY189" fmla="*/ 2104326 h 2323145"/>
              <a:gd name="connsiteX190" fmla="*/ 2889503 w 11269336"/>
              <a:gd name="connsiteY190" fmla="*/ 2104443 h 2323145"/>
              <a:gd name="connsiteX191" fmla="*/ 2884480 w 11269336"/>
              <a:gd name="connsiteY191" fmla="*/ 2102626 h 2323145"/>
              <a:gd name="connsiteX192" fmla="*/ 2882689 w 11269336"/>
              <a:gd name="connsiteY192" fmla="*/ 2099228 h 2323145"/>
              <a:gd name="connsiteX193" fmla="*/ 2881291 w 11269336"/>
              <a:gd name="connsiteY193" fmla="*/ 2099618 h 2323145"/>
              <a:gd name="connsiteX194" fmla="*/ 2853979 w 11269336"/>
              <a:gd name="connsiteY194" fmla="*/ 2090388 h 2323145"/>
              <a:gd name="connsiteX195" fmla="*/ 2791790 w 11269336"/>
              <a:gd name="connsiteY195" fmla="*/ 2080332 h 2323145"/>
              <a:gd name="connsiteX196" fmla="*/ 2755844 w 11269336"/>
              <a:gd name="connsiteY196" fmla="*/ 2078874 h 2323145"/>
              <a:gd name="connsiteX197" fmla="*/ 2657742 w 11269336"/>
              <a:gd name="connsiteY197" fmla="*/ 2070179 h 2323145"/>
              <a:gd name="connsiteX198" fmla="*/ 2559549 w 11269336"/>
              <a:gd name="connsiteY198" fmla="*/ 2057873 h 2323145"/>
              <a:gd name="connsiteX199" fmla="*/ 2512054 w 11269336"/>
              <a:gd name="connsiteY199" fmla="*/ 2031671 h 2323145"/>
              <a:gd name="connsiteX200" fmla="*/ 2506437 w 11269336"/>
              <a:gd name="connsiteY200" fmla="*/ 2030918 h 2323145"/>
              <a:gd name="connsiteX201" fmla="*/ 2491752 w 11269336"/>
              <a:gd name="connsiteY201" fmla="*/ 2033906 h 2323145"/>
              <a:gd name="connsiteX202" fmla="*/ 2486338 w 11269336"/>
              <a:gd name="connsiteY202" fmla="*/ 2035862 h 2323145"/>
              <a:gd name="connsiteX203" fmla="*/ 2478186 w 11269336"/>
              <a:gd name="connsiteY203" fmla="*/ 2036953 h 2323145"/>
              <a:gd name="connsiteX204" fmla="*/ 2477950 w 11269336"/>
              <a:gd name="connsiteY204" fmla="*/ 2036715 h 2323145"/>
              <a:gd name="connsiteX205" fmla="*/ 2470381 w 11269336"/>
              <a:gd name="connsiteY205" fmla="*/ 2038256 h 2323145"/>
              <a:gd name="connsiteX206" fmla="*/ 2433781 w 11269336"/>
              <a:gd name="connsiteY206" fmla="*/ 2049140 h 2323145"/>
              <a:gd name="connsiteX207" fmla="*/ 2381172 w 11269336"/>
              <a:gd name="connsiteY207" fmla="*/ 2030645 h 2323145"/>
              <a:gd name="connsiteX208" fmla="*/ 2360198 w 11269336"/>
              <a:gd name="connsiteY208" fmla="*/ 2029059 h 2323145"/>
              <a:gd name="connsiteX209" fmla="*/ 2348815 w 11269336"/>
              <a:gd name="connsiteY209" fmla="*/ 2026798 h 2323145"/>
              <a:gd name="connsiteX210" fmla="*/ 2347988 w 11269336"/>
              <a:gd name="connsiteY210" fmla="*/ 2025745 h 2323145"/>
              <a:gd name="connsiteX211" fmla="*/ 2312920 w 11269336"/>
              <a:gd name="connsiteY211" fmla="*/ 2036311 h 2323145"/>
              <a:gd name="connsiteX212" fmla="*/ 2307986 w 11269336"/>
              <a:gd name="connsiteY212" fmla="*/ 2035583 h 2323145"/>
              <a:gd name="connsiteX213" fmla="*/ 2285481 w 11269336"/>
              <a:gd name="connsiteY213" fmla="*/ 2045197 h 2323145"/>
              <a:gd name="connsiteX214" fmla="*/ 2273666 w 11269336"/>
              <a:gd name="connsiteY214" fmla="*/ 2048710 h 2323145"/>
              <a:gd name="connsiteX215" fmla="*/ 2270719 w 11269336"/>
              <a:gd name="connsiteY215" fmla="*/ 2052702 h 2323145"/>
              <a:gd name="connsiteX216" fmla="*/ 2253080 w 11269336"/>
              <a:gd name="connsiteY216" fmla="*/ 2056363 h 2323145"/>
              <a:gd name="connsiteX217" fmla="*/ 2250906 w 11269336"/>
              <a:gd name="connsiteY217" fmla="*/ 2055654 h 2323145"/>
              <a:gd name="connsiteX218" fmla="*/ 2236905 w 11269336"/>
              <a:gd name="connsiteY218" fmla="*/ 2062882 h 2323145"/>
              <a:gd name="connsiteX219" fmla="*/ 2225830 w 11269336"/>
              <a:gd name="connsiteY219" fmla="*/ 2074027 h 2323145"/>
              <a:gd name="connsiteX220" fmla="*/ 2073776 w 11269336"/>
              <a:gd name="connsiteY220" fmla="*/ 2089244 h 2323145"/>
              <a:gd name="connsiteX221" fmla="*/ 1948256 w 11269336"/>
              <a:gd name="connsiteY221" fmla="*/ 2146616 h 2323145"/>
              <a:gd name="connsiteX222" fmla="*/ 1865582 w 11269336"/>
              <a:gd name="connsiteY222" fmla="*/ 2153738 h 2323145"/>
              <a:gd name="connsiteX223" fmla="*/ 1835210 w 11269336"/>
              <a:gd name="connsiteY223" fmla="*/ 2134244 h 2323145"/>
              <a:gd name="connsiteX224" fmla="*/ 1632661 w 11269336"/>
              <a:gd name="connsiteY224" fmla="*/ 2173882 h 2323145"/>
              <a:gd name="connsiteX225" fmla="*/ 1579590 w 11269336"/>
              <a:gd name="connsiteY225" fmla="*/ 2173680 h 2323145"/>
              <a:gd name="connsiteX226" fmla="*/ 1535601 w 11269336"/>
              <a:gd name="connsiteY226" fmla="*/ 2194590 h 2323145"/>
              <a:gd name="connsiteX227" fmla="*/ 1515594 w 11269336"/>
              <a:gd name="connsiteY227" fmla="*/ 2189622 h 2323145"/>
              <a:gd name="connsiteX228" fmla="*/ 1512113 w 11269336"/>
              <a:gd name="connsiteY228" fmla="*/ 2188534 h 2323145"/>
              <a:gd name="connsiteX229" fmla="*/ 1498838 w 11269336"/>
              <a:gd name="connsiteY229" fmla="*/ 2189213 h 2323145"/>
              <a:gd name="connsiteX230" fmla="*/ 1494279 w 11269336"/>
              <a:gd name="connsiteY230" fmla="*/ 2183112 h 2323145"/>
              <a:gd name="connsiteX231" fmla="*/ 1473714 w 11269336"/>
              <a:gd name="connsiteY231" fmla="*/ 2179625 h 2323145"/>
              <a:gd name="connsiteX232" fmla="*/ 1449503 w 11269336"/>
              <a:gd name="connsiteY232" fmla="*/ 2182633 h 2323145"/>
              <a:gd name="connsiteX233" fmla="*/ 1266687 w 11269336"/>
              <a:gd name="connsiteY233" fmla="*/ 2212688 h 2323145"/>
              <a:gd name="connsiteX234" fmla="*/ 1239614 w 11269336"/>
              <a:gd name="connsiteY234" fmla="*/ 2209727 h 2323145"/>
              <a:gd name="connsiteX235" fmla="*/ 1202436 w 11269336"/>
              <a:gd name="connsiteY235" fmla="*/ 2209817 h 2323145"/>
              <a:gd name="connsiteX236" fmla="*/ 1136097 w 11269336"/>
              <a:gd name="connsiteY236" fmla="*/ 2205112 h 2323145"/>
              <a:gd name="connsiteX237" fmla="*/ 988232 w 11269336"/>
              <a:gd name="connsiteY237" fmla="*/ 2235635 h 2323145"/>
              <a:gd name="connsiteX238" fmla="*/ 981959 w 11269336"/>
              <a:gd name="connsiteY238" fmla="*/ 2231607 h 2323145"/>
              <a:gd name="connsiteX239" fmla="*/ 938600 w 11269336"/>
              <a:gd name="connsiteY239" fmla="*/ 2238113 h 2323145"/>
              <a:gd name="connsiteX240" fmla="*/ 791788 w 11269336"/>
              <a:gd name="connsiteY240" fmla="*/ 2293224 h 2323145"/>
              <a:gd name="connsiteX241" fmla="*/ 706914 w 11269336"/>
              <a:gd name="connsiteY241" fmla="*/ 2305046 h 2323145"/>
              <a:gd name="connsiteX242" fmla="*/ 675971 w 11269336"/>
              <a:gd name="connsiteY242" fmla="*/ 2304030 h 2323145"/>
              <a:gd name="connsiteX243" fmla="*/ 624180 w 11269336"/>
              <a:gd name="connsiteY243" fmla="*/ 2302650 h 2323145"/>
              <a:gd name="connsiteX244" fmla="*/ 583453 w 11269336"/>
              <a:gd name="connsiteY244" fmla="*/ 2288788 h 2323145"/>
              <a:gd name="connsiteX245" fmla="*/ 540946 w 11269336"/>
              <a:gd name="connsiteY245" fmla="*/ 2292721 h 2323145"/>
              <a:gd name="connsiteX246" fmla="*/ 533680 w 11269336"/>
              <a:gd name="connsiteY246" fmla="*/ 2310233 h 2323145"/>
              <a:gd name="connsiteX247" fmla="*/ 487366 w 11269336"/>
              <a:gd name="connsiteY247" fmla="*/ 2309053 h 2323145"/>
              <a:gd name="connsiteX248" fmla="*/ 416820 w 11269336"/>
              <a:gd name="connsiteY248" fmla="*/ 2305443 h 2323145"/>
              <a:gd name="connsiteX249" fmla="*/ 376805 w 11269336"/>
              <a:gd name="connsiteY249" fmla="*/ 2307647 h 2323145"/>
              <a:gd name="connsiteX250" fmla="*/ 266777 w 11269336"/>
              <a:gd name="connsiteY250" fmla="*/ 2309012 h 2323145"/>
              <a:gd name="connsiteX251" fmla="*/ 156013 w 11269336"/>
              <a:gd name="connsiteY251" fmla="*/ 2306832 h 2323145"/>
              <a:gd name="connsiteX252" fmla="*/ 87258 w 11269336"/>
              <a:gd name="connsiteY252" fmla="*/ 2285511 h 2323145"/>
              <a:gd name="connsiteX253" fmla="*/ 23798 w 11269336"/>
              <a:gd name="connsiteY253" fmla="*/ 2281822 h 2323145"/>
              <a:gd name="connsiteX254" fmla="*/ 0 w 11269336"/>
              <a:gd name="connsiteY254" fmla="*/ 2285369 h 2323145"/>
              <a:gd name="connsiteX255" fmla="*/ 0 w 11269336"/>
              <a:gd name="connsiteY25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05765 w 11269336"/>
              <a:gd name="connsiteY144" fmla="*/ 2199902 h 2323145"/>
              <a:gd name="connsiteX145" fmla="*/ 4401354 w 11269336"/>
              <a:gd name="connsiteY145" fmla="*/ 2194745 h 2323145"/>
              <a:gd name="connsiteX146" fmla="*/ 4366646 w 11269336"/>
              <a:gd name="connsiteY146" fmla="*/ 2198564 h 2323145"/>
              <a:gd name="connsiteX147" fmla="*/ 4354009 w 11269336"/>
              <a:gd name="connsiteY147" fmla="*/ 2204984 h 2323145"/>
              <a:gd name="connsiteX148" fmla="*/ 4348284 w 11269336"/>
              <a:gd name="connsiteY148" fmla="*/ 2205270 h 2323145"/>
              <a:gd name="connsiteX149" fmla="*/ 4333906 w 11269336"/>
              <a:gd name="connsiteY149" fmla="*/ 2205251 h 2323145"/>
              <a:gd name="connsiteX150" fmla="*/ 4308819 w 11269336"/>
              <a:gd name="connsiteY150" fmla="*/ 2203822 h 2323145"/>
              <a:gd name="connsiteX151" fmla="*/ 4301210 w 11269336"/>
              <a:gd name="connsiteY151" fmla="*/ 2204456 h 2323145"/>
              <a:gd name="connsiteX152" fmla="*/ 4283095 w 11269336"/>
              <a:gd name="connsiteY152" fmla="*/ 2198177 h 2323145"/>
              <a:gd name="connsiteX153" fmla="*/ 4250119 w 11269336"/>
              <a:gd name="connsiteY153" fmla="*/ 2196342 h 2323145"/>
              <a:gd name="connsiteX154" fmla="*/ 4189203 w 11269336"/>
              <a:gd name="connsiteY154" fmla="*/ 2178994 h 2323145"/>
              <a:gd name="connsiteX155" fmla="*/ 4154035 w 11269336"/>
              <a:gd name="connsiteY155" fmla="*/ 2171950 h 2323145"/>
              <a:gd name="connsiteX156" fmla="*/ 4129569 w 11269336"/>
              <a:gd name="connsiteY156" fmla="*/ 2163850 h 2323145"/>
              <a:gd name="connsiteX157" fmla="*/ 4061250 w 11269336"/>
              <a:gd name="connsiteY157" fmla="*/ 2159236 h 2323145"/>
              <a:gd name="connsiteX158" fmla="*/ 3945480 w 11269336"/>
              <a:gd name="connsiteY158" fmla="*/ 2158279 h 2323145"/>
              <a:gd name="connsiteX159" fmla="*/ 3921468 w 11269336"/>
              <a:gd name="connsiteY159" fmla="*/ 2156588 h 2323145"/>
              <a:gd name="connsiteX160" fmla="*/ 3903348 w 11269336"/>
              <a:gd name="connsiteY160" fmla="*/ 2149220 h 2323145"/>
              <a:gd name="connsiteX161" fmla="*/ 3901342 w 11269336"/>
              <a:gd name="connsiteY161" fmla="*/ 2142355 h 2323145"/>
              <a:gd name="connsiteX162" fmla="*/ 3888539 w 11269336"/>
              <a:gd name="connsiteY162" fmla="*/ 2140476 h 2323145"/>
              <a:gd name="connsiteX163" fmla="*/ 3885662 w 11269336"/>
              <a:gd name="connsiteY163" fmla="*/ 2138740 h 2323145"/>
              <a:gd name="connsiteX164" fmla="*/ 3868627 w 11269336"/>
              <a:gd name="connsiteY164" fmla="*/ 2130023 h 2323145"/>
              <a:gd name="connsiteX165" fmla="*/ 3819177 w 11269336"/>
              <a:gd name="connsiteY165" fmla="*/ 2142111 h 2323145"/>
              <a:gd name="connsiteX166" fmla="*/ 3769100 w 11269336"/>
              <a:gd name="connsiteY166" fmla="*/ 2131731 h 2323145"/>
              <a:gd name="connsiteX167" fmla="*/ 3562752 w 11269336"/>
              <a:gd name="connsiteY167" fmla="*/ 2131785 h 2323145"/>
              <a:gd name="connsiteX168" fmla="*/ 3541402 w 11269336"/>
              <a:gd name="connsiteY168" fmla="*/ 2106821 h 2323145"/>
              <a:gd name="connsiteX169" fmla="*/ 3365341 w 11269336"/>
              <a:gd name="connsiteY169" fmla="*/ 2077638 h 2323145"/>
              <a:gd name="connsiteX170" fmla="*/ 3170922 w 11269336"/>
              <a:gd name="connsiteY170" fmla="*/ 2115957 h 2323145"/>
              <a:gd name="connsiteX171" fmla="*/ 3156256 w 11269336"/>
              <a:gd name="connsiteY171" fmla="*/ 2124773 h 2323145"/>
              <a:gd name="connsiteX172" fmla="*/ 3140298 w 11269336"/>
              <a:gd name="connsiteY172" fmla="*/ 2129182 h 2323145"/>
              <a:gd name="connsiteX173" fmla="*/ 3138514 w 11269336"/>
              <a:gd name="connsiteY173" fmla="*/ 2128069 h 2323145"/>
              <a:gd name="connsiteX174" fmla="*/ 3120467 w 11269336"/>
              <a:gd name="connsiteY174" fmla="*/ 2128281 h 2323145"/>
              <a:gd name="connsiteX175" fmla="*/ 3116175 w 11269336"/>
              <a:gd name="connsiteY175" fmla="*/ 2131633 h 2323145"/>
              <a:gd name="connsiteX176" fmla="*/ 3103685 w 11269336"/>
              <a:gd name="connsiteY176" fmla="*/ 2132814 h 2323145"/>
              <a:gd name="connsiteX177" fmla="*/ 3078794 w 11269336"/>
              <a:gd name="connsiteY177" fmla="*/ 2137935 h 2323145"/>
              <a:gd name="connsiteX178" fmla="*/ 3074407 w 11269336"/>
              <a:gd name="connsiteY178" fmla="*/ 2136274 h 2323145"/>
              <a:gd name="connsiteX179" fmla="*/ 3037285 w 11269336"/>
              <a:gd name="connsiteY179" fmla="*/ 2139919 h 2323145"/>
              <a:gd name="connsiteX180" fmla="*/ 3036901 w 11269336"/>
              <a:gd name="connsiteY180" fmla="*/ 2138726 h 2323145"/>
              <a:gd name="connsiteX181" fmla="*/ 3026996 w 11269336"/>
              <a:gd name="connsiteY181" fmla="*/ 2134322 h 2323145"/>
              <a:gd name="connsiteX182" fmla="*/ 3007772 w 11269336"/>
              <a:gd name="connsiteY182" fmla="*/ 2128742 h 2323145"/>
              <a:gd name="connsiteX183" fmla="*/ 2965030 w 11269336"/>
              <a:gd name="connsiteY183" fmla="*/ 2100494 h 2323145"/>
              <a:gd name="connsiteX184" fmla="*/ 2926342 w 11269336"/>
              <a:gd name="connsiteY184" fmla="*/ 2104155 h 2323145"/>
              <a:gd name="connsiteX185" fmla="*/ 2918608 w 11269336"/>
              <a:gd name="connsiteY185" fmla="*/ 2104215 h 2323145"/>
              <a:gd name="connsiteX186" fmla="*/ 2918475 w 11269336"/>
              <a:gd name="connsiteY186" fmla="*/ 2103937 h 2323145"/>
              <a:gd name="connsiteX187" fmla="*/ 2910360 w 11269336"/>
              <a:gd name="connsiteY187" fmla="*/ 2103444 h 2323145"/>
              <a:gd name="connsiteX188" fmla="*/ 2904507 w 11269336"/>
              <a:gd name="connsiteY188" fmla="*/ 2104326 h 2323145"/>
              <a:gd name="connsiteX189" fmla="*/ 2889503 w 11269336"/>
              <a:gd name="connsiteY189" fmla="*/ 2104443 h 2323145"/>
              <a:gd name="connsiteX190" fmla="*/ 2884480 w 11269336"/>
              <a:gd name="connsiteY190" fmla="*/ 2102626 h 2323145"/>
              <a:gd name="connsiteX191" fmla="*/ 2882689 w 11269336"/>
              <a:gd name="connsiteY191" fmla="*/ 2099228 h 2323145"/>
              <a:gd name="connsiteX192" fmla="*/ 2881291 w 11269336"/>
              <a:gd name="connsiteY192" fmla="*/ 2099618 h 2323145"/>
              <a:gd name="connsiteX193" fmla="*/ 2853979 w 11269336"/>
              <a:gd name="connsiteY193" fmla="*/ 2090388 h 2323145"/>
              <a:gd name="connsiteX194" fmla="*/ 2791790 w 11269336"/>
              <a:gd name="connsiteY194" fmla="*/ 2080332 h 2323145"/>
              <a:gd name="connsiteX195" fmla="*/ 2755844 w 11269336"/>
              <a:gd name="connsiteY195" fmla="*/ 2078874 h 2323145"/>
              <a:gd name="connsiteX196" fmla="*/ 2657742 w 11269336"/>
              <a:gd name="connsiteY196" fmla="*/ 2070179 h 2323145"/>
              <a:gd name="connsiteX197" fmla="*/ 2559549 w 11269336"/>
              <a:gd name="connsiteY197" fmla="*/ 2057873 h 2323145"/>
              <a:gd name="connsiteX198" fmla="*/ 2512054 w 11269336"/>
              <a:gd name="connsiteY198" fmla="*/ 2031671 h 2323145"/>
              <a:gd name="connsiteX199" fmla="*/ 2506437 w 11269336"/>
              <a:gd name="connsiteY199" fmla="*/ 2030918 h 2323145"/>
              <a:gd name="connsiteX200" fmla="*/ 2491752 w 11269336"/>
              <a:gd name="connsiteY200" fmla="*/ 2033906 h 2323145"/>
              <a:gd name="connsiteX201" fmla="*/ 2486338 w 11269336"/>
              <a:gd name="connsiteY201" fmla="*/ 2035862 h 2323145"/>
              <a:gd name="connsiteX202" fmla="*/ 2478186 w 11269336"/>
              <a:gd name="connsiteY202" fmla="*/ 2036953 h 2323145"/>
              <a:gd name="connsiteX203" fmla="*/ 2477950 w 11269336"/>
              <a:gd name="connsiteY203" fmla="*/ 2036715 h 2323145"/>
              <a:gd name="connsiteX204" fmla="*/ 2470381 w 11269336"/>
              <a:gd name="connsiteY204" fmla="*/ 2038256 h 2323145"/>
              <a:gd name="connsiteX205" fmla="*/ 2433781 w 11269336"/>
              <a:gd name="connsiteY205" fmla="*/ 2049140 h 2323145"/>
              <a:gd name="connsiteX206" fmla="*/ 2381172 w 11269336"/>
              <a:gd name="connsiteY206" fmla="*/ 2030645 h 2323145"/>
              <a:gd name="connsiteX207" fmla="*/ 2360198 w 11269336"/>
              <a:gd name="connsiteY207" fmla="*/ 2029059 h 2323145"/>
              <a:gd name="connsiteX208" fmla="*/ 2348815 w 11269336"/>
              <a:gd name="connsiteY208" fmla="*/ 2026798 h 2323145"/>
              <a:gd name="connsiteX209" fmla="*/ 2347988 w 11269336"/>
              <a:gd name="connsiteY209" fmla="*/ 2025745 h 2323145"/>
              <a:gd name="connsiteX210" fmla="*/ 2312920 w 11269336"/>
              <a:gd name="connsiteY210" fmla="*/ 2036311 h 2323145"/>
              <a:gd name="connsiteX211" fmla="*/ 2307986 w 11269336"/>
              <a:gd name="connsiteY211" fmla="*/ 2035583 h 2323145"/>
              <a:gd name="connsiteX212" fmla="*/ 2285481 w 11269336"/>
              <a:gd name="connsiteY212" fmla="*/ 2045197 h 2323145"/>
              <a:gd name="connsiteX213" fmla="*/ 2273666 w 11269336"/>
              <a:gd name="connsiteY213" fmla="*/ 2048710 h 2323145"/>
              <a:gd name="connsiteX214" fmla="*/ 2270719 w 11269336"/>
              <a:gd name="connsiteY214" fmla="*/ 2052702 h 2323145"/>
              <a:gd name="connsiteX215" fmla="*/ 2253080 w 11269336"/>
              <a:gd name="connsiteY215" fmla="*/ 2056363 h 2323145"/>
              <a:gd name="connsiteX216" fmla="*/ 2250906 w 11269336"/>
              <a:gd name="connsiteY216" fmla="*/ 2055654 h 2323145"/>
              <a:gd name="connsiteX217" fmla="*/ 2236905 w 11269336"/>
              <a:gd name="connsiteY217" fmla="*/ 2062882 h 2323145"/>
              <a:gd name="connsiteX218" fmla="*/ 2225830 w 11269336"/>
              <a:gd name="connsiteY218" fmla="*/ 2074027 h 2323145"/>
              <a:gd name="connsiteX219" fmla="*/ 2073776 w 11269336"/>
              <a:gd name="connsiteY219" fmla="*/ 2089244 h 2323145"/>
              <a:gd name="connsiteX220" fmla="*/ 1948256 w 11269336"/>
              <a:gd name="connsiteY220" fmla="*/ 2146616 h 2323145"/>
              <a:gd name="connsiteX221" fmla="*/ 1865582 w 11269336"/>
              <a:gd name="connsiteY221" fmla="*/ 2153738 h 2323145"/>
              <a:gd name="connsiteX222" fmla="*/ 1835210 w 11269336"/>
              <a:gd name="connsiteY222" fmla="*/ 2134244 h 2323145"/>
              <a:gd name="connsiteX223" fmla="*/ 1632661 w 11269336"/>
              <a:gd name="connsiteY223" fmla="*/ 2173882 h 2323145"/>
              <a:gd name="connsiteX224" fmla="*/ 1579590 w 11269336"/>
              <a:gd name="connsiteY224" fmla="*/ 2173680 h 2323145"/>
              <a:gd name="connsiteX225" fmla="*/ 1535601 w 11269336"/>
              <a:gd name="connsiteY225" fmla="*/ 2194590 h 2323145"/>
              <a:gd name="connsiteX226" fmla="*/ 1515594 w 11269336"/>
              <a:gd name="connsiteY226" fmla="*/ 2189622 h 2323145"/>
              <a:gd name="connsiteX227" fmla="*/ 1512113 w 11269336"/>
              <a:gd name="connsiteY227" fmla="*/ 2188534 h 2323145"/>
              <a:gd name="connsiteX228" fmla="*/ 1498838 w 11269336"/>
              <a:gd name="connsiteY228" fmla="*/ 2189213 h 2323145"/>
              <a:gd name="connsiteX229" fmla="*/ 1494279 w 11269336"/>
              <a:gd name="connsiteY229" fmla="*/ 2183112 h 2323145"/>
              <a:gd name="connsiteX230" fmla="*/ 1473714 w 11269336"/>
              <a:gd name="connsiteY230" fmla="*/ 2179625 h 2323145"/>
              <a:gd name="connsiteX231" fmla="*/ 1449503 w 11269336"/>
              <a:gd name="connsiteY231" fmla="*/ 2182633 h 2323145"/>
              <a:gd name="connsiteX232" fmla="*/ 1266687 w 11269336"/>
              <a:gd name="connsiteY232" fmla="*/ 2212688 h 2323145"/>
              <a:gd name="connsiteX233" fmla="*/ 1239614 w 11269336"/>
              <a:gd name="connsiteY233" fmla="*/ 2209727 h 2323145"/>
              <a:gd name="connsiteX234" fmla="*/ 1202436 w 11269336"/>
              <a:gd name="connsiteY234" fmla="*/ 2209817 h 2323145"/>
              <a:gd name="connsiteX235" fmla="*/ 1136097 w 11269336"/>
              <a:gd name="connsiteY235" fmla="*/ 2205112 h 2323145"/>
              <a:gd name="connsiteX236" fmla="*/ 988232 w 11269336"/>
              <a:gd name="connsiteY236" fmla="*/ 2235635 h 2323145"/>
              <a:gd name="connsiteX237" fmla="*/ 981959 w 11269336"/>
              <a:gd name="connsiteY237" fmla="*/ 2231607 h 2323145"/>
              <a:gd name="connsiteX238" fmla="*/ 938600 w 11269336"/>
              <a:gd name="connsiteY238" fmla="*/ 2238113 h 2323145"/>
              <a:gd name="connsiteX239" fmla="*/ 791788 w 11269336"/>
              <a:gd name="connsiteY239" fmla="*/ 2293224 h 2323145"/>
              <a:gd name="connsiteX240" fmla="*/ 706914 w 11269336"/>
              <a:gd name="connsiteY240" fmla="*/ 2305046 h 2323145"/>
              <a:gd name="connsiteX241" fmla="*/ 675971 w 11269336"/>
              <a:gd name="connsiteY241" fmla="*/ 2304030 h 2323145"/>
              <a:gd name="connsiteX242" fmla="*/ 624180 w 11269336"/>
              <a:gd name="connsiteY242" fmla="*/ 2302650 h 2323145"/>
              <a:gd name="connsiteX243" fmla="*/ 583453 w 11269336"/>
              <a:gd name="connsiteY243" fmla="*/ 2288788 h 2323145"/>
              <a:gd name="connsiteX244" fmla="*/ 540946 w 11269336"/>
              <a:gd name="connsiteY244" fmla="*/ 2292721 h 2323145"/>
              <a:gd name="connsiteX245" fmla="*/ 533680 w 11269336"/>
              <a:gd name="connsiteY245" fmla="*/ 2310233 h 2323145"/>
              <a:gd name="connsiteX246" fmla="*/ 487366 w 11269336"/>
              <a:gd name="connsiteY246" fmla="*/ 2309053 h 2323145"/>
              <a:gd name="connsiteX247" fmla="*/ 416820 w 11269336"/>
              <a:gd name="connsiteY247" fmla="*/ 2305443 h 2323145"/>
              <a:gd name="connsiteX248" fmla="*/ 376805 w 11269336"/>
              <a:gd name="connsiteY248" fmla="*/ 2307647 h 2323145"/>
              <a:gd name="connsiteX249" fmla="*/ 266777 w 11269336"/>
              <a:gd name="connsiteY249" fmla="*/ 2309012 h 2323145"/>
              <a:gd name="connsiteX250" fmla="*/ 156013 w 11269336"/>
              <a:gd name="connsiteY250" fmla="*/ 2306832 h 2323145"/>
              <a:gd name="connsiteX251" fmla="*/ 87258 w 11269336"/>
              <a:gd name="connsiteY251" fmla="*/ 2285511 h 2323145"/>
              <a:gd name="connsiteX252" fmla="*/ 23798 w 11269336"/>
              <a:gd name="connsiteY252" fmla="*/ 2281822 h 2323145"/>
              <a:gd name="connsiteX253" fmla="*/ 0 w 11269336"/>
              <a:gd name="connsiteY253" fmla="*/ 2285369 h 2323145"/>
              <a:gd name="connsiteX254" fmla="*/ 0 w 11269336"/>
              <a:gd name="connsiteY254"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67257 w 11269336"/>
              <a:gd name="connsiteY142" fmla="*/ 2196121 h 2323145"/>
              <a:gd name="connsiteX143" fmla="*/ 4405765 w 11269336"/>
              <a:gd name="connsiteY143" fmla="*/ 2199902 h 2323145"/>
              <a:gd name="connsiteX144" fmla="*/ 4401354 w 11269336"/>
              <a:gd name="connsiteY144" fmla="*/ 2194745 h 2323145"/>
              <a:gd name="connsiteX145" fmla="*/ 4366646 w 11269336"/>
              <a:gd name="connsiteY145" fmla="*/ 2198564 h 2323145"/>
              <a:gd name="connsiteX146" fmla="*/ 4354009 w 11269336"/>
              <a:gd name="connsiteY146" fmla="*/ 2204984 h 2323145"/>
              <a:gd name="connsiteX147" fmla="*/ 4348284 w 11269336"/>
              <a:gd name="connsiteY147" fmla="*/ 2205270 h 2323145"/>
              <a:gd name="connsiteX148" fmla="*/ 4333906 w 11269336"/>
              <a:gd name="connsiteY148" fmla="*/ 2205251 h 2323145"/>
              <a:gd name="connsiteX149" fmla="*/ 4308819 w 11269336"/>
              <a:gd name="connsiteY149" fmla="*/ 2203822 h 2323145"/>
              <a:gd name="connsiteX150" fmla="*/ 4301210 w 11269336"/>
              <a:gd name="connsiteY150" fmla="*/ 2204456 h 2323145"/>
              <a:gd name="connsiteX151" fmla="*/ 4283095 w 11269336"/>
              <a:gd name="connsiteY151" fmla="*/ 2198177 h 2323145"/>
              <a:gd name="connsiteX152" fmla="*/ 4250119 w 11269336"/>
              <a:gd name="connsiteY152" fmla="*/ 2196342 h 2323145"/>
              <a:gd name="connsiteX153" fmla="*/ 4189203 w 11269336"/>
              <a:gd name="connsiteY153" fmla="*/ 2178994 h 2323145"/>
              <a:gd name="connsiteX154" fmla="*/ 4154035 w 11269336"/>
              <a:gd name="connsiteY154" fmla="*/ 2171950 h 2323145"/>
              <a:gd name="connsiteX155" fmla="*/ 4129569 w 11269336"/>
              <a:gd name="connsiteY155" fmla="*/ 2163850 h 2323145"/>
              <a:gd name="connsiteX156" fmla="*/ 4061250 w 11269336"/>
              <a:gd name="connsiteY156" fmla="*/ 2159236 h 2323145"/>
              <a:gd name="connsiteX157" fmla="*/ 3945480 w 11269336"/>
              <a:gd name="connsiteY157" fmla="*/ 2158279 h 2323145"/>
              <a:gd name="connsiteX158" fmla="*/ 3921468 w 11269336"/>
              <a:gd name="connsiteY158" fmla="*/ 2156588 h 2323145"/>
              <a:gd name="connsiteX159" fmla="*/ 3903348 w 11269336"/>
              <a:gd name="connsiteY159" fmla="*/ 2149220 h 2323145"/>
              <a:gd name="connsiteX160" fmla="*/ 3901342 w 11269336"/>
              <a:gd name="connsiteY160" fmla="*/ 2142355 h 2323145"/>
              <a:gd name="connsiteX161" fmla="*/ 3888539 w 11269336"/>
              <a:gd name="connsiteY161" fmla="*/ 2140476 h 2323145"/>
              <a:gd name="connsiteX162" fmla="*/ 3885662 w 11269336"/>
              <a:gd name="connsiteY162" fmla="*/ 2138740 h 2323145"/>
              <a:gd name="connsiteX163" fmla="*/ 3868627 w 11269336"/>
              <a:gd name="connsiteY163" fmla="*/ 2130023 h 2323145"/>
              <a:gd name="connsiteX164" fmla="*/ 3819177 w 11269336"/>
              <a:gd name="connsiteY164" fmla="*/ 2142111 h 2323145"/>
              <a:gd name="connsiteX165" fmla="*/ 3769100 w 11269336"/>
              <a:gd name="connsiteY165" fmla="*/ 2131731 h 2323145"/>
              <a:gd name="connsiteX166" fmla="*/ 3562752 w 11269336"/>
              <a:gd name="connsiteY166" fmla="*/ 2131785 h 2323145"/>
              <a:gd name="connsiteX167" fmla="*/ 3541402 w 11269336"/>
              <a:gd name="connsiteY167" fmla="*/ 2106821 h 2323145"/>
              <a:gd name="connsiteX168" fmla="*/ 3365341 w 11269336"/>
              <a:gd name="connsiteY168" fmla="*/ 2077638 h 2323145"/>
              <a:gd name="connsiteX169" fmla="*/ 3170922 w 11269336"/>
              <a:gd name="connsiteY169" fmla="*/ 2115957 h 2323145"/>
              <a:gd name="connsiteX170" fmla="*/ 3156256 w 11269336"/>
              <a:gd name="connsiteY170" fmla="*/ 2124773 h 2323145"/>
              <a:gd name="connsiteX171" fmla="*/ 3140298 w 11269336"/>
              <a:gd name="connsiteY171" fmla="*/ 2129182 h 2323145"/>
              <a:gd name="connsiteX172" fmla="*/ 3138514 w 11269336"/>
              <a:gd name="connsiteY172" fmla="*/ 2128069 h 2323145"/>
              <a:gd name="connsiteX173" fmla="*/ 3120467 w 11269336"/>
              <a:gd name="connsiteY173" fmla="*/ 2128281 h 2323145"/>
              <a:gd name="connsiteX174" fmla="*/ 3116175 w 11269336"/>
              <a:gd name="connsiteY174" fmla="*/ 2131633 h 2323145"/>
              <a:gd name="connsiteX175" fmla="*/ 3103685 w 11269336"/>
              <a:gd name="connsiteY175" fmla="*/ 2132814 h 2323145"/>
              <a:gd name="connsiteX176" fmla="*/ 3078794 w 11269336"/>
              <a:gd name="connsiteY176" fmla="*/ 2137935 h 2323145"/>
              <a:gd name="connsiteX177" fmla="*/ 3074407 w 11269336"/>
              <a:gd name="connsiteY177" fmla="*/ 2136274 h 2323145"/>
              <a:gd name="connsiteX178" fmla="*/ 3037285 w 11269336"/>
              <a:gd name="connsiteY178" fmla="*/ 2139919 h 2323145"/>
              <a:gd name="connsiteX179" fmla="*/ 3036901 w 11269336"/>
              <a:gd name="connsiteY179" fmla="*/ 2138726 h 2323145"/>
              <a:gd name="connsiteX180" fmla="*/ 3026996 w 11269336"/>
              <a:gd name="connsiteY180" fmla="*/ 2134322 h 2323145"/>
              <a:gd name="connsiteX181" fmla="*/ 3007772 w 11269336"/>
              <a:gd name="connsiteY181" fmla="*/ 2128742 h 2323145"/>
              <a:gd name="connsiteX182" fmla="*/ 2965030 w 11269336"/>
              <a:gd name="connsiteY182" fmla="*/ 2100494 h 2323145"/>
              <a:gd name="connsiteX183" fmla="*/ 2926342 w 11269336"/>
              <a:gd name="connsiteY183" fmla="*/ 2104155 h 2323145"/>
              <a:gd name="connsiteX184" fmla="*/ 2918608 w 11269336"/>
              <a:gd name="connsiteY184" fmla="*/ 2104215 h 2323145"/>
              <a:gd name="connsiteX185" fmla="*/ 2918475 w 11269336"/>
              <a:gd name="connsiteY185" fmla="*/ 2103937 h 2323145"/>
              <a:gd name="connsiteX186" fmla="*/ 2910360 w 11269336"/>
              <a:gd name="connsiteY186" fmla="*/ 2103444 h 2323145"/>
              <a:gd name="connsiteX187" fmla="*/ 2904507 w 11269336"/>
              <a:gd name="connsiteY187" fmla="*/ 2104326 h 2323145"/>
              <a:gd name="connsiteX188" fmla="*/ 2889503 w 11269336"/>
              <a:gd name="connsiteY188" fmla="*/ 2104443 h 2323145"/>
              <a:gd name="connsiteX189" fmla="*/ 2884480 w 11269336"/>
              <a:gd name="connsiteY189" fmla="*/ 2102626 h 2323145"/>
              <a:gd name="connsiteX190" fmla="*/ 2882689 w 11269336"/>
              <a:gd name="connsiteY190" fmla="*/ 2099228 h 2323145"/>
              <a:gd name="connsiteX191" fmla="*/ 2881291 w 11269336"/>
              <a:gd name="connsiteY191" fmla="*/ 2099618 h 2323145"/>
              <a:gd name="connsiteX192" fmla="*/ 2853979 w 11269336"/>
              <a:gd name="connsiteY192" fmla="*/ 2090388 h 2323145"/>
              <a:gd name="connsiteX193" fmla="*/ 2791790 w 11269336"/>
              <a:gd name="connsiteY193" fmla="*/ 2080332 h 2323145"/>
              <a:gd name="connsiteX194" fmla="*/ 2755844 w 11269336"/>
              <a:gd name="connsiteY194" fmla="*/ 2078874 h 2323145"/>
              <a:gd name="connsiteX195" fmla="*/ 2657742 w 11269336"/>
              <a:gd name="connsiteY195" fmla="*/ 2070179 h 2323145"/>
              <a:gd name="connsiteX196" fmla="*/ 2559549 w 11269336"/>
              <a:gd name="connsiteY196" fmla="*/ 2057873 h 2323145"/>
              <a:gd name="connsiteX197" fmla="*/ 2512054 w 11269336"/>
              <a:gd name="connsiteY197" fmla="*/ 2031671 h 2323145"/>
              <a:gd name="connsiteX198" fmla="*/ 2506437 w 11269336"/>
              <a:gd name="connsiteY198" fmla="*/ 2030918 h 2323145"/>
              <a:gd name="connsiteX199" fmla="*/ 2491752 w 11269336"/>
              <a:gd name="connsiteY199" fmla="*/ 2033906 h 2323145"/>
              <a:gd name="connsiteX200" fmla="*/ 2486338 w 11269336"/>
              <a:gd name="connsiteY200" fmla="*/ 2035862 h 2323145"/>
              <a:gd name="connsiteX201" fmla="*/ 2478186 w 11269336"/>
              <a:gd name="connsiteY201" fmla="*/ 2036953 h 2323145"/>
              <a:gd name="connsiteX202" fmla="*/ 2477950 w 11269336"/>
              <a:gd name="connsiteY202" fmla="*/ 2036715 h 2323145"/>
              <a:gd name="connsiteX203" fmla="*/ 2470381 w 11269336"/>
              <a:gd name="connsiteY203" fmla="*/ 2038256 h 2323145"/>
              <a:gd name="connsiteX204" fmla="*/ 2433781 w 11269336"/>
              <a:gd name="connsiteY204" fmla="*/ 2049140 h 2323145"/>
              <a:gd name="connsiteX205" fmla="*/ 2381172 w 11269336"/>
              <a:gd name="connsiteY205" fmla="*/ 2030645 h 2323145"/>
              <a:gd name="connsiteX206" fmla="*/ 2360198 w 11269336"/>
              <a:gd name="connsiteY206" fmla="*/ 2029059 h 2323145"/>
              <a:gd name="connsiteX207" fmla="*/ 2348815 w 11269336"/>
              <a:gd name="connsiteY207" fmla="*/ 2026798 h 2323145"/>
              <a:gd name="connsiteX208" fmla="*/ 2347988 w 11269336"/>
              <a:gd name="connsiteY208" fmla="*/ 2025745 h 2323145"/>
              <a:gd name="connsiteX209" fmla="*/ 2312920 w 11269336"/>
              <a:gd name="connsiteY209" fmla="*/ 2036311 h 2323145"/>
              <a:gd name="connsiteX210" fmla="*/ 2307986 w 11269336"/>
              <a:gd name="connsiteY210" fmla="*/ 2035583 h 2323145"/>
              <a:gd name="connsiteX211" fmla="*/ 2285481 w 11269336"/>
              <a:gd name="connsiteY211" fmla="*/ 2045197 h 2323145"/>
              <a:gd name="connsiteX212" fmla="*/ 2273666 w 11269336"/>
              <a:gd name="connsiteY212" fmla="*/ 2048710 h 2323145"/>
              <a:gd name="connsiteX213" fmla="*/ 2270719 w 11269336"/>
              <a:gd name="connsiteY213" fmla="*/ 2052702 h 2323145"/>
              <a:gd name="connsiteX214" fmla="*/ 2253080 w 11269336"/>
              <a:gd name="connsiteY214" fmla="*/ 2056363 h 2323145"/>
              <a:gd name="connsiteX215" fmla="*/ 2250906 w 11269336"/>
              <a:gd name="connsiteY215" fmla="*/ 2055654 h 2323145"/>
              <a:gd name="connsiteX216" fmla="*/ 2236905 w 11269336"/>
              <a:gd name="connsiteY216" fmla="*/ 2062882 h 2323145"/>
              <a:gd name="connsiteX217" fmla="*/ 2225830 w 11269336"/>
              <a:gd name="connsiteY217" fmla="*/ 2074027 h 2323145"/>
              <a:gd name="connsiteX218" fmla="*/ 2073776 w 11269336"/>
              <a:gd name="connsiteY218" fmla="*/ 2089244 h 2323145"/>
              <a:gd name="connsiteX219" fmla="*/ 1948256 w 11269336"/>
              <a:gd name="connsiteY219" fmla="*/ 2146616 h 2323145"/>
              <a:gd name="connsiteX220" fmla="*/ 1865582 w 11269336"/>
              <a:gd name="connsiteY220" fmla="*/ 2153738 h 2323145"/>
              <a:gd name="connsiteX221" fmla="*/ 1835210 w 11269336"/>
              <a:gd name="connsiteY221" fmla="*/ 2134244 h 2323145"/>
              <a:gd name="connsiteX222" fmla="*/ 1632661 w 11269336"/>
              <a:gd name="connsiteY222" fmla="*/ 2173882 h 2323145"/>
              <a:gd name="connsiteX223" fmla="*/ 1579590 w 11269336"/>
              <a:gd name="connsiteY223" fmla="*/ 2173680 h 2323145"/>
              <a:gd name="connsiteX224" fmla="*/ 1535601 w 11269336"/>
              <a:gd name="connsiteY224" fmla="*/ 2194590 h 2323145"/>
              <a:gd name="connsiteX225" fmla="*/ 1515594 w 11269336"/>
              <a:gd name="connsiteY225" fmla="*/ 2189622 h 2323145"/>
              <a:gd name="connsiteX226" fmla="*/ 1512113 w 11269336"/>
              <a:gd name="connsiteY226" fmla="*/ 2188534 h 2323145"/>
              <a:gd name="connsiteX227" fmla="*/ 1498838 w 11269336"/>
              <a:gd name="connsiteY227" fmla="*/ 2189213 h 2323145"/>
              <a:gd name="connsiteX228" fmla="*/ 1494279 w 11269336"/>
              <a:gd name="connsiteY228" fmla="*/ 2183112 h 2323145"/>
              <a:gd name="connsiteX229" fmla="*/ 1473714 w 11269336"/>
              <a:gd name="connsiteY229" fmla="*/ 2179625 h 2323145"/>
              <a:gd name="connsiteX230" fmla="*/ 1449503 w 11269336"/>
              <a:gd name="connsiteY230" fmla="*/ 2182633 h 2323145"/>
              <a:gd name="connsiteX231" fmla="*/ 1266687 w 11269336"/>
              <a:gd name="connsiteY231" fmla="*/ 2212688 h 2323145"/>
              <a:gd name="connsiteX232" fmla="*/ 1239614 w 11269336"/>
              <a:gd name="connsiteY232" fmla="*/ 2209727 h 2323145"/>
              <a:gd name="connsiteX233" fmla="*/ 1202436 w 11269336"/>
              <a:gd name="connsiteY233" fmla="*/ 2209817 h 2323145"/>
              <a:gd name="connsiteX234" fmla="*/ 1136097 w 11269336"/>
              <a:gd name="connsiteY234" fmla="*/ 2205112 h 2323145"/>
              <a:gd name="connsiteX235" fmla="*/ 988232 w 11269336"/>
              <a:gd name="connsiteY235" fmla="*/ 2235635 h 2323145"/>
              <a:gd name="connsiteX236" fmla="*/ 981959 w 11269336"/>
              <a:gd name="connsiteY236" fmla="*/ 2231607 h 2323145"/>
              <a:gd name="connsiteX237" fmla="*/ 938600 w 11269336"/>
              <a:gd name="connsiteY237" fmla="*/ 2238113 h 2323145"/>
              <a:gd name="connsiteX238" fmla="*/ 791788 w 11269336"/>
              <a:gd name="connsiteY238" fmla="*/ 2293224 h 2323145"/>
              <a:gd name="connsiteX239" fmla="*/ 706914 w 11269336"/>
              <a:gd name="connsiteY239" fmla="*/ 2305046 h 2323145"/>
              <a:gd name="connsiteX240" fmla="*/ 675971 w 11269336"/>
              <a:gd name="connsiteY240" fmla="*/ 2304030 h 2323145"/>
              <a:gd name="connsiteX241" fmla="*/ 624180 w 11269336"/>
              <a:gd name="connsiteY241" fmla="*/ 2302650 h 2323145"/>
              <a:gd name="connsiteX242" fmla="*/ 583453 w 11269336"/>
              <a:gd name="connsiteY242" fmla="*/ 2288788 h 2323145"/>
              <a:gd name="connsiteX243" fmla="*/ 540946 w 11269336"/>
              <a:gd name="connsiteY243" fmla="*/ 2292721 h 2323145"/>
              <a:gd name="connsiteX244" fmla="*/ 533680 w 11269336"/>
              <a:gd name="connsiteY244" fmla="*/ 2310233 h 2323145"/>
              <a:gd name="connsiteX245" fmla="*/ 487366 w 11269336"/>
              <a:gd name="connsiteY245" fmla="*/ 2309053 h 2323145"/>
              <a:gd name="connsiteX246" fmla="*/ 416820 w 11269336"/>
              <a:gd name="connsiteY246" fmla="*/ 2305443 h 2323145"/>
              <a:gd name="connsiteX247" fmla="*/ 376805 w 11269336"/>
              <a:gd name="connsiteY247" fmla="*/ 2307647 h 2323145"/>
              <a:gd name="connsiteX248" fmla="*/ 266777 w 11269336"/>
              <a:gd name="connsiteY248" fmla="*/ 2309012 h 2323145"/>
              <a:gd name="connsiteX249" fmla="*/ 156013 w 11269336"/>
              <a:gd name="connsiteY249" fmla="*/ 2306832 h 2323145"/>
              <a:gd name="connsiteX250" fmla="*/ 87258 w 11269336"/>
              <a:gd name="connsiteY250" fmla="*/ 2285511 h 2323145"/>
              <a:gd name="connsiteX251" fmla="*/ 23798 w 11269336"/>
              <a:gd name="connsiteY251" fmla="*/ 2281822 h 2323145"/>
              <a:gd name="connsiteX252" fmla="*/ 0 w 11269336"/>
              <a:gd name="connsiteY252" fmla="*/ 2285369 h 2323145"/>
              <a:gd name="connsiteX253" fmla="*/ 0 w 11269336"/>
              <a:gd name="connsiteY25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467257 w 11269336"/>
              <a:gd name="connsiteY141" fmla="*/ 2196121 h 2323145"/>
              <a:gd name="connsiteX142" fmla="*/ 4405765 w 11269336"/>
              <a:gd name="connsiteY142" fmla="*/ 2199902 h 2323145"/>
              <a:gd name="connsiteX143" fmla="*/ 4401354 w 11269336"/>
              <a:gd name="connsiteY143" fmla="*/ 2194745 h 2323145"/>
              <a:gd name="connsiteX144" fmla="*/ 4366646 w 11269336"/>
              <a:gd name="connsiteY144" fmla="*/ 2198564 h 2323145"/>
              <a:gd name="connsiteX145" fmla="*/ 4354009 w 11269336"/>
              <a:gd name="connsiteY145" fmla="*/ 2204984 h 2323145"/>
              <a:gd name="connsiteX146" fmla="*/ 4348284 w 11269336"/>
              <a:gd name="connsiteY146" fmla="*/ 2205270 h 2323145"/>
              <a:gd name="connsiteX147" fmla="*/ 4333906 w 11269336"/>
              <a:gd name="connsiteY147" fmla="*/ 2205251 h 2323145"/>
              <a:gd name="connsiteX148" fmla="*/ 4308819 w 11269336"/>
              <a:gd name="connsiteY148" fmla="*/ 2203822 h 2323145"/>
              <a:gd name="connsiteX149" fmla="*/ 4301210 w 11269336"/>
              <a:gd name="connsiteY149" fmla="*/ 2204456 h 2323145"/>
              <a:gd name="connsiteX150" fmla="*/ 4283095 w 11269336"/>
              <a:gd name="connsiteY150" fmla="*/ 2198177 h 2323145"/>
              <a:gd name="connsiteX151" fmla="*/ 4250119 w 11269336"/>
              <a:gd name="connsiteY151" fmla="*/ 2196342 h 2323145"/>
              <a:gd name="connsiteX152" fmla="*/ 4189203 w 11269336"/>
              <a:gd name="connsiteY152" fmla="*/ 2178994 h 2323145"/>
              <a:gd name="connsiteX153" fmla="*/ 4154035 w 11269336"/>
              <a:gd name="connsiteY153" fmla="*/ 2171950 h 2323145"/>
              <a:gd name="connsiteX154" fmla="*/ 4129569 w 11269336"/>
              <a:gd name="connsiteY154" fmla="*/ 2163850 h 2323145"/>
              <a:gd name="connsiteX155" fmla="*/ 4061250 w 11269336"/>
              <a:gd name="connsiteY155" fmla="*/ 2159236 h 2323145"/>
              <a:gd name="connsiteX156" fmla="*/ 3945480 w 11269336"/>
              <a:gd name="connsiteY156" fmla="*/ 2158279 h 2323145"/>
              <a:gd name="connsiteX157" fmla="*/ 3921468 w 11269336"/>
              <a:gd name="connsiteY157" fmla="*/ 2156588 h 2323145"/>
              <a:gd name="connsiteX158" fmla="*/ 3903348 w 11269336"/>
              <a:gd name="connsiteY158" fmla="*/ 2149220 h 2323145"/>
              <a:gd name="connsiteX159" fmla="*/ 3901342 w 11269336"/>
              <a:gd name="connsiteY159" fmla="*/ 2142355 h 2323145"/>
              <a:gd name="connsiteX160" fmla="*/ 3888539 w 11269336"/>
              <a:gd name="connsiteY160" fmla="*/ 2140476 h 2323145"/>
              <a:gd name="connsiteX161" fmla="*/ 3885662 w 11269336"/>
              <a:gd name="connsiteY161" fmla="*/ 2138740 h 2323145"/>
              <a:gd name="connsiteX162" fmla="*/ 3868627 w 11269336"/>
              <a:gd name="connsiteY162" fmla="*/ 2130023 h 2323145"/>
              <a:gd name="connsiteX163" fmla="*/ 3819177 w 11269336"/>
              <a:gd name="connsiteY163" fmla="*/ 2142111 h 2323145"/>
              <a:gd name="connsiteX164" fmla="*/ 3769100 w 11269336"/>
              <a:gd name="connsiteY164" fmla="*/ 2131731 h 2323145"/>
              <a:gd name="connsiteX165" fmla="*/ 3562752 w 11269336"/>
              <a:gd name="connsiteY165" fmla="*/ 2131785 h 2323145"/>
              <a:gd name="connsiteX166" fmla="*/ 3541402 w 11269336"/>
              <a:gd name="connsiteY166" fmla="*/ 2106821 h 2323145"/>
              <a:gd name="connsiteX167" fmla="*/ 3365341 w 11269336"/>
              <a:gd name="connsiteY167" fmla="*/ 2077638 h 2323145"/>
              <a:gd name="connsiteX168" fmla="*/ 3170922 w 11269336"/>
              <a:gd name="connsiteY168" fmla="*/ 2115957 h 2323145"/>
              <a:gd name="connsiteX169" fmla="*/ 3156256 w 11269336"/>
              <a:gd name="connsiteY169" fmla="*/ 2124773 h 2323145"/>
              <a:gd name="connsiteX170" fmla="*/ 3140298 w 11269336"/>
              <a:gd name="connsiteY170" fmla="*/ 2129182 h 2323145"/>
              <a:gd name="connsiteX171" fmla="*/ 3138514 w 11269336"/>
              <a:gd name="connsiteY171" fmla="*/ 2128069 h 2323145"/>
              <a:gd name="connsiteX172" fmla="*/ 3120467 w 11269336"/>
              <a:gd name="connsiteY172" fmla="*/ 2128281 h 2323145"/>
              <a:gd name="connsiteX173" fmla="*/ 3116175 w 11269336"/>
              <a:gd name="connsiteY173" fmla="*/ 2131633 h 2323145"/>
              <a:gd name="connsiteX174" fmla="*/ 3103685 w 11269336"/>
              <a:gd name="connsiteY174" fmla="*/ 2132814 h 2323145"/>
              <a:gd name="connsiteX175" fmla="*/ 3078794 w 11269336"/>
              <a:gd name="connsiteY175" fmla="*/ 2137935 h 2323145"/>
              <a:gd name="connsiteX176" fmla="*/ 3074407 w 11269336"/>
              <a:gd name="connsiteY176" fmla="*/ 2136274 h 2323145"/>
              <a:gd name="connsiteX177" fmla="*/ 3037285 w 11269336"/>
              <a:gd name="connsiteY177" fmla="*/ 2139919 h 2323145"/>
              <a:gd name="connsiteX178" fmla="*/ 3036901 w 11269336"/>
              <a:gd name="connsiteY178" fmla="*/ 2138726 h 2323145"/>
              <a:gd name="connsiteX179" fmla="*/ 3026996 w 11269336"/>
              <a:gd name="connsiteY179" fmla="*/ 2134322 h 2323145"/>
              <a:gd name="connsiteX180" fmla="*/ 3007772 w 11269336"/>
              <a:gd name="connsiteY180" fmla="*/ 2128742 h 2323145"/>
              <a:gd name="connsiteX181" fmla="*/ 2965030 w 11269336"/>
              <a:gd name="connsiteY181" fmla="*/ 2100494 h 2323145"/>
              <a:gd name="connsiteX182" fmla="*/ 2926342 w 11269336"/>
              <a:gd name="connsiteY182" fmla="*/ 2104155 h 2323145"/>
              <a:gd name="connsiteX183" fmla="*/ 2918608 w 11269336"/>
              <a:gd name="connsiteY183" fmla="*/ 2104215 h 2323145"/>
              <a:gd name="connsiteX184" fmla="*/ 2918475 w 11269336"/>
              <a:gd name="connsiteY184" fmla="*/ 2103937 h 2323145"/>
              <a:gd name="connsiteX185" fmla="*/ 2910360 w 11269336"/>
              <a:gd name="connsiteY185" fmla="*/ 2103444 h 2323145"/>
              <a:gd name="connsiteX186" fmla="*/ 2904507 w 11269336"/>
              <a:gd name="connsiteY186" fmla="*/ 2104326 h 2323145"/>
              <a:gd name="connsiteX187" fmla="*/ 2889503 w 11269336"/>
              <a:gd name="connsiteY187" fmla="*/ 2104443 h 2323145"/>
              <a:gd name="connsiteX188" fmla="*/ 2884480 w 11269336"/>
              <a:gd name="connsiteY188" fmla="*/ 2102626 h 2323145"/>
              <a:gd name="connsiteX189" fmla="*/ 2882689 w 11269336"/>
              <a:gd name="connsiteY189" fmla="*/ 2099228 h 2323145"/>
              <a:gd name="connsiteX190" fmla="*/ 2881291 w 11269336"/>
              <a:gd name="connsiteY190" fmla="*/ 2099618 h 2323145"/>
              <a:gd name="connsiteX191" fmla="*/ 2853979 w 11269336"/>
              <a:gd name="connsiteY191" fmla="*/ 2090388 h 2323145"/>
              <a:gd name="connsiteX192" fmla="*/ 2791790 w 11269336"/>
              <a:gd name="connsiteY192" fmla="*/ 2080332 h 2323145"/>
              <a:gd name="connsiteX193" fmla="*/ 2755844 w 11269336"/>
              <a:gd name="connsiteY193" fmla="*/ 2078874 h 2323145"/>
              <a:gd name="connsiteX194" fmla="*/ 2657742 w 11269336"/>
              <a:gd name="connsiteY194" fmla="*/ 2070179 h 2323145"/>
              <a:gd name="connsiteX195" fmla="*/ 2559549 w 11269336"/>
              <a:gd name="connsiteY195" fmla="*/ 2057873 h 2323145"/>
              <a:gd name="connsiteX196" fmla="*/ 2512054 w 11269336"/>
              <a:gd name="connsiteY196" fmla="*/ 2031671 h 2323145"/>
              <a:gd name="connsiteX197" fmla="*/ 2506437 w 11269336"/>
              <a:gd name="connsiteY197" fmla="*/ 2030918 h 2323145"/>
              <a:gd name="connsiteX198" fmla="*/ 2491752 w 11269336"/>
              <a:gd name="connsiteY198" fmla="*/ 2033906 h 2323145"/>
              <a:gd name="connsiteX199" fmla="*/ 2486338 w 11269336"/>
              <a:gd name="connsiteY199" fmla="*/ 2035862 h 2323145"/>
              <a:gd name="connsiteX200" fmla="*/ 2478186 w 11269336"/>
              <a:gd name="connsiteY200" fmla="*/ 2036953 h 2323145"/>
              <a:gd name="connsiteX201" fmla="*/ 2477950 w 11269336"/>
              <a:gd name="connsiteY201" fmla="*/ 2036715 h 2323145"/>
              <a:gd name="connsiteX202" fmla="*/ 2470381 w 11269336"/>
              <a:gd name="connsiteY202" fmla="*/ 2038256 h 2323145"/>
              <a:gd name="connsiteX203" fmla="*/ 2433781 w 11269336"/>
              <a:gd name="connsiteY203" fmla="*/ 2049140 h 2323145"/>
              <a:gd name="connsiteX204" fmla="*/ 2381172 w 11269336"/>
              <a:gd name="connsiteY204" fmla="*/ 2030645 h 2323145"/>
              <a:gd name="connsiteX205" fmla="*/ 2360198 w 11269336"/>
              <a:gd name="connsiteY205" fmla="*/ 2029059 h 2323145"/>
              <a:gd name="connsiteX206" fmla="*/ 2348815 w 11269336"/>
              <a:gd name="connsiteY206" fmla="*/ 2026798 h 2323145"/>
              <a:gd name="connsiteX207" fmla="*/ 2347988 w 11269336"/>
              <a:gd name="connsiteY207" fmla="*/ 2025745 h 2323145"/>
              <a:gd name="connsiteX208" fmla="*/ 2312920 w 11269336"/>
              <a:gd name="connsiteY208" fmla="*/ 2036311 h 2323145"/>
              <a:gd name="connsiteX209" fmla="*/ 2307986 w 11269336"/>
              <a:gd name="connsiteY209" fmla="*/ 2035583 h 2323145"/>
              <a:gd name="connsiteX210" fmla="*/ 2285481 w 11269336"/>
              <a:gd name="connsiteY210" fmla="*/ 2045197 h 2323145"/>
              <a:gd name="connsiteX211" fmla="*/ 2273666 w 11269336"/>
              <a:gd name="connsiteY211" fmla="*/ 2048710 h 2323145"/>
              <a:gd name="connsiteX212" fmla="*/ 2270719 w 11269336"/>
              <a:gd name="connsiteY212" fmla="*/ 2052702 h 2323145"/>
              <a:gd name="connsiteX213" fmla="*/ 2253080 w 11269336"/>
              <a:gd name="connsiteY213" fmla="*/ 2056363 h 2323145"/>
              <a:gd name="connsiteX214" fmla="*/ 2250906 w 11269336"/>
              <a:gd name="connsiteY214" fmla="*/ 2055654 h 2323145"/>
              <a:gd name="connsiteX215" fmla="*/ 2236905 w 11269336"/>
              <a:gd name="connsiteY215" fmla="*/ 2062882 h 2323145"/>
              <a:gd name="connsiteX216" fmla="*/ 2225830 w 11269336"/>
              <a:gd name="connsiteY216" fmla="*/ 2074027 h 2323145"/>
              <a:gd name="connsiteX217" fmla="*/ 2073776 w 11269336"/>
              <a:gd name="connsiteY217" fmla="*/ 2089244 h 2323145"/>
              <a:gd name="connsiteX218" fmla="*/ 1948256 w 11269336"/>
              <a:gd name="connsiteY218" fmla="*/ 2146616 h 2323145"/>
              <a:gd name="connsiteX219" fmla="*/ 1865582 w 11269336"/>
              <a:gd name="connsiteY219" fmla="*/ 2153738 h 2323145"/>
              <a:gd name="connsiteX220" fmla="*/ 1835210 w 11269336"/>
              <a:gd name="connsiteY220" fmla="*/ 2134244 h 2323145"/>
              <a:gd name="connsiteX221" fmla="*/ 1632661 w 11269336"/>
              <a:gd name="connsiteY221" fmla="*/ 2173882 h 2323145"/>
              <a:gd name="connsiteX222" fmla="*/ 1579590 w 11269336"/>
              <a:gd name="connsiteY222" fmla="*/ 2173680 h 2323145"/>
              <a:gd name="connsiteX223" fmla="*/ 1535601 w 11269336"/>
              <a:gd name="connsiteY223" fmla="*/ 2194590 h 2323145"/>
              <a:gd name="connsiteX224" fmla="*/ 1515594 w 11269336"/>
              <a:gd name="connsiteY224" fmla="*/ 2189622 h 2323145"/>
              <a:gd name="connsiteX225" fmla="*/ 1512113 w 11269336"/>
              <a:gd name="connsiteY225" fmla="*/ 2188534 h 2323145"/>
              <a:gd name="connsiteX226" fmla="*/ 1498838 w 11269336"/>
              <a:gd name="connsiteY226" fmla="*/ 2189213 h 2323145"/>
              <a:gd name="connsiteX227" fmla="*/ 1494279 w 11269336"/>
              <a:gd name="connsiteY227" fmla="*/ 2183112 h 2323145"/>
              <a:gd name="connsiteX228" fmla="*/ 1473714 w 11269336"/>
              <a:gd name="connsiteY228" fmla="*/ 2179625 h 2323145"/>
              <a:gd name="connsiteX229" fmla="*/ 1449503 w 11269336"/>
              <a:gd name="connsiteY229" fmla="*/ 2182633 h 2323145"/>
              <a:gd name="connsiteX230" fmla="*/ 1266687 w 11269336"/>
              <a:gd name="connsiteY230" fmla="*/ 2212688 h 2323145"/>
              <a:gd name="connsiteX231" fmla="*/ 1239614 w 11269336"/>
              <a:gd name="connsiteY231" fmla="*/ 2209727 h 2323145"/>
              <a:gd name="connsiteX232" fmla="*/ 1202436 w 11269336"/>
              <a:gd name="connsiteY232" fmla="*/ 2209817 h 2323145"/>
              <a:gd name="connsiteX233" fmla="*/ 1136097 w 11269336"/>
              <a:gd name="connsiteY233" fmla="*/ 2205112 h 2323145"/>
              <a:gd name="connsiteX234" fmla="*/ 988232 w 11269336"/>
              <a:gd name="connsiteY234" fmla="*/ 2235635 h 2323145"/>
              <a:gd name="connsiteX235" fmla="*/ 981959 w 11269336"/>
              <a:gd name="connsiteY235" fmla="*/ 2231607 h 2323145"/>
              <a:gd name="connsiteX236" fmla="*/ 938600 w 11269336"/>
              <a:gd name="connsiteY236" fmla="*/ 2238113 h 2323145"/>
              <a:gd name="connsiteX237" fmla="*/ 791788 w 11269336"/>
              <a:gd name="connsiteY237" fmla="*/ 2293224 h 2323145"/>
              <a:gd name="connsiteX238" fmla="*/ 706914 w 11269336"/>
              <a:gd name="connsiteY238" fmla="*/ 2305046 h 2323145"/>
              <a:gd name="connsiteX239" fmla="*/ 675971 w 11269336"/>
              <a:gd name="connsiteY239" fmla="*/ 2304030 h 2323145"/>
              <a:gd name="connsiteX240" fmla="*/ 624180 w 11269336"/>
              <a:gd name="connsiteY240" fmla="*/ 2302650 h 2323145"/>
              <a:gd name="connsiteX241" fmla="*/ 583453 w 11269336"/>
              <a:gd name="connsiteY241" fmla="*/ 2288788 h 2323145"/>
              <a:gd name="connsiteX242" fmla="*/ 540946 w 11269336"/>
              <a:gd name="connsiteY242" fmla="*/ 2292721 h 2323145"/>
              <a:gd name="connsiteX243" fmla="*/ 533680 w 11269336"/>
              <a:gd name="connsiteY243" fmla="*/ 2310233 h 2323145"/>
              <a:gd name="connsiteX244" fmla="*/ 487366 w 11269336"/>
              <a:gd name="connsiteY244" fmla="*/ 2309053 h 2323145"/>
              <a:gd name="connsiteX245" fmla="*/ 416820 w 11269336"/>
              <a:gd name="connsiteY245" fmla="*/ 2305443 h 2323145"/>
              <a:gd name="connsiteX246" fmla="*/ 376805 w 11269336"/>
              <a:gd name="connsiteY246" fmla="*/ 2307647 h 2323145"/>
              <a:gd name="connsiteX247" fmla="*/ 266777 w 11269336"/>
              <a:gd name="connsiteY247" fmla="*/ 2309012 h 2323145"/>
              <a:gd name="connsiteX248" fmla="*/ 156013 w 11269336"/>
              <a:gd name="connsiteY248" fmla="*/ 2306832 h 2323145"/>
              <a:gd name="connsiteX249" fmla="*/ 87258 w 11269336"/>
              <a:gd name="connsiteY249" fmla="*/ 2285511 h 2323145"/>
              <a:gd name="connsiteX250" fmla="*/ 23798 w 11269336"/>
              <a:gd name="connsiteY250" fmla="*/ 2281822 h 2323145"/>
              <a:gd name="connsiteX251" fmla="*/ 0 w 11269336"/>
              <a:gd name="connsiteY251" fmla="*/ 2285369 h 2323145"/>
              <a:gd name="connsiteX252" fmla="*/ 0 w 11269336"/>
              <a:gd name="connsiteY25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405765 w 11269336"/>
              <a:gd name="connsiteY141" fmla="*/ 2199902 h 2323145"/>
              <a:gd name="connsiteX142" fmla="*/ 4401354 w 11269336"/>
              <a:gd name="connsiteY142" fmla="*/ 2194745 h 2323145"/>
              <a:gd name="connsiteX143" fmla="*/ 4366646 w 11269336"/>
              <a:gd name="connsiteY143" fmla="*/ 2198564 h 2323145"/>
              <a:gd name="connsiteX144" fmla="*/ 4354009 w 11269336"/>
              <a:gd name="connsiteY144" fmla="*/ 2204984 h 2323145"/>
              <a:gd name="connsiteX145" fmla="*/ 4348284 w 11269336"/>
              <a:gd name="connsiteY145" fmla="*/ 2205270 h 2323145"/>
              <a:gd name="connsiteX146" fmla="*/ 4333906 w 11269336"/>
              <a:gd name="connsiteY146" fmla="*/ 2205251 h 2323145"/>
              <a:gd name="connsiteX147" fmla="*/ 4308819 w 11269336"/>
              <a:gd name="connsiteY147" fmla="*/ 2203822 h 2323145"/>
              <a:gd name="connsiteX148" fmla="*/ 4301210 w 11269336"/>
              <a:gd name="connsiteY148" fmla="*/ 2204456 h 2323145"/>
              <a:gd name="connsiteX149" fmla="*/ 4283095 w 11269336"/>
              <a:gd name="connsiteY149" fmla="*/ 2198177 h 2323145"/>
              <a:gd name="connsiteX150" fmla="*/ 4250119 w 11269336"/>
              <a:gd name="connsiteY150" fmla="*/ 2196342 h 2323145"/>
              <a:gd name="connsiteX151" fmla="*/ 4189203 w 11269336"/>
              <a:gd name="connsiteY151" fmla="*/ 2178994 h 2323145"/>
              <a:gd name="connsiteX152" fmla="*/ 4154035 w 11269336"/>
              <a:gd name="connsiteY152" fmla="*/ 2171950 h 2323145"/>
              <a:gd name="connsiteX153" fmla="*/ 4129569 w 11269336"/>
              <a:gd name="connsiteY153" fmla="*/ 2163850 h 2323145"/>
              <a:gd name="connsiteX154" fmla="*/ 4061250 w 11269336"/>
              <a:gd name="connsiteY154" fmla="*/ 2159236 h 2323145"/>
              <a:gd name="connsiteX155" fmla="*/ 3945480 w 11269336"/>
              <a:gd name="connsiteY155" fmla="*/ 2158279 h 2323145"/>
              <a:gd name="connsiteX156" fmla="*/ 3921468 w 11269336"/>
              <a:gd name="connsiteY156" fmla="*/ 2156588 h 2323145"/>
              <a:gd name="connsiteX157" fmla="*/ 3903348 w 11269336"/>
              <a:gd name="connsiteY157" fmla="*/ 2149220 h 2323145"/>
              <a:gd name="connsiteX158" fmla="*/ 3901342 w 11269336"/>
              <a:gd name="connsiteY158" fmla="*/ 2142355 h 2323145"/>
              <a:gd name="connsiteX159" fmla="*/ 3888539 w 11269336"/>
              <a:gd name="connsiteY159" fmla="*/ 2140476 h 2323145"/>
              <a:gd name="connsiteX160" fmla="*/ 3885662 w 11269336"/>
              <a:gd name="connsiteY160" fmla="*/ 2138740 h 2323145"/>
              <a:gd name="connsiteX161" fmla="*/ 3868627 w 11269336"/>
              <a:gd name="connsiteY161" fmla="*/ 2130023 h 2323145"/>
              <a:gd name="connsiteX162" fmla="*/ 3819177 w 11269336"/>
              <a:gd name="connsiteY162" fmla="*/ 2142111 h 2323145"/>
              <a:gd name="connsiteX163" fmla="*/ 3769100 w 11269336"/>
              <a:gd name="connsiteY163" fmla="*/ 2131731 h 2323145"/>
              <a:gd name="connsiteX164" fmla="*/ 3562752 w 11269336"/>
              <a:gd name="connsiteY164" fmla="*/ 2131785 h 2323145"/>
              <a:gd name="connsiteX165" fmla="*/ 3541402 w 11269336"/>
              <a:gd name="connsiteY165" fmla="*/ 2106821 h 2323145"/>
              <a:gd name="connsiteX166" fmla="*/ 3365341 w 11269336"/>
              <a:gd name="connsiteY166" fmla="*/ 2077638 h 2323145"/>
              <a:gd name="connsiteX167" fmla="*/ 3170922 w 11269336"/>
              <a:gd name="connsiteY167" fmla="*/ 2115957 h 2323145"/>
              <a:gd name="connsiteX168" fmla="*/ 3156256 w 11269336"/>
              <a:gd name="connsiteY168" fmla="*/ 2124773 h 2323145"/>
              <a:gd name="connsiteX169" fmla="*/ 3140298 w 11269336"/>
              <a:gd name="connsiteY169" fmla="*/ 2129182 h 2323145"/>
              <a:gd name="connsiteX170" fmla="*/ 3138514 w 11269336"/>
              <a:gd name="connsiteY170" fmla="*/ 2128069 h 2323145"/>
              <a:gd name="connsiteX171" fmla="*/ 3120467 w 11269336"/>
              <a:gd name="connsiteY171" fmla="*/ 2128281 h 2323145"/>
              <a:gd name="connsiteX172" fmla="*/ 3116175 w 11269336"/>
              <a:gd name="connsiteY172" fmla="*/ 2131633 h 2323145"/>
              <a:gd name="connsiteX173" fmla="*/ 3103685 w 11269336"/>
              <a:gd name="connsiteY173" fmla="*/ 2132814 h 2323145"/>
              <a:gd name="connsiteX174" fmla="*/ 3078794 w 11269336"/>
              <a:gd name="connsiteY174" fmla="*/ 2137935 h 2323145"/>
              <a:gd name="connsiteX175" fmla="*/ 3074407 w 11269336"/>
              <a:gd name="connsiteY175" fmla="*/ 2136274 h 2323145"/>
              <a:gd name="connsiteX176" fmla="*/ 3037285 w 11269336"/>
              <a:gd name="connsiteY176" fmla="*/ 2139919 h 2323145"/>
              <a:gd name="connsiteX177" fmla="*/ 3036901 w 11269336"/>
              <a:gd name="connsiteY177" fmla="*/ 2138726 h 2323145"/>
              <a:gd name="connsiteX178" fmla="*/ 3026996 w 11269336"/>
              <a:gd name="connsiteY178" fmla="*/ 2134322 h 2323145"/>
              <a:gd name="connsiteX179" fmla="*/ 3007772 w 11269336"/>
              <a:gd name="connsiteY179" fmla="*/ 2128742 h 2323145"/>
              <a:gd name="connsiteX180" fmla="*/ 2965030 w 11269336"/>
              <a:gd name="connsiteY180" fmla="*/ 2100494 h 2323145"/>
              <a:gd name="connsiteX181" fmla="*/ 2926342 w 11269336"/>
              <a:gd name="connsiteY181" fmla="*/ 2104155 h 2323145"/>
              <a:gd name="connsiteX182" fmla="*/ 2918608 w 11269336"/>
              <a:gd name="connsiteY182" fmla="*/ 2104215 h 2323145"/>
              <a:gd name="connsiteX183" fmla="*/ 2918475 w 11269336"/>
              <a:gd name="connsiteY183" fmla="*/ 2103937 h 2323145"/>
              <a:gd name="connsiteX184" fmla="*/ 2910360 w 11269336"/>
              <a:gd name="connsiteY184" fmla="*/ 2103444 h 2323145"/>
              <a:gd name="connsiteX185" fmla="*/ 2904507 w 11269336"/>
              <a:gd name="connsiteY185" fmla="*/ 2104326 h 2323145"/>
              <a:gd name="connsiteX186" fmla="*/ 2889503 w 11269336"/>
              <a:gd name="connsiteY186" fmla="*/ 2104443 h 2323145"/>
              <a:gd name="connsiteX187" fmla="*/ 2884480 w 11269336"/>
              <a:gd name="connsiteY187" fmla="*/ 2102626 h 2323145"/>
              <a:gd name="connsiteX188" fmla="*/ 2882689 w 11269336"/>
              <a:gd name="connsiteY188" fmla="*/ 2099228 h 2323145"/>
              <a:gd name="connsiteX189" fmla="*/ 2881291 w 11269336"/>
              <a:gd name="connsiteY189" fmla="*/ 2099618 h 2323145"/>
              <a:gd name="connsiteX190" fmla="*/ 2853979 w 11269336"/>
              <a:gd name="connsiteY190" fmla="*/ 2090388 h 2323145"/>
              <a:gd name="connsiteX191" fmla="*/ 2791790 w 11269336"/>
              <a:gd name="connsiteY191" fmla="*/ 2080332 h 2323145"/>
              <a:gd name="connsiteX192" fmla="*/ 2755844 w 11269336"/>
              <a:gd name="connsiteY192" fmla="*/ 2078874 h 2323145"/>
              <a:gd name="connsiteX193" fmla="*/ 2657742 w 11269336"/>
              <a:gd name="connsiteY193" fmla="*/ 2070179 h 2323145"/>
              <a:gd name="connsiteX194" fmla="*/ 2559549 w 11269336"/>
              <a:gd name="connsiteY194" fmla="*/ 2057873 h 2323145"/>
              <a:gd name="connsiteX195" fmla="*/ 2512054 w 11269336"/>
              <a:gd name="connsiteY195" fmla="*/ 2031671 h 2323145"/>
              <a:gd name="connsiteX196" fmla="*/ 2506437 w 11269336"/>
              <a:gd name="connsiteY196" fmla="*/ 2030918 h 2323145"/>
              <a:gd name="connsiteX197" fmla="*/ 2491752 w 11269336"/>
              <a:gd name="connsiteY197" fmla="*/ 2033906 h 2323145"/>
              <a:gd name="connsiteX198" fmla="*/ 2486338 w 11269336"/>
              <a:gd name="connsiteY198" fmla="*/ 2035862 h 2323145"/>
              <a:gd name="connsiteX199" fmla="*/ 2478186 w 11269336"/>
              <a:gd name="connsiteY199" fmla="*/ 2036953 h 2323145"/>
              <a:gd name="connsiteX200" fmla="*/ 2477950 w 11269336"/>
              <a:gd name="connsiteY200" fmla="*/ 2036715 h 2323145"/>
              <a:gd name="connsiteX201" fmla="*/ 2470381 w 11269336"/>
              <a:gd name="connsiteY201" fmla="*/ 2038256 h 2323145"/>
              <a:gd name="connsiteX202" fmla="*/ 2433781 w 11269336"/>
              <a:gd name="connsiteY202" fmla="*/ 2049140 h 2323145"/>
              <a:gd name="connsiteX203" fmla="*/ 2381172 w 11269336"/>
              <a:gd name="connsiteY203" fmla="*/ 2030645 h 2323145"/>
              <a:gd name="connsiteX204" fmla="*/ 2360198 w 11269336"/>
              <a:gd name="connsiteY204" fmla="*/ 2029059 h 2323145"/>
              <a:gd name="connsiteX205" fmla="*/ 2348815 w 11269336"/>
              <a:gd name="connsiteY205" fmla="*/ 2026798 h 2323145"/>
              <a:gd name="connsiteX206" fmla="*/ 2347988 w 11269336"/>
              <a:gd name="connsiteY206" fmla="*/ 2025745 h 2323145"/>
              <a:gd name="connsiteX207" fmla="*/ 2312920 w 11269336"/>
              <a:gd name="connsiteY207" fmla="*/ 2036311 h 2323145"/>
              <a:gd name="connsiteX208" fmla="*/ 2307986 w 11269336"/>
              <a:gd name="connsiteY208" fmla="*/ 2035583 h 2323145"/>
              <a:gd name="connsiteX209" fmla="*/ 2285481 w 11269336"/>
              <a:gd name="connsiteY209" fmla="*/ 2045197 h 2323145"/>
              <a:gd name="connsiteX210" fmla="*/ 2273666 w 11269336"/>
              <a:gd name="connsiteY210" fmla="*/ 2048710 h 2323145"/>
              <a:gd name="connsiteX211" fmla="*/ 2270719 w 11269336"/>
              <a:gd name="connsiteY211" fmla="*/ 2052702 h 2323145"/>
              <a:gd name="connsiteX212" fmla="*/ 2253080 w 11269336"/>
              <a:gd name="connsiteY212" fmla="*/ 2056363 h 2323145"/>
              <a:gd name="connsiteX213" fmla="*/ 2250906 w 11269336"/>
              <a:gd name="connsiteY213" fmla="*/ 2055654 h 2323145"/>
              <a:gd name="connsiteX214" fmla="*/ 2236905 w 11269336"/>
              <a:gd name="connsiteY214" fmla="*/ 2062882 h 2323145"/>
              <a:gd name="connsiteX215" fmla="*/ 2225830 w 11269336"/>
              <a:gd name="connsiteY215" fmla="*/ 2074027 h 2323145"/>
              <a:gd name="connsiteX216" fmla="*/ 2073776 w 11269336"/>
              <a:gd name="connsiteY216" fmla="*/ 2089244 h 2323145"/>
              <a:gd name="connsiteX217" fmla="*/ 1948256 w 11269336"/>
              <a:gd name="connsiteY217" fmla="*/ 2146616 h 2323145"/>
              <a:gd name="connsiteX218" fmla="*/ 1865582 w 11269336"/>
              <a:gd name="connsiteY218" fmla="*/ 2153738 h 2323145"/>
              <a:gd name="connsiteX219" fmla="*/ 1835210 w 11269336"/>
              <a:gd name="connsiteY219" fmla="*/ 2134244 h 2323145"/>
              <a:gd name="connsiteX220" fmla="*/ 1632661 w 11269336"/>
              <a:gd name="connsiteY220" fmla="*/ 2173882 h 2323145"/>
              <a:gd name="connsiteX221" fmla="*/ 1579590 w 11269336"/>
              <a:gd name="connsiteY221" fmla="*/ 2173680 h 2323145"/>
              <a:gd name="connsiteX222" fmla="*/ 1535601 w 11269336"/>
              <a:gd name="connsiteY222" fmla="*/ 2194590 h 2323145"/>
              <a:gd name="connsiteX223" fmla="*/ 1515594 w 11269336"/>
              <a:gd name="connsiteY223" fmla="*/ 2189622 h 2323145"/>
              <a:gd name="connsiteX224" fmla="*/ 1512113 w 11269336"/>
              <a:gd name="connsiteY224" fmla="*/ 2188534 h 2323145"/>
              <a:gd name="connsiteX225" fmla="*/ 1498838 w 11269336"/>
              <a:gd name="connsiteY225" fmla="*/ 2189213 h 2323145"/>
              <a:gd name="connsiteX226" fmla="*/ 1494279 w 11269336"/>
              <a:gd name="connsiteY226" fmla="*/ 2183112 h 2323145"/>
              <a:gd name="connsiteX227" fmla="*/ 1473714 w 11269336"/>
              <a:gd name="connsiteY227" fmla="*/ 2179625 h 2323145"/>
              <a:gd name="connsiteX228" fmla="*/ 1449503 w 11269336"/>
              <a:gd name="connsiteY228" fmla="*/ 2182633 h 2323145"/>
              <a:gd name="connsiteX229" fmla="*/ 1266687 w 11269336"/>
              <a:gd name="connsiteY229" fmla="*/ 2212688 h 2323145"/>
              <a:gd name="connsiteX230" fmla="*/ 1239614 w 11269336"/>
              <a:gd name="connsiteY230" fmla="*/ 2209727 h 2323145"/>
              <a:gd name="connsiteX231" fmla="*/ 1202436 w 11269336"/>
              <a:gd name="connsiteY231" fmla="*/ 2209817 h 2323145"/>
              <a:gd name="connsiteX232" fmla="*/ 1136097 w 11269336"/>
              <a:gd name="connsiteY232" fmla="*/ 2205112 h 2323145"/>
              <a:gd name="connsiteX233" fmla="*/ 988232 w 11269336"/>
              <a:gd name="connsiteY233" fmla="*/ 2235635 h 2323145"/>
              <a:gd name="connsiteX234" fmla="*/ 981959 w 11269336"/>
              <a:gd name="connsiteY234" fmla="*/ 2231607 h 2323145"/>
              <a:gd name="connsiteX235" fmla="*/ 938600 w 11269336"/>
              <a:gd name="connsiteY235" fmla="*/ 2238113 h 2323145"/>
              <a:gd name="connsiteX236" fmla="*/ 791788 w 11269336"/>
              <a:gd name="connsiteY236" fmla="*/ 2293224 h 2323145"/>
              <a:gd name="connsiteX237" fmla="*/ 706914 w 11269336"/>
              <a:gd name="connsiteY237" fmla="*/ 2305046 h 2323145"/>
              <a:gd name="connsiteX238" fmla="*/ 675971 w 11269336"/>
              <a:gd name="connsiteY238" fmla="*/ 2304030 h 2323145"/>
              <a:gd name="connsiteX239" fmla="*/ 624180 w 11269336"/>
              <a:gd name="connsiteY239" fmla="*/ 2302650 h 2323145"/>
              <a:gd name="connsiteX240" fmla="*/ 583453 w 11269336"/>
              <a:gd name="connsiteY240" fmla="*/ 2288788 h 2323145"/>
              <a:gd name="connsiteX241" fmla="*/ 540946 w 11269336"/>
              <a:gd name="connsiteY241" fmla="*/ 2292721 h 2323145"/>
              <a:gd name="connsiteX242" fmla="*/ 533680 w 11269336"/>
              <a:gd name="connsiteY242" fmla="*/ 2310233 h 2323145"/>
              <a:gd name="connsiteX243" fmla="*/ 487366 w 11269336"/>
              <a:gd name="connsiteY243" fmla="*/ 2309053 h 2323145"/>
              <a:gd name="connsiteX244" fmla="*/ 416820 w 11269336"/>
              <a:gd name="connsiteY244" fmla="*/ 2305443 h 2323145"/>
              <a:gd name="connsiteX245" fmla="*/ 376805 w 11269336"/>
              <a:gd name="connsiteY245" fmla="*/ 2307647 h 2323145"/>
              <a:gd name="connsiteX246" fmla="*/ 266777 w 11269336"/>
              <a:gd name="connsiteY246" fmla="*/ 2309012 h 2323145"/>
              <a:gd name="connsiteX247" fmla="*/ 156013 w 11269336"/>
              <a:gd name="connsiteY247" fmla="*/ 2306832 h 2323145"/>
              <a:gd name="connsiteX248" fmla="*/ 87258 w 11269336"/>
              <a:gd name="connsiteY248" fmla="*/ 2285511 h 2323145"/>
              <a:gd name="connsiteX249" fmla="*/ 23798 w 11269336"/>
              <a:gd name="connsiteY249" fmla="*/ 2281822 h 2323145"/>
              <a:gd name="connsiteX250" fmla="*/ 0 w 11269336"/>
              <a:gd name="connsiteY250" fmla="*/ 2285369 h 2323145"/>
              <a:gd name="connsiteX251" fmla="*/ 0 w 11269336"/>
              <a:gd name="connsiteY251" fmla="*/ 0 h 2323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Lst>
            <a:rect l="l" t="t" r="r" b="b"/>
            <a:pathLst>
              <a:path w="11269336" h="2323145">
                <a:moveTo>
                  <a:pt x="0" y="0"/>
                </a:moveTo>
                <a:lnTo>
                  <a:pt x="11269336" y="0"/>
                </a:lnTo>
                <a:lnTo>
                  <a:pt x="11268645" y="511"/>
                </a:lnTo>
                <a:cubicBezTo>
                  <a:pt x="11257520" y="14091"/>
                  <a:pt x="11248967" y="32073"/>
                  <a:pt x="11230739" y="37096"/>
                </a:cubicBezTo>
                <a:cubicBezTo>
                  <a:pt x="11194283" y="47141"/>
                  <a:pt x="11124351" y="55013"/>
                  <a:pt x="11082485" y="78590"/>
                </a:cubicBezTo>
                <a:cubicBezTo>
                  <a:pt x="11064655" y="69818"/>
                  <a:pt x="11049588" y="97621"/>
                  <a:pt x="11031776" y="79197"/>
                </a:cubicBezTo>
                <a:cubicBezTo>
                  <a:pt x="11016683" y="85023"/>
                  <a:pt x="11009945" y="92832"/>
                  <a:pt x="10995894" y="83459"/>
                </a:cubicBezTo>
                <a:cubicBezTo>
                  <a:pt x="10971843" y="134740"/>
                  <a:pt x="10888992" y="106042"/>
                  <a:pt x="10861177" y="147419"/>
                </a:cubicBezTo>
                <a:cubicBezTo>
                  <a:pt x="10850370" y="129415"/>
                  <a:pt x="10807086" y="138624"/>
                  <a:pt x="10782732" y="135645"/>
                </a:cubicBezTo>
                <a:cubicBezTo>
                  <a:pt x="10869014" y="196205"/>
                  <a:pt x="10693356" y="147304"/>
                  <a:pt x="10660773" y="179312"/>
                </a:cubicBezTo>
                <a:cubicBezTo>
                  <a:pt x="10667385" y="121467"/>
                  <a:pt x="10595265" y="182241"/>
                  <a:pt x="10564442" y="160738"/>
                </a:cubicBezTo>
                <a:cubicBezTo>
                  <a:pt x="10544419" y="190949"/>
                  <a:pt x="10518436" y="167191"/>
                  <a:pt x="10490200" y="183533"/>
                </a:cubicBezTo>
                <a:cubicBezTo>
                  <a:pt x="10423905" y="202688"/>
                  <a:pt x="10362764" y="244779"/>
                  <a:pt x="10271351" y="243104"/>
                </a:cubicBezTo>
                <a:cubicBezTo>
                  <a:pt x="10247818" y="329775"/>
                  <a:pt x="10135674" y="303068"/>
                  <a:pt x="10061033" y="364937"/>
                </a:cubicBezTo>
                <a:cubicBezTo>
                  <a:pt x="10014289" y="383940"/>
                  <a:pt x="9930032" y="360289"/>
                  <a:pt x="9921770" y="406154"/>
                </a:cubicBezTo>
                <a:cubicBezTo>
                  <a:pt x="9894276" y="384665"/>
                  <a:pt x="9881945" y="430851"/>
                  <a:pt x="9858388" y="439489"/>
                </a:cubicBezTo>
                <a:cubicBezTo>
                  <a:pt x="9835642" y="426888"/>
                  <a:pt x="9828901" y="443125"/>
                  <a:pt x="9811914" y="449865"/>
                </a:cubicBezTo>
                <a:cubicBezTo>
                  <a:pt x="9801869" y="441287"/>
                  <a:pt x="9787055" y="444835"/>
                  <a:pt x="9784394" y="457816"/>
                </a:cubicBezTo>
                <a:cubicBezTo>
                  <a:pt x="9797169" y="483924"/>
                  <a:pt x="9656844" y="450179"/>
                  <a:pt x="9656836" y="469967"/>
                </a:cubicBezTo>
                <a:cubicBezTo>
                  <a:pt x="9589537" y="485301"/>
                  <a:pt x="9662097" y="527310"/>
                  <a:pt x="9561575" y="559978"/>
                </a:cubicBezTo>
                <a:cubicBezTo>
                  <a:pt x="9479149" y="599104"/>
                  <a:pt x="9215234" y="670585"/>
                  <a:pt x="9162278" y="704724"/>
                </a:cubicBezTo>
                <a:cubicBezTo>
                  <a:pt x="9173017" y="730567"/>
                  <a:pt x="9063215" y="727685"/>
                  <a:pt x="9062863" y="754656"/>
                </a:cubicBezTo>
                <a:cubicBezTo>
                  <a:pt x="9021608" y="774940"/>
                  <a:pt x="8924639" y="816390"/>
                  <a:pt x="8914746" y="826428"/>
                </a:cubicBezTo>
                <a:lnTo>
                  <a:pt x="8917778" y="835198"/>
                </a:lnTo>
                <a:lnTo>
                  <a:pt x="8905560" y="838358"/>
                </a:lnTo>
                <a:lnTo>
                  <a:pt x="8897564" y="834287"/>
                </a:lnTo>
                <a:lnTo>
                  <a:pt x="8878040" y="844150"/>
                </a:lnTo>
                <a:cubicBezTo>
                  <a:pt x="8861112" y="848992"/>
                  <a:pt x="8812843" y="856499"/>
                  <a:pt x="8795998" y="863337"/>
                </a:cubicBezTo>
                <a:cubicBezTo>
                  <a:pt x="8792888" y="873975"/>
                  <a:pt x="8786153" y="880792"/>
                  <a:pt x="8776970" y="885177"/>
                </a:cubicBezTo>
                <a:lnTo>
                  <a:pt x="8755719" y="889754"/>
                </a:lnTo>
                <a:lnTo>
                  <a:pt x="8743257" y="904723"/>
                </a:lnTo>
                <a:cubicBezTo>
                  <a:pt x="8737642" y="908108"/>
                  <a:pt x="8730651" y="908759"/>
                  <a:pt x="8721366" y="904711"/>
                </a:cubicBezTo>
                <a:cubicBezTo>
                  <a:pt x="8711895" y="915873"/>
                  <a:pt x="8676250" y="900745"/>
                  <a:pt x="8678353" y="926318"/>
                </a:cubicBezTo>
                <a:cubicBezTo>
                  <a:pt x="8658506" y="928813"/>
                  <a:pt x="8647569" y="933735"/>
                  <a:pt x="8636849" y="937900"/>
                </a:cubicBezTo>
                <a:lnTo>
                  <a:pt x="8620213" y="943068"/>
                </a:lnTo>
                <a:lnTo>
                  <a:pt x="8612581" y="952695"/>
                </a:lnTo>
                <a:cubicBezTo>
                  <a:pt x="8605836" y="959769"/>
                  <a:pt x="8598255" y="964412"/>
                  <a:pt x="8589038" y="963892"/>
                </a:cubicBezTo>
                <a:lnTo>
                  <a:pt x="8579950" y="960899"/>
                </a:lnTo>
                <a:cubicBezTo>
                  <a:pt x="8579740" y="962476"/>
                  <a:pt x="8579529" y="964053"/>
                  <a:pt x="8579319" y="965630"/>
                </a:cubicBezTo>
                <a:cubicBezTo>
                  <a:pt x="8579138" y="972972"/>
                  <a:pt x="8576531" y="980010"/>
                  <a:pt x="8547429" y="984506"/>
                </a:cubicBezTo>
                <a:cubicBezTo>
                  <a:pt x="8529238" y="1001725"/>
                  <a:pt x="8505565" y="1015840"/>
                  <a:pt x="8478704" y="1025490"/>
                </a:cubicBezTo>
                <a:cubicBezTo>
                  <a:pt x="8473109" y="1019545"/>
                  <a:pt x="8465819" y="1032194"/>
                  <a:pt x="8461421" y="1035512"/>
                </a:cubicBezTo>
                <a:cubicBezTo>
                  <a:pt x="8459739" y="1031087"/>
                  <a:pt x="8447663" y="1032074"/>
                  <a:pt x="8445003" y="1036851"/>
                </a:cubicBezTo>
                <a:cubicBezTo>
                  <a:pt x="8366593" y="1075951"/>
                  <a:pt x="8398773" y="1021402"/>
                  <a:pt x="8357350" y="1060213"/>
                </a:cubicBezTo>
                <a:cubicBezTo>
                  <a:pt x="8349366" y="1063843"/>
                  <a:pt x="8342208" y="1063367"/>
                  <a:pt x="8335565" y="1061151"/>
                </a:cubicBezTo>
                <a:lnTo>
                  <a:pt x="8325267" y="1055919"/>
                </a:lnTo>
                <a:lnTo>
                  <a:pt x="8293586" y="1076144"/>
                </a:lnTo>
                <a:cubicBezTo>
                  <a:pt x="8277595" y="1084193"/>
                  <a:pt x="8260401" y="1090863"/>
                  <a:pt x="8242405" y="1095960"/>
                </a:cubicBezTo>
                <a:cubicBezTo>
                  <a:pt x="8226373" y="1101227"/>
                  <a:pt x="8224213" y="1102052"/>
                  <a:pt x="8197391" y="1107746"/>
                </a:cubicBezTo>
                <a:cubicBezTo>
                  <a:pt x="8090266" y="1152133"/>
                  <a:pt x="8141491" y="1082372"/>
                  <a:pt x="8081474" y="1130125"/>
                </a:cubicBezTo>
                <a:cubicBezTo>
                  <a:pt x="8070634" y="1134173"/>
                  <a:pt x="8061619" y="1132810"/>
                  <a:pt x="8053585" y="1129169"/>
                </a:cubicBezTo>
                <a:lnTo>
                  <a:pt x="8038422" y="1119092"/>
                </a:lnTo>
                <a:lnTo>
                  <a:pt x="8029450" y="1125592"/>
                </a:lnTo>
                <a:cubicBezTo>
                  <a:pt x="7992226" y="1133484"/>
                  <a:pt x="7978616" y="1122765"/>
                  <a:pt x="7959552" y="1140188"/>
                </a:cubicBezTo>
                <a:cubicBezTo>
                  <a:pt x="7922008" y="1119572"/>
                  <a:pt x="7937737" y="1141786"/>
                  <a:pt x="7914188" y="1150862"/>
                </a:cubicBezTo>
                <a:cubicBezTo>
                  <a:pt x="7896037" y="1160155"/>
                  <a:pt x="7933463" y="1163411"/>
                  <a:pt x="7914918" y="1168758"/>
                </a:cubicBezTo>
                <a:cubicBezTo>
                  <a:pt x="7893102" y="1165887"/>
                  <a:pt x="7898453" y="1187420"/>
                  <a:pt x="7875510" y="1183153"/>
                </a:cubicBezTo>
                <a:cubicBezTo>
                  <a:pt x="7877354" y="1165743"/>
                  <a:pt x="7834286" y="1194789"/>
                  <a:pt x="7829932" y="1180782"/>
                </a:cubicBezTo>
                <a:cubicBezTo>
                  <a:pt x="7816047" y="1204874"/>
                  <a:pt x="7801901" y="1181513"/>
                  <a:pt x="7779182" y="1192665"/>
                </a:cubicBezTo>
                <a:cubicBezTo>
                  <a:pt x="7769446" y="1202686"/>
                  <a:pt x="7761564" y="1205661"/>
                  <a:pt x="7748774" y="1199586"/>
                </a:cubicBezTo>
                <a:cubicBezTo>
                  <a:pt x="7704339" y="1247771"/>
                  <a:pt x="7717626" y="1207638"/>
                  <a:pt x="7671846" y="1231966"/>
                </a:cubicBezTo>
                <a:cubicBezTo>
                  <a:pt x="7632956" y="1255682"/>
                  <a:pt x="7587383" y="1275180"/>
                  <a:pt x="7554146" y="1319748"/>
                </a:cubicBezTo>
                <a:cubicBezTo>
                  <a:pt x="7548775" y="1331557"/>
                  <a:pt x="7531272" y="1339155"/>
                  <a:pt x="7515052" y="1336718"/>
                </a:cubicBezTo>
                <a:cubicBezTo>
                  <a:pt x="7512260" y="1336298"/>
                  <a:pt x="7509613" y="1335590"/>
                  <a:pt x="7507193" y="1334617"/>
                </a:cubicBezTo>
                <a:cubicBezTo>
                  <a:pt x="7488273" y="1365207"/>
                  <a:pt x="7468925" y="1356298"/>
                  <a:pt x="7461694" y="1375866"/>
                </a:cubicBezTo>
                <a:cubicBezTo>
                  <a:pt x="7422434" y="1391917"/>
                  <a:pt x="7384603" y="1382819"/>
                  <a:pt x="7377571" y="1400128"/>
                </a:cubicBezTo>
                <a:cubicBezTo>
                  <a:pt x="7356236" y="1403926"/>
                  <a:pt x="7322509" y="1393138"/>
                  <a:pt x="7311261" y="1412652"/>
                </a:cubicBezTo>
                <a:cubicBezTo>
                  <a:pt x="7305349" y="1400071"/>
                  <a:pt x="7289966" y="1428039"/>
                  <a:pt x="7275307" y="1422171"/>
                </a:cubicBezTo>
                <a:cubicBezTo>
                  <a:pt x="7264529" y="1416601"/>
                  <a:pt x="7257348" y="1423786"/>
                  <a:pt x="7247783" y="1426330"/>
                </a:cubicBezTo>
                <a:cubicBezTo>
                  <a:pt x="7233839" y="1423056"/>
                  <a:pt x="7194363" y="1442037"/>
                  <a:pt x="7185047" y="1451812"/>
                </a:cubicBezTo>
                <a:cubicBezTo>
                  <a:pt x="7164447" y="1483396"/>
                  <a:pt x="7101577" y="1475742"/>
                  <a:pt x="7084117" y="1500281"/>
                </a:cubicBezTo>
                <a:cubicBezTo>
                  <a:pt x="7076899" y="1504821"/>
                  <a:pt x="7069494" y="1507565"/>
                  <a:pt x="7062011" y="1509183"/>
                </a:cubicBezTo>
                <a:lnTo>
                  <a:pt x="7040555" y="1511207"/>
                </a:lnTo>
                <a:lnTo>
                  <a:pt x="7033438" y="1506772"/>
                </a:lnTo>
                <a:lnTo>
                  <a:pt x="7020886" y="1510764"/>
                </a:lnTo>
                <a:lnTo>
                  <a:pt x="7017033" y="1510650"/>
                </a:lnTo>
                <a:lnTo>
                  <a:pt x="6995460" y="1511173"/>
                </a:lnTo>
                <a:cubicBezTo>
                  <a:pt x="7010208" y="1537643"/>
                  <a:pt x="6938512" y="1522467"/>
                  <a:pt x="6962144" y="1541508"/>
                </a:cubicBezTo>
                <a:cubicBezTo>
                  <a:pt x="6926351" y="1550586"/>
                  <a:pt x="6958236" y="1566326"/>
                  <a:pt x="6910674" y="1554793"/>
                </a:cubicBezTo>
                <a:cubicBezTo>
                  <a:pt x="6859225" y="1589274"/>
                  <a:pt x="6769015" y="1598548"/>
                  <a:pt x="6732152" y="1642538"/>
                </a:cubicBezTo>
                <a:cubicBezTo>
                  <a:pt x="6734901" y="1628031"/>
                  <a:pt x="6709146" y="1622413"/>
                  <a:pt x="6694106" y="1632377"/>
                </a:cubicBezTo>
                <a:cubicBezTo>
                  <a:pt x="6702628" y="1575914"/>
                  <a:pt x="6638899" y="1692862"/>
                  <a:pt x="6617223" y="1659889"/>
                </a:cubicBezTo>
                <a:cubicBezTo>
                  <a:pt x="6623246" y="1693349"/>
                  <a:pt x="6561228" y="1764690"/>
                  <a:pt x="6521138" y="1744340"/>
                </a:cubicBezTo>
                <a:cubicBezTo>
                  <a:pt x="6469831" y="1761656"/>
                  <a:pt x="6438109" y="1796731"/>
                  <a:pt x="6380677" y="1796883"/>
                </a:cubicBezTo>
                <a:cubicBezTo>
                  <a:pt x="6379865" y="1801686"/>
                  <a:pt x="6377810" y="1805986"/>
                  <a:pt x="6374897" y="1809910"/>
                </a:cubicBezTo>
                <a:lnTo>
                  <a:pt x="6364545" y="1820090"/>
                </a:lnTo>
                <a:lnTo>
                  <a:pt x="6362126" y="1819991"/>
                </a:lnTo>
                <a:cubicBezTo>
                  <a:pt x="6353055" y="1821720"/>
                  <a:pt x="6348796" y="1824537"/>
                  <a:pt x="6346673" y="1827824"/>
                </a:cubicBezTo>
                <a:lnTo>
                  <a:pt x="6345588" y="1832232"/>
                </a:lnTo>
                <a:lnTo>
                  <a:pt x="6335708" y="1838451"/>
                </a:lnTo>
                <a:lnTo>
                  <a:pt x="6318182" y="1852975"/>
                </a:lnTo>
                <a:lnTo>
                  <a:pt x="6313084" y="1853561"/>
                </a:lnTo>
                <a:lnTo>
                  <a:pt x="6283816" y="1872148"/>
                </a:lnTo>
                <a:lnTo>
                  <a:pt x="6282550" y="1871392"/>
                </a:lnTo>
                <a:cubicBezTo>
                  <a:pt x="6279041" y="1870121"/>
                  <a:pt x="6275192" y="1869982"/>
                  <a:pt x="6270527" y="1872208"/>
                </a:cubicBezTo>
                <a:cubicBezTo>
                  <a:pt x="6265029" y="1853962"/>
                  <a:pt x="6262790" y="1867903"/>
                  <a:pt x="6249518" y="1876079"/>
                </a:cubicBezTo>
                <a:cubicBezTo>
                  <a:pt x="6238019" y="1849564"/>
                  <a:pt x="6207959" y="1881750"/>
                  <a:pt x="6190386" y="1872478"/>
                </a:cubicBezTo>
                <a:cubicBezTo>
                  <a:pt x="6180893" y="1879083"/>
                  <a:pt x="6170646" y="1885584"/>
                  <a:pt x="6159777" y="1891745"/>
                </a:cubicBezTo>
                <a:lnTo>
                  <a:pt x="6153131" y="1895079"/>
                </a:lnTo>
                <a:lnTo>
                  <a:pt x="6152798" y="1894920"/>
                </a:lnTo>
                <a:cubicBezTo>
                  <a:pt x="6150925" y="1895166"/>
                  <a:pt x="6148578" y="1896082"/>
                  <a:pt x="6145388" y="1897990"/>
                </a:cubicBezTo>
                <a:lnTo>
                  <a:pt x="6141014" y="1901155"/>
                </a:lnTo>
                <a:lnTo>
                  <a:pt x="6128122" y="1907623"/>
                </a:lnTo>
                <a:lnTo>
                  <a:pt x="6122351" y="1908359"/>
                </a:lnTo>
                <a:cubicBezTo>
                  <a:pt x="6099508" y="1905910"/>
                  <a:pt x="6088334" y="1869006"/>
                  <a:pt x="6064750" y="1896394"/>
                </a:cubicBezTo>
                <a:cubicBezTo>
                  <a:pt x="6025977" y="1903785"/>
                  <a:pt x="5997095" y="1889190"/>
                  <a:pt x="5964230" y="1910038"/>
                </a:cubicBezTo>
                <a:cubicBezTo>
                  <a:pt x="5927910" y="1916874"/>
                  <a:pt x="5894873" y="1914928"/>
                  <a:pt x="5865399" y="1926966"/>
                </a:cubicBezTo>
                <a:cubicBezTo>
                  <a:pt x="5851644" y="1923038"/>
                  <a:pt x="5839380" y="1922808"/>
                  <a:pt x="5829951" y="1934755"/>
                </a:cubicBezTo>
                <a:cubicBezTo>
                  <a:pt x="5795498" y="1938369"/>
                  <a:pt x="5784532" y="1926246"/>
                  <a:pt x="5765285" y="1941322"/>
                </a:cubicBezTo>
                <a:cubicBezTo>
                  <a:pt x="5741789" y="1922874"/>
                  <a:pt x="5742385" y="1931607"/>
                  <a:pt x="5734750" y="1939793"/>
                </a:cubicBezTo>
                <a:lnTo>
                  <a:pt x="5733569" y="1940505"/>
                </a:lnTo>
                <a:lnTo>
                  <a:pt x="5730329" y="1937845"/>
                </a:lnTo>
                <a:lnTo>
                  <a:pt x="5724661" y="1937455"/>
                </a:lnTo>
                <a:lnTo>
                  <a:pt x="5710186" y="1941370"/>
                </a:lnTo>
                <a:lnTo>
                  <a:pt x="5704910" y="1943663"/>
                </a:lnTo>
                <a:cubicBezTo>
                  <a:pt x="5701213" y="1944937"/>
                  <a:pt x="5698678" y="1945391"/>
                  <a:pt x="5696836" y="1945271"/>
                </a:cubicBezTo>
                <a:lnTo>
                  <a:pt x="5696583" y="1945050"/>
                </a:lnTo>
                <a:lnTo>
                  <a:pt x="5689123" y="1947067"/>
                </a:lnTo>
                <a:cubicBezTo>
                  <a:pt x="5676655" y="1951072"/>
                  <a:pt x="5664639" y="1955533"/>
                  <a:pt x="5653291" y="1960245"/>
                </a:cubicBezTo>
                <a:cubicBezTo>
                  <a:pt x="5640346" y="1947636"/>
                  <a:pt x="5600180" y="1973739"/>
                  <a:pt x="5599385" y="1945198"/>
                </a:cubicBezTo>
                <a:cubicBezTo>
                  <a:pt x="5583913" y="1950736"/>
                  <a:pt x="5576590" y="1964134"/>
                  <a:pt x="5578300" y="1944963"/>
                </a:cubicBezTo>
                <a:cubicBezTo>
                  <a:pt x="5573104" y="1946266"/>
                  <a:pt x="5569560" y="1945382"/>
                  <a:pt x="5566758" y="1943441"/>
                </a:cubicBezTo>
                <a:lnTo>
                  <a:pt x="5565857" y="1942445"/>
                </a:lnTo>
                <a:lnTo>
                  <a:pt x="5531534" y="1955208"/>
                </a:lnTo>
                <a:lnTo>
                  <a:pt x="5526552" y="1954799"/>
                </a:lnTo>
                <a:lnTo>
                  <a:pt x="5504723" y="1965811"/>
                </a:lnTo>
                <a:lnTo>
                  <a:pt x="5493156" y="1970063"/>
                </a:lnTo>
                <a:lnTo>
                  <a:pt x="5490486" y="1974227"/>
                </a:lnTo>
                <a:cubicBezTo>
                  <a:pt x="5487271" y="1977077"/>
                  <a:pt x="5482233" y="1979045"/>
                  <a:pt x="5473107" y="1979001"/>
                </a:cubicBezTo>
                <a:lnTo>
                  <a:pt x="5470885" y="1978432"/>
                </a:lnTo>
                <a:lnTo>
                  <a:pt x="5457393" y="1986525"/>
                </a:lnTo>
                <a:cubicBezTo>
                  <a:pt x="5453194" y="1989853"/>
                  <a:pt x="5449663" y="1993721"/>
                  <a:pt x="5447102" y="1998329"/>
                </a:cubicBezTo>
                <a:cubicBezTo>
                  <a:pt x="5386283" y="2017364"/>
                  <a:pt x="5223545" y="2015483"/>
                  <a:pt x="5159151" y="2029640"/>
                </a:cubicBezTo>
                <a:cubicBezTo>
                  <a:pt x="5141359" y="2036610"/>
                  <a:pt x="5090827" y="2076822"/>
                  <a:pt x="5098838" y="2062961"/>
                </a:cubicBezTo>
                <a:cubicBezTo>
                  <a:pt x="5047883" y="2099457"/>
                  <a:pt x="4922007" y="2111466"/>
                  <a:pt x="4860988" y="2135698"/>
                </a:cubicBezTo>
                <a:cubicBezTo>
                  <a:pt x="4805413" y="2152292"/>
                  <a:pt x="4784714" y="2158665"/>
                  <a:pt x="4765388" y="2162525"/>
                </a:cubicBezTo>
                <a:cubicBezTo>
                  <a:pt x="4758560" y="2161978"/>
                  <a:pt x="4751823" y="2160531"/>
                  <a:pt x="4745033" y="2158859"/>
                </a:cubicBezTo>
                <a:lnTo>
                  <a:pt x="4741475" y="2157998"/>
                </a:lnTo>
                <a:lnTo>
                  <a:pt x="4728247" y="2159526"/>
                </a:lnTo>
                <a:lnTo>
                  <a:pt x="4723263" y="2153742"/>
                </a:lnTo>
                <a:lnTo>
                  <a:pt x="4593061" y="2171597"/>
                </a:lnTo>
                <a:lnTo>
                  <a:pt x="4405765" y="2199902"/>
                </a:lnTo>
                <a:cubicBezTo>
                  <a:pt x="4403942" y="2198353"/>
                  <a:pt x="4402457" y="2196614"/>
                  <a:pt x="4401354" y="2194745"/>
                </a:cubicBezTo>
                <a:lnTo>
                  <a:pt x="4366646" y="2198564"/>
                </a:lnTo>
                <a:lnTo>
                  <a:pt x="4354009" y="2204984"/>
                </a:lnTo>
                <a:lnTo>
                  <a:pt x="4348284" y="2205270"/>
                </a:lnTo>
                <a:lnTo>
                  <a:pt x="4333906" y="2205251"/>
                </a:lnTo>
                <a:cubicBezTo>
                  <a:pt x="4326429" y="2204713"/>
                  <a:pt x="4318024" y="2203940"/>
                  <a:pt x="4308819" y="2203822"/>
                </a:cubicBezTo>
                <a:lnTo>
                  <a:pt x="4301210" y="2204456"/>
                </a:lnTo>
                <a:lnTo>
                  <a:pt x="4283095" y="2198177"/>
                </a:lnTo>
                <a:cubicBezTo>
                  <a:pt x="4269863" y="2193337"/>
                  <a:pt x="4259612" y="2190345"/>
                  <a:pt x="4250119" y="2196342"/>
                </a:cubicBezTo>
                <a:cubicBezTo>
                  <a:pt x="4230702" y="2190559"/>
                  <a:pt x="4213171" y="2166890"/>
                  <a:pt x="4189203" y="2178994"/>
                </a:cubicBezTo>
                <a:cubicBezTo>
                  <a:pt x="4194512" y="2165594"/>
                  <a:pt x="4160734" y="2183257"/>
                  <a:pt x="4154035" y="2171950"/>
                </a:cubicBezTo>
                <a:cubicBezTo>
                  <a:pt x="4150098" y="2162547"/>
                  <a:pt x="4138934" y="2165714"/>
                  <a:pt x="4129569" y="2163850"/>
                </a:cubicBezTo>
                <a:cubicBezTo>
                  <a:pt x="4121391" y="2155090"/>
                  <a:pt x="4076089" y="2154737"/>
                  <a:pt x="4061250" y="2159236"/>
                </a:cubicBezTo>
                <a:cubicBezTo>
                  <a:pt x="4020618" y="2177811"/>
                  <a:pt x="3978175" y="2144465"/>
                  <a:pt x="3945480" y="2158279"/>
                </a:cubicBezTo>
                <a:cubicBezTo>
                  <a:pt x="3936362" y="2159139"/>
                  <a:pt x="3928502" y="2158369"/>
                  <a:pt x="3921468" y="2156588"/>
                </a:cubicBezTo>
                <a:lnTo>
                  <a:pt x="3903348" y="2149220"/>
                </a:lnTo>
                <a:lnTo>
                  <a:pt x="3901342" y="2142355"/>
                </a:lnTo>
                <a:lnTo>
                  <a:pt x="3888539" y="2140476"/>
                </a:lnTo>
                <a:lnTo>
                  <a:pt x="3885662" y="2138740"/>
                </a:lnTo>
                <a:cubicBezTo>
                  <a:pt x="3880178" y="2135398"/>
                  <a:pt x="3874645" y="2132286"/>
                  <a:pt x="3868627" y="2130023"/>
                </a:cubicBezTo>
                <a:cubicBezTo>
                  <a:pt x="3859240" y="2159198"/>
                  <a:pt x="3815892" y="2115590"/>
                  <a:pt x="3819177" y="2142111"/>
                </a:cubicBezTo>
                <a:cubicBezTo>
                  <a:pt x="3784478" y="2134756"/>
                  <a:pt x="3796708" y="2161930"/>
                  <a:pt x="3769100" y="2131731"/>
                </a:cubicBezTo>
                <a:cubicBezTo>
                  <a:pt x="3702423" y="2139704"/>
                  <a:pt x="3625642" y="2109386"/>
                  <a:pt x="3562752" y="2131785"/>
                </a:cubicBezTo>
                <a:cubicBezTo>
                  <a:pt x="3576244" y="2120400"/>
                  <a:pt x="3560801" y="2104591"/>
                  <a:pt x="3541402" y="2106821"/>
                </a:cubicBezTo>
                <a:cubicBezTo>
                  <a:pt x="3592232" y="2061584"/>
                  <a:pt x="3356194" y="2115384"/>
                  <a:pt x="3365341" y="2077638"/>
                </a:cubicBezTo>
                <a:cubicBezTo>
                  <a:pt x="3303594" y="2079161"/>
                  <a:pt x="3221644" y="2111487"/>
                  <a:pt x="3170922" y="2115957"/>
                </a:cubicBezTo>
                <a:cubicBezTo>
                  <a:pt x="3166532" y="2119769"/>
                  <a:pt x="3161579" y="2122617"/>
                  <a:pt x="3156256" y="2124773"/>
                </a:cubicBezTo>
                <a:lnTo>
                  <a:pt x="3140298" y="2129182"/>
                </a:lnTo>
                <a:lnTo>
                  <a:pt x="3138514" y="2128069"/>
                </a:lnTo>
                <a:cubicBezTo>
                  <a:pt x="3130169" y="2125710"/>
                  <a:pt x="3124679" y="2126336"/>
                  <a:pt x="3120467" y="2128281"/>
                </a:cubicBezTo>
                <a:lnTo>
                  <a:pt x="3116175" y="2131633"/>
                </a:lnTo>
                <a:lnTo>
                  <a:pt x="3103685" y="2132814"/>
                </a:lnTo>
                <a:lnTo>
                  <a:pt x="3078794" y="2137935"/>
                </a:lnTo>
                <a:lnTo>
                  <a:pt x="3074407" y="2136274"/>
                </a:lnTo>
                <a:lnTo>
                  <a:pt x="3037285" y="2139919"/>
                </a:lnTo>
                <a:lnTo>
                  <a:pt x="3036901" y="2138726"/>
                </a:lnTo>
                <a:cubicBezTo>
                  <a:pt x="3035193" y="2136135"/>
                  <a:pt x="3032337" y="2134379"/>
                  <a:pt x="3026996" y="2134322"/>
                </a:cubicBezTo>
                <a:cubicBezTo>
                  <a:pt x="3037063" y="2116196"/>
                  <a:pt x="3024412" y="2127308"/>
                  <a:pt x="3007772" y="2128742"/>
                </a:cubicBezTo>
                <a:cubicBezTo>
                  <a:pt x="3019697" y="2100910"/>
                  <a:pt x="2971305" y="2115987"/>
                  <a:pt x="2965030" y="2100494"/>
                </a:cubicBezTo>
                <a:cubicBezTo>
                  <a:pt x="2952539" y="2102174"/>
                  <a:pt x="2939545" y="2103445"/>
                  <a:pt x="2926342" y="2104155"/>
                </a:cubicBezTo>
                <a:lnTo>
                  <a:pt x="2918608" y="2104215"/>
                </a:lnTo>
                <a:cubicBezTo>
                  <a:pt x="2918564" y="2104122"/>
                  <a:pt x="2918519" y="2104030"/>
                  <a:pt x="2918475" y="2103937"/>
                </a:cubicBezTo>
                <a:cubicBezTo>
                  <a:pt x="2916840" y="2103354"/>
                  <a:pt x="2914314" y="2103149"/>
                  <a:pt x="2910360" y="2103444"/>
                </a:cubicBezTo>
                <a:lnTo>
                  <a:pt x="2904507" y="2104326"/>
                </a:lnTo>
                <a:lnTo>
                  <a:pt x="2889503" y="2104443"/>
                </a:lnTo>
                <a:lnTo>
                  <a:pt x="2884480" y="2102626"/>
                </a:lnTo>
                <a:lnTo>
                  <a:pt x="2882689" y="2099228"/>
                </a:lnTo>
                <a:lnTo>
                  <a:pt x="2881291" y="2099618"/>
                </a:lnTo>
                <a:cubicBezTo>
                  <a:pt x="2870663" y="2105606"/>
                  <a:pt x="2867338" y="2114210"/>
                  <a:pt x="2853979" y="2090388"/>
                </a:cubicBezTo>
                <a:cubicBezTo>
                  <a:pt x="2829652" y="2100099"/>
                  <a:pt x="2824975" y="2085577"/>
                  <a:pt x="2791790" y="2080332"/>
                </a:cubicBezTo>
                <a:cubicBezTo>
                  <a:pt x="2777850" y="2089504"/>
                  <a:pt x="2766709" y="2086170"/>
                  <a:pt x="2755844" y="2078874"/>
                </a:cubicBezTo>
                <a:cubicBezTo>
                  <a:pt x="2723488" y="2083049"/>
                  <a:pt x="2694065" y="2072780"/>
                  <a:pt x="2657742" y="2070179"/>
                </a:cubicBezTo>
                <a:cubicBezTo>
                  <a:pt x="2618372" y="2082020"/>
                  <a:pt x="2598368" y="2060559"/>
                  <a:pt x="2559549" y="2057873"/>
                </a:cubicBezTo>
                <a:cubicBezTo>
                  <a:pt x="2525789" y="2078403"/>
                  <a:pt x="2531908" y="2039838"/>
                  <a:pt x="2512054" y="2031671"/>
                </a:cubicBezTo>
                <a:lnTo>
                  <a:pt x="2506437" y="2030918"/>
                </a:lnTo>
                <a:lnTo>
                  <a:pt x="2491752" y="2033906"/>
                </a:lnTo>
                <a:lnTo>
                  <a:pt x="2486338" y="2035862"/>
                </a:lnTo>
                <a:cubicBezTo>
                  <a:pt x="2482568" y="2036899"/>
                  <a:pt x="2480011" y="2037191"/>
                  <a:pt x="2478186" y="2036953"/>
                </a:cubicBezTo>
                <a:lnTo>
                  <a:pt x="2477950" y="2036715"/>
                </a:lnTo>
                <a:lnTo>
                  <a:pt x="2470381" y="2038256"/>
                </a:lnTo>
                <a:cubicBezTo>
                  <a:pt x="2457686" y="2041461"/>
                  <a:pt x="2445410" y="2045155"/>
                  <a:pt x="2433781" y="2049140"/>
                </a:cubicBezTo>
                <a:cubicBezTo>
                  <a:pt x="2421781" y="2035703"/>
                  <a:pt x="2379959" y="2059234"/>
                  <a:pt x="2381172" y="2030645"/>
                </a:cubicBezTo>
                <a:cubicBezTo>
                  <a:pt x="2365380" y="2035192"/>
                  <a:pt x="2357148" y="2048120"/>
                  <a:pt x="2360198" y="2029059"/>
                </a:cubicBezTo>
                <a:cubicBezTo>
                  <a:pt x="2354933" y="2030031"/>
                  <a:pt x="2351467" y="2028919"/>
                  <a:pt x="2348815" y="2026798"/>
                </a:cubicBezTo>
                <a:lnTo>
                  <a:pt x="2347988" y="2025745"/>
                </a:lnTo>
                <a:lnTo>
                  <a:pt x="2312920" y="2036311"/>
                </a:lnTo>
                <a:lnTo>
                  <a:pt x="2307986" y="2035583"/>
                </a:lnTo>
                <a:lnTo>
                  <a:pt x="2285481" y="2045197"/>
                </a:lnTo>
                <a:lnTo>
                  <a:pt x="2273666" y="2048710"/>
                </a:lnTo>
                <a:lnTo>
                  <a:pt x="2270719" y="2052702"/>
                </a:lnTo>
                <a:cubicBezTo>
                  <a:pt x="2267315" y="2055347"/>
                  <a:pt x="2262161" y="2056992"/>
                  <a:pt x="2253080" y="2056363"/>
                </a:cubicBezTo>
                <a:lnTo>
                  <a:pt x="2250906" y="2055654"/>
                </a:lnTo>
                <a:lnTo>
                  <a:pt x="2236905" y="2062882"/>
                </a:lnTo>
                <a:cubicBezTo>
                  <a:pt x="2232493" y="2065942"/>
                  <a:pt x="2228705" y="2069583"/>
                  <a:pt x="2225830" y="2074027"/>
                </a:cubicBezTo>
                <a:cubicBezTo>
                  <a:pt x="2173117" y="2059597"/>
                  <a:pt x="2128486" y="2085502"/>
                  <a:pt x="2073776" y="2089244"/>
                </a:cubicBezTo>
                <a:cubicBezTo>
                  <a:pt x="2046050" y="2059365"/>
                  <a:pt x="1957570" y="2112693"/>
                  <a:pt x="1948256" y="2146616"/>
                </a:cubicBezTo>
                <a:cubicBezTo>
                  <a:pt x="1943005" y="2109192"/>
                  <a:pt x="1832736" y="2206239"/>
                  <a:pt x="1865582" y="2153738"/>
                </a:cubicBezTo>
                <a:cubicBezTo>
                  <a:pt x="1847376" y="2159567"/>
                  <a:pt x="1826258" y="2147592"/>
                  <a:pt x="1835210" y="2134244"/>
                </a:cubicBezTo>
                <a:cubicBezTo>
                  <a:pt x="1781916" y="2167476"/>
                  <a:pt x="1695112" y="2153556"/>
                  <a:pt x="1632661" y="2173882"/>
                </a:cubicBezTo>
                <a:cubicBezTo>
                  <a:pt x="1594177" y="2150642"/>
                  <a:pt x="1616426" y="2173975"/>
                  <a:pt x="1579590" y="2173680"/>
                </a:cubicBezTo>
                <a:cubicBezTo>
                  <a:pt x="1592812" y="2198112"/>
                  <a:pt x="1533818" y="2165220"/>
                  <a:pt x="1535601" y="2194590"/>
                </a:cubicBezTo>
                <a:cubicBezTo>
                  <a:pt x="1528840" y="2193608"/>
                  <a:pt x="1522236" y="2191728"/>
                  <a:pt x="1515594" y="2189622"/>
                </a:cubicBezTo>
                <a:lnTo>
                  <a:pt x="1512113" y="2188534"/>
                </a:lnTo>
                <a:lnTo>
                  <a:pt x="1498838" y="2189213"/>
                </a:lnTo>
                <a:lnTo>
                  <a:pt x="1494279" y="2183112"/>
                </a:lnTo>
                <a:lnTo>
                  <a:pt x="1473714" y="2179625"/>
                </a:lnTo>
                <a:cubicBezTo>
                  <a:pt x="1466138" y="2179292"/>
                  <a:pt x="1458132" y="2180071"/>
                  <a:pt x="1449503" y="2182633"/>
                </a:cubicBezTo>
                <a:lnTo>
                  <a:pt x="1266687" y="2212688"/>
                </a:lnTo>
                <a:cubicBezTo>
                  <a:pt x="1256792" y="2212722"/>
                  <a:pt x="1247024" y="2217857"/>
                  <a:pt x="1239614" y="2209727"/>
                </a:cubicBezTo>
                <a:cubicBezTo>
                  <a:pt x="1228778" y="2200326"/>
                  <a:pt x="1202276" y="2223497"/>
                  <a:pt x="1202436" y="2209817"/>
                </a:cubicBezTo>
                <a:cubicBezTo>
                  <a:pt x="1183471" y="2225854"/>
                  <a:pt x="1157340" y="2206849"/>
                  <a:pt x="1136097" y="2205112"/>
                </a:cubicBezTo>
                <a:cubicBezTo>
                  <a:pt x="1100396" y="2209415"/>
                  <a:pt x="1013922" y="2231219"/>
                  <a:pt x="988232" y="2235635"/>
                </a:cubicBezTo>
                <a:cubicBezTo>
                  <a:pt x="986445" y="2234079"/>
                  <a:pt x="984332" y="2232722"/>
                  <a:pt x="981959" y="2231607"/>
                </a:cubicBezTo>
                <a:cubicBezTo>
                  <a:pt x="968170" y="2225130"/>
                  <a:pt x="948759" y="2228043"/>
                  <a:pt x="938600" y="2238113"/>
                </a:cubicBezTo>
                <a:cubicBezTo>
                  <a:pt x="888371" y="2272824"/>
                  <a:pt x="837950" y="2280135"/>
                  <a:pt x="791788" y="2293224"/>
                </a:cubicBezTo>
                <a:cubicBezTo>
                  <a:pt x="739035" y="2305159"/>
                  <a:pt x="769009" y="2269676"/>
                  <a:pt x="706914" y="2305046"/>
                </a:cubicBezTo>
                <a:cubicBezTo>
                  <a:pt x="697882" y="2295919"/>
                  <a:pt x="689339" y="2296797"/>
                  <a:pt x="675971" y="2304030"/>
                </a:cubicBezTo>
                <a:cubicBezTo>
                  <a:pt x="650201" y="2309060"/>
                  <a:pt x="647591" y="2282853"/>
                  <a:pt x="624180" y="2302650"/>
                </a:cubicBezTo>
                <a:cubicBezTo>
                  <a:pt x="626400" y="2287987"/>
                  <a:pt x="574045" y="2305175"/>
                  <a:pt x="583453" y="2288788"/>
                </a:cubicBezTo>
                <a:cubicBezTo>
                  <a:pt x="564313" y="2278832"/>
                  <a:pt x="559671" y="2301039"/>
                  <a:pt x="540946" y="2292721"/>
                </a:cubicBezTo>
                <a:cubicBezTo>
                  <a:pt x="521576" y="2293191"/>
                  <a:pt x="554439" y="2305843"/>
                  <a:pt x="533680" y="2310233"/>
                </a:cubicBezTo>
                <a:cubicBezTo>
                  <a:pt x="508069" y="2313043"/>
                  <a:pt x="512638" y="2338541"/>
                  <a:pt x="487366" y="2309053"/>
                </a:cubicBezTo>
                <a:cubicBezTo>
                  <a:pt x="462164" y="2321083"/>
                  <a:pt x="454441" y="2307251"/>
                  <a:pt x="416820" y="2305443"/>
                </a:cubicBezTo>
                <a:cubicBezTo>
                  <a:pt x="403012" y="2315890"/>
                  <a:pt x="390105" y="2313733"/>
                  <a:pt x="376805" y="2307647"/>
                </a:cubicBezTo>
                <a:cubicBezTo>
                  <a:pt x="341751" y="2315035"/>
                  <a:pt x="307408" y="2307897"/>
                  <a:pt x="266777" y="2309012"/>
                </a:cubicBezTo>
                <a:cubicBezTo>
                  <a:pt x="225310" y="2324664"/>
                  <a:pt x="199419" y="2305548"/>
                  <a:pt x="156013" y="2306832"/>
                </a:cubicBezTo>
                <a:cubicBezTo>
                  <a:pt x="117457" y="2333851"/>
                  <a:pt x="122965" y="2279562"/>
                  <a:pt x="87258" y="2285511"/>
                </a:cubicBezTo>
                <a:cubicBezTo>
                  <a:pt x="38977" y="2309189"/>
                  <a:pt x="74043" y="2277969"/>
                  <a:pt x="23798" y="2281822"/>
                </a:cubicBezTo>
                <a:lnTo>
                  <a:pt x="0" y="2285369"/>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2"/>
              </a:solidFill>
            </a:endParaRPr>
          </a:p>
        </p:txBody>
      </p:sp>
      <p:sp>
        <p:nvSpPr>
          <p:cNvPr id="2" name="Titel 1">
            <a:extLst>
              <a:ext uri="{FF2B5EF4-FFF2-40B4-BE49-F238E27FC236}">
                <a16:creationId xmlns:a16="http://schemas.microsoft.com/office/drawing/2014/main" id="{F0A44960-2E1C-E476-D23B-EDBBD2FC27D2}"/>
              </a:ext>
            </a:extLst>
          </p:cNvPr>
          <p:cNvSpPr>
            <a:spLocks noGrp="1"/>
          </p:cNvSpPr>
          <p:nvPr>
            <p:ph type="title"/>
          </p:nvPr>
        </p:nvSpPr>
        <p:spPr>
          <a:xfrm>
            <a:off x="637954" y="381204"/>
            <a:ext cx="8074190" cy="1215685"/>
          </a:xfrm>
        </p:spPr>
        <p:txBody>
          <a:bodyPr vert="horz" lIns="91440" tIns="45720" rIns="91440" bIns="45720" rtlCol="0" anchor="b">
            <a:normAutofit/>
          </a:bodyPr>
          <a:lstStyle/>
          <a:p>
            <a:r>
              <a:rPr lang="en-US" sz="3100" i="1" dirty="0" err="1"/>
              <a:t>Werkstuk</a:t>
            </a:r>
            <a:br>
              <a:rPr lang="en-US" sz="2300" dirty="0"/>
            </a:br>
            <a:r>
              <a:rPr lang="en-US" sz="3600" dirty="0" err="1"/>
              <a:t>Mensfiguur</a:t>
            </a:r>
            <a:r>
              <a:rPr lang="en-US" sz="3600" dirty="0"/>
              <a:t> in 3D </a:t>
            </a:r>
            <a:endParaRPr lang="en-US" sz="2300" dirty="0"/>
          </a:p>
        </p:txBody>
      </p:sp>
      <p:pic>
        <p:nvPicPr>
          <p:cNvPr id="22532" name="Picture 4" descr="Dit bevat een afbeelding van: ">
            <a:extLst>
              <a:ext uri="{FF2B5EF4-FFF2-40B4-BE49-F238E27FC236}">
                <a16:creationId xmlns:a16="http://schemas.microsoft.com/office/drawing/2014/main" id="{8B55ECF9-84B9-8D44-655D-3C861F75CD5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160213" y="839972"/>
            <a:ext cx="2804836" cy="5267300"/>
          </a:xfrm>
          <a:prstGeom prst="rect">
            <a:avLst/>
          </a:prstGeom>
          <a:noFill/>
          <a:extLst>
            <a:ext uri="{909E8E84-426E-40DD-AFC4-6F175D3DCCD1}">
              <a14:hiddenFill xmlns:a14="http://schemas.microsoft.com/office/drawing/2010/main">
                <a:solidFill>
                  <a:srgbClr val="FFFFFF"/>
                </a:solidFill>
              </a14:hiddenFill>
            </a:ext>
          </a:extLst>
        </p:spPr>
      </p:pic>
      <p:pic>
        <p:nvPicPr>
          <p:cNvPr id="22530" name="Picture 2">
            <a:extLst>
              <a:ext uri="{FF2B5EF4-FFF2-40B4-BE49-F238E27FC236}">
                <a16:creationId xmlns:a16="http://schemas.microsoft.com/office/drawing/2014/main" id="{812CBE77-90C4-DD47-15A3-B89BDF3B1A0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944000" y="2469718"/>
            <a:ext cx="5073487" cy="3399235"/>
          </a:xfrm>
          <a:prstGeom prst="rect">
            <a:avLst/>
          </a:prstGeom>
          <a:noFill/>
          <a:extLst>
            <a:ext uri="{909E8E84-426E-40DD-AFC4-6F175D3DCCD1}">
              <a14:hiddenFill xmlns:a14="http://schemas.microsoft.com/office/drawing/2010/main">
                <a:solidFill>
                  <a:srgbClr val="FFFFFF"/>
                </a:solidFill>
              </a14:hiddenFill>
            </a:ext>
          </a:extLst>
        </p:spPr>
      </p:pic>
      <p:sp>
        <p:nvSpPr>
          <p:cNvPr id="22541" name="Freeform: Shape 22540">
            <a:extLst>
              <a:ext uri="{FF2B5EF4-FFF2-40B4-BE49-F238E27FC236}">
                <a16:creationId xmlns:a16="http://schemas.microsoft.com/office/drawing/2014/main" id="{CFDF195F-784B-4D00-8C92-6FC1B0499E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7088" y="6277971"/>
            <a:ext cx="6884912" cy="580030"/>
          </a:xfrm>
          <a:custGeom>
            <a:avLst/>
            <a:gdLst>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127968 w 6884912"/>
              <a:gd name="connsiteY58" fmla="*/ 287613 h 1161397"/>
              <a:gd name="connsiteX59" fmla="*/ 3222191 w 6884912"/>
              <a:gd name="connsiteY59" fmla="*/ 307887 h 1161397"/>
              <a:gd name="connsiteX60" fmla="*/ 3227953 w 6884912"/>
              <a:gd name="connsiteY60" fmla="*/ 297650 h 1161397"/>
              <a:gd name="connsiteX61" fmla="*/ 3287859 w 6884912"/>
              <a:gd name="connsiteY61" fmla="*/ 287558 h 1161397"/>
              <a:gd name="connsiteX62" fmla="*/ 3510042 w 6884912"/>
              <a:gd name="connsiteY62" fmla="*/ 311820 h 1161397"/>
              <a:gd name="connsiteX63" fmla="*/ 3626773 w 6884912"/>
              <a:gd name="connsiteY63" fmla="*/ 290452 h 1161397"/>
              <a:gd name="connsiteX64" fmla="*/ 3666217 w 6884912"/>
              <a:gd name="connsiteY64" fmla="*/ 273255 h 1161397"/>
              <a:gd name="connsiteX65" fmla="*/ 3732427 w 6884912"/>
              <a:gd name="connsiteY65" fmla="*/ 245039 h 1161397"/>
              <a:gd name="connsiteX66" fmla="*/ 3777022 w 6884912"/>
              <a:gd name="connsiteY66" fmla="*/ 200276 h 1161397"/>
              <a:gd name="connsiteX67" fmla="*/ 3791246 w 6884912"/>
              <a:gd name="connsiteY67" fmla="*/ 189996 h 1161397"/>
              <a:gd name="connsiteX68" fmla="*/ 3819864 w 6884912"/>
              <a:gd name="connsiteY68" fmla="*/ 194605 h 1161397"/>
              <a:gd name="connsiteX69" fmla="*/ 3830398 w 6884912"/>
              <a:gd name="connsiteY69" fmla="*/ 188383 h 1161397"/>
              <a:gd name="connsiteX70" fmla="*/ 3834360 w 6884912"/>
              <a:gd name="connsiteY70" fmla="*/ 188992 h 1161397"/>
              <a:gd name="connsiteX71" fmla="*/ 3843715 w 6884912"/>
              <a:gd name="connsiteY71" fmla="*/ 188752 h 1161397"/>
              <a:gd name="connsiteX72" fmla="*/ 3842609 w 6884912"/>
              <a:gd name="connsiteY72" fmla="*/ 197386 h 1161397"/>
              <a:gd name="connsiteX73" fmla="*/ 3853961 w 6884912"/>
              <a:gd name="connsiteY73" fmla="*/ 213380 h 1161397"/>
              <a:gd name="connsiteX74" fmla="*/ 3907640 w 6884912"/>
              <a:gd name="connsiteY74" fmla="*/ 207568 h 1161397"/>
              <a:gd name="connsiteX75" fmla="*/ 3910449 w 6884912"/>
              <a:gd name="connsiteY75" fmla="*/ 197808 h 1161397"/>
              <a:gd name="connsiteX76" fmla="*/ 3917197 w 6884912"/>
              <a:gd name="connsiteY76" fmla="*/ 196121 h 1161397"/>
              <a:gd name="connsiteX77" fmla="*/ 3922400 w 6884912"/>
              <a:gd name="connsiteY77" fmla="*/ 205056 h 1161397"/>
              <a:gd name="connsiteX78" fmla="*/ 4013061 w 6884912"/>
              <a:gd name="connsiteY78" fmla="*/ 224874 h 1161397"/>
              <a:gd name="connsiteX79" fmla="*/ 4134285 w 6884912"/>
              <a:gd name="connsiteY79" fmla="*/ 235592 h 1161397"/>
              <a:gd name="connsiteX80" fmla="*/ 4220717 w 6884912"/>
              <a:gd name="connsiteY80" fmla="*/ 192946 h 1161397"/>
              <a:gd name="connsiteX81" fmla="*/ 4228802 w 6884912"/>
              <a:gd name="connsiteY81" fmla="*/ 201468 h 1161397"/>
              <a:gd name="connsiteX82" fmla="*/ 4289361 w 6884912"/>
              <a:gd name="connsiteY82" fmla="*/ 196642 h 1161397"/>
              <a:gd name="connsiteX83" fmla="*/ 4498913 w 6884912"/>
              <a:gd name="connsiteY83" fmla="*/ 118915 h 1161397"/>
              <a:gd name="connsiteX84" fmla="*/ 4617330 w 6884912"/>
              <a:gd name="connsiteY84" fmla="*/ 111163 h 1161397"/>
              <a:gd name="connsiteX85" fmla="*/ 4659778 w 6884912"/>
              <a:gd name="connsiteY85" fmla="*/ 118219 h 1161397"/>
              <a:gd name="connsiteX86" fmla="*/ 4730870 w 6884912"/>
              <a:gd name="connsiteY86" fmla="*/ 129432 h 1161397"/>
              <a:gd name="connsiteX87" fmla="*/ 4785037 w 6884912"/>
              <a:gd name="connsiteY87" fmla="*/ 161964 h 1161397"/>
              <a:gd name="connsiteX88" fmla="*/ 4844073 w 6884912"/>
              <a:gd name="connsiteY88" fmla="*/ 161768 h 1161397"/>
              <a:gd name="connsiteX89" fmla="*/ 4856454 w 6884912"/>
              <a:gd name="connsiteY89" fmla="*/ 130488 h 1161397"/>
              <a:gd name="connsiteX90" fmla="*/ 4920038 w 6884912"/>
              <a:gd name="connsiteY90" fmla="*/ 140418 h 1161397"/>
              <a:gd name="connsiteX91" fmla="*/ 5016639 w 6884912"/>
              <a:gd name="connsiteY91" fmla="*/ 158905 h 1161397"/>
              <a:gd name="connsiteX92" fmla="*/ 5072009 w 6884912"/>
              <a:gd name="connsiteY92" fmla="*/ 161502 h 1161397"/>
              <a:gd name="connsiteX93" fmla="*/ 5223626 w 6884912"/>
              <a:gd name="connsiteY93" fmla="*/ 177356 h 1161397"/>
              <a:gd name="connsiteX94" fmla="*/ 5375773 w 6884912"/>
              <a:gd name="connsiteY94" fmla="*/ 199913 h 1161397"/>
              <a:gd name="connsiteX95" fmla="*/ 5467502 w 6884912"/>
              <a:gd name="connsiteY95" fmla="*/ 250963 h 1161397"/>
              <a:gd name="connsiteX96" fmla="*/ 5592395 w 6884912"/>
              <a:gd name="connsiteY96" fmla="*/ 265434 h 1161397"/>
              <a:gd name="connsiteX97" fmla="*/ 5613532 w 6884912"/>
              <a:gd name="connsiteY97" fmla="*/ 273379 h 1161397"/>
              <a:gd name="connsiteX98" fmla="*/ 5642173 w 6884912"/>
              <a:gd name="connsiteY98" fmla="*/ 266904 h 1161397"/>
              <a:gd name="connsiteX99" fmla="*/ 5756910 w 6884912"/>
              <a:gd name="connsiteY99" fmla="*/ 239211 h 1161397"/>
              <a:gd name="connsiteX100" fmla="*/ 5846667 w 6884912"/>
              <a:gd name="connsiteY100" fmla="*/ 201786 h 1161397"/>
              <a:gd name="connsiteX101" fmla="*/ 5960732 w 6884912"/>
              <a:gd name="connsiteY101" fmla="*/ 220708 h 1161397"/>
              <a:gd name="connsiteX102" fmla="*/ 6029542 w 6884912"/>
              <a:gd name="connsiteY102" fmla="*/ 210339 h 1161397"/>
              <a:gd name="connsiteX103" fmla="*/ 6141123 w 6884912"/>
              <a:gd name="connsiteY103" fmla="*/ 159923 h 1161397"/>
              <a:gd name="connsiteX104" fmla="*/ 6290640 w 6884912"/>
              <a:gd name="connsiteY104" fmla="*/ 167441 h 1161397"/>
              <a:gd name="connsiteX105" fmla="*/ 6322806 w 6884912"/>
              <a:gd name="connsiteY105" fmla="*/ 213293 h 1161397"/>
              <a:gd name="connsiteX106" fmla="*/ 6364914 w 6884912"/>
              <a:gd name="connsiteY106" fmla="*/ 240140 h 1161397"/>
              <a:gd name="connsiteX107" fmla="*/ 6380420 w 6884912"/>
              <a:gd name="connsiteY107" fmla="*/ 173195 h 1161397"/>
              <a:gd name="connsiteX108" fmla="*/ 6507891 w 6884912"/>
              <a:gd name="connsiteY108" fmla="*/ 118474 h 1161397"/>
              <a:gd name="connsiteX109" fmla="*/ 6571807 w 6884912"/>
              <a:gd name="connsiteY109" fmla="*/ 98636 h 1161397"/>
              <a:gd name="connsiteX110" fmla="*/ 6671880 w 6884912"/>
              <a:gd name="connsiteY110" fmla="*/ 82931 h 1161397"/>
              <a:gd name="connsiteX111" fmla="*/ 6702266 w 6884912"/>
              <a:gd name="connsiteY111" fmla="*/ 75470 h 1161397"/>
              <a:gd name="connsiteX112" fmla="*/ 6845802 w 6884912"/>
              <a:gd name="connsiteY112" fmla="*/ 24496 h 116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6884912" h="1161397">
                <a:moveTo>
                  <a:pt x="6884912" y="0"/>
                </a:moveTo>
                <a:lnTo>
                  <a:pt x="6884912" y="1161397"/>
                </a:lnTo>
                <a:lnTo>
                  <a:pt x="0" y="1161397"/>
                </a:lnTo>
                <a:lnTo>
                  <a:pt x="27135" y="1147460"/>
                </a:lnTo>
                <a:cubicBezTo>
                  <a:pt x="57431" y="1167048"/>
                  <a:pt x="61886" y="1135904"/>
                  <a:pt x="115388" y="1159043"/>
                </a:cubicBezTo>
                <a:cubicBezTo>
                  <a:pt x="116121" y="1155340"/>
                  <a:pt x="117370" y="1151777"/>
                  <a:pt x="119094" y="1148463"/>
                </a:cubicBezTo>
                <a:cubicBezTo>
                  <a:pt x="129121" y="1129214"/>
                  <a:pt x="152727" y="1122391"/>
                  <a:pt x="171824" y="1133224"/>
                </a:cubicBezTo>
                <a:cubicBezTo>
                  <a:pt x="254344" y="1161369"/>
                  <a:pt x="315458" y="1143220"/>
                  <a:pt x="376455" y="1137381"/>
                </a:cubicBezTo>
                <a:cubicBezTo>
                  <a:pt x="443775" y="1125614"/>
                  <a:pt x="382885" y="1083927"/>
                  <a:pt x="478946" y="1106011"/>
                </a:cubicBezTo>
                <a:cubicBezTo>
                  <a:pt x="481662" y="1085172"/>
                  <a:pt x="491731" y="1081489"/>
                  <a:pt x="512111" y="1085599"/>
                </a:cubicBezTo>
                <a:cubicBezTo>
                  <a:pt x="544368" y="1078502"/>
                  <a:pt x="526559" y="1032754"/>
                  <a:pt x="567875" y="1051976"/>
                </a:cubicBezTo>
                <a:cubicBezTo>
                  <a:pt x="553871" y="1028602"/>
                  <a:pt x="624901" y="1025930"/>
                  <a:pt x="601644" y="1003997"/>
                </a:cubicBezTo>
                <a:cubicBezTo>
                  <a:pt x="614803" y="975652"/>
                  <a:pt x="637415" y="1010272"/>
                  <a:pt x="651408" y="984938"/>
                </a:cubicBezTo>
                <a:cubicBezTo>
                  <a:pt x="673042" y="974024"/>
                  <a:pt x="646948" y="1015207"/>
                  <a:pt x="673197" y="1010060"/>
                </a:cubicBezTo>
                <a:cubicBezTo>
                  <a:pt x="703527" y="999318"/>
                  <a:pt x="718626" y="1045053"/>
                  <a:pt x="723108" y="980081"/>
                </a:cubicBezTo>
                <a:cubicBezTo>
                  <a:pt x="760262" y="985126"/>
                  <a:pt x="757827" y="957145"/>
                  <a:pt x="797699" y="931362"/>
                </a:cubicBezTo>
                <a:cubicBezTo>
                  <a:pt x="821097" y="940623"/>
                  <a:pt x="833565" y="929189"/>
                  <a:pt x="843359" y="910894"/>
                </a:cubicBezTo>
                <a:cubicBezTo>
                  <a:pt x="887668" y="902160"/>
                  <a:pt x="919738" y="869376"/>
                  <a:pt x="965215" y="846701"/>
                </a:cubicBezTo>
                <a:cubicBezTo>
                  <a:pt x="1023081" y="848019"/>
                  <a:pt x="1036422" y="800154"/>
                  <a:pt x="1085080" y="776086"/>
                </a:cubicBezTo>
                <a:cubicBezTo>
                  <a:pt x="1140763" y="795544"/>
                  <a:pt x="1110309" y="730471"/>
                  <a:pt x="1131224" y="706160"/>
                </a:cubicBezTo>
                <a:lnTo>
                  <a:pt x="1138051" y="702034"/>
                </a:lnTo>
                <a:lnTo>
                  <a:pt x="1158800" y="700004"/>
                </a:lnTo>
                <a:lnTo>
                  <a:pt x="1166947" y="700762"/>
                </a:lnTo>
                <a:cubicBezTo>
                  <a:pt x="1172432" y="700717"/>
                  <a:pt x="1175913" y="699961"/>
                  <a:pt x="1178135" y="698631"/>
                </a:cubicBezTo>
                <a:lnTo>
                  <a:pt x="1178301" y="698094"/>
                </a:lnTo>
                <a:lnTo>
                  <a:pt x="1188995" y="697048"/>
                </a:lnTo>
                <a:cubicBezTo>
                  <a:pt x="1207294" y="696390"/>
                  <a:pt x="1225337" y="696802"/>
                  <a:pt x="1242716" y="698052"/>
                </a:cubicBezTo>
                <a:cubicBezTo>
                  <a:pt x="1250387" y="668345"/>
                  <a:pt x="1318259" y="689091"/>
                  <a:pt x="1299977" y="639196"/>
                </a:cubicBezTo>
                <a:cubicBezTo>
                  <a:pt x="1323072" y="639367"/>
                  <a:pt x="1341279" y="658105"/>
                  <a:pt x="1326190" y="625955"/>
                </a:cubicBezTo>
                <a:cubicBezTo>
                  <a:pt x="1333572" y="625050"/>
                  <a:pt x="1337406" y="621362"/>
                  <a:pt x="1339600" y="616295"/>
                </a:cubicBezTo>
                <a:lnTo>
                  <a:pt x="1340054" y="614022"/>
                </a:lnTo>
                <a:lnTo>
                  <a:pt x="1391606" y="615229"/>
                </a:lnTo>
                <a:lnTo>
                  <a:pt x="1397565" y="611490"/>
                </a:lnTo>
                <a:lnTo>
                  <a:pt x="1432302" y="617267"/>
                </a:lnTo>
                <a:lnTo>
                  <a:pt x="1449644" y="617591"/>
                </a:lnTo>
                <a:lnTo>
                  <a:pt x="1455793" y="623174"/>
                </a:lnTo>
                <a:cubicBezTo>
                  <a:pt x="1461744" y="626151"/>
                  <a:pt x="1469373" y="626493"/>
                  <a:pt x="1480758" y="620863"/>
                </a:cubicBezTo>
                <a:lnTo>
                  <a:pt x="1483154" y="618527"/>
                </a:lnTo>
                <a:lnTo>
                  <a:pt x="1505495" y="624325"/>
                </a:lnTo>
                <a:cubicBezTo>
                  <a:pt x="1512992" y="627532"/>
                  <a:pt x="1520025" y="632078"/>
                  <a:pt x="1526340" y="638496"/>
                </a:cubicBezTo>
                <a:cubicBezTo>
                  <a:pt x="1586113" y="586768"/>
                  <a:pt x="1659006" y="610309"/>
                  <a:pt x="1731986" y="589682"/>
                </a:cubicBezTo>
                <a:cubicBezTo>
                  <a:pt x="1750397" y="523106"/>
                  <a:pt x="1896056" y="573257"/>
                  <a:pt x="1927935" y="628540"/>
                </a:cubicBezTo>
                <a:cubicBezTo>
                  <a:pt x="1912854" y="559823"/>
                  <a:pt x="2112261" y="676347"/>
                  <a:pt x="2039075" y="599964"/>
                </a:cubicBezTo>
                <a:cubicBezTo>
                  <a:pt x="2066036" y="601198"/>
                  <a:pt x="2086366" y="569532"/>
                  <a:pt x="2066980" y="550413"/>
                </a:cubicBezTo>
                <a:cubicBezTo>
                  <a:pt x="2155364" y="582582"/>
                  <a:pt x="2259548" y="514786"/>
                  <a:pt x="2352236" y="519602"/>
                </a:cubicBezTo>
                <a:cubicBezTo>
                  <a:pt x="2388450" y="459394"/>
                  <a:pt x="2373298" y="511682"/>
                  <a:pt x="2420791" y="492826"/>
                </a:cubicBezTo>
                <a:cubicBezTo>
                  <a:pt x="2417962" y="542563"/>
                  <a:pt x="2475071" y="455098"/>
                  <a:pt x="2489932" y="507864"/>
                </a:cubicBezTo>
                <a:cubicBezTo>
                  <a:pt x="2498105" y="502761"/>
                  <a:pt x="2505553" y="496153"/>
                  <a:pt x="2512917" y="489127"/>
                </a:cubicBezTo>
                <a:lnTo>
                  <a:pt x="2516783" y="485473"/>
                </a:lnTo>
                <a:lnTo>
                  <a:pt x="2534360" y="480064"/>
                </a:lnTo>
                <a:lnTo>
                  <a:pt x="2536691" y="467018"/>
                </a:lnTo>
                <a:lnTo>
                  <a:pt x="2561265" y="450623"/>
                </a:lnTo>
                <a:cubicBezTo>
                  <a:pt x="2570872" y="446262"/>
                  <a:pt x="2581686" y="443655"/>
                  <a:pt x="2594349" y="443884"/>
                </a:cubicBezTo>
                <a:cubicBezTo>
                  <a:pt x="2640435" y="464638"/>
                  <a:pt x="2696955" y="396361"/>
                  <a:pt x="2754324" y="424766"/>
                </a:cubicBezTo>
                <a:cubicBezTo>
                  <a:pt x="2775130" y="430896"/>
                  <a:pt x="2837731" y="423458"/>
                  <a:pt x="2848470" y="405966"/>
                </a:cubicBezTo>
                <a:cubicBezTo>
                  <a:pt x="2861295" y="401100"/>
                  <a:pt x="2876936" y="405309"/>
                  <a:pt x="2881772" y="387260"/>
                </a:cubicBezTo>
                <a:cubicBezTo>
                  <a:pt x="2890299" y="365261"/>
                  <a:pt x="2938134" y="392997"/>
                  <a:pt x="2929932" y="368912"/>
                </a:cubicBezTo>
                <a:cubicBezTo>
                  <a:pt x="2963844" y="387799"/>
                  <a:pt x="2986550" y="341223"/>
                  <a:pt x="3013020" y="327578"/>
                </a:cubicBezTo>
                <a:cubicBezTo>
                  <a:pt x="3040041" y="346996"/>
                  <a:pt x="3068934" y="299222"/>
                  <a:pt x="3127968" y="287613"/>
                </a:cubicBezTo>
                <a:cubicBezTo>
                  <a:pt x="3157770" y="310215"/>
                  <a:pt x="3167695" y="279445"/>
                  <a:pt x="3222191" y="307887"/>
                </a:cubicBezTo>
                <a:cubicBezTo>
                  <a:pt x="3223593" y="304249"/>
                  <a:pt x="3225533" y="300801"/>
                  <a:pt x="3227953" y="297650"/>
                </a:cubicBezTo>
                <a:cubicBezTo>
                  <a:pt x="3242008" y="279345"/>
                  <a:pt x="3268831" y="274825"/>
                  <a:pt x="3287859" y="287558"/>
                </a:cubicBezTo>
                <a:cubicBezTo>
                  <a:pt x="3373144" y="323866"/>
                  <a:pt x="3442657" y="311681"/>
                  <a:pt x="3510042" y="311820"/>
                </a:cubicBezTo>
                <a:cubicBezTo>
                  <a:pt x="3585274" y="306641"/>
                  <a:pt x="3525753" y="258887"/>
                  <a:pt x="3626773" y="290452"/>
                </a:cubicBezTo>
                <a:cubicBezTo>
                  <a:pt x="3633124" y="269835"/>
                  <a:pt x="3644693" y="267134"/>
                  <a:pt x="3666217" y="273255"/>
                </a:cubicBezTo>
                <a:cubicBezTo>
                  <a:pt x="3702502" y="269310"/>
                  <a:pt x="3690563" y="221720"/>
                  <a:pt x="3732427" y="245039"/>
                </a:cubicBezTo>
                <a:cubicBezTo>
                  <a:pt x="3720985" y="220241"/>
                  <a:pt x="3798776" y="224539"/>
                  <a:pt x="3777022" y="200276"/>
                </a:cubicBezTo>
                <a:cubicBezTo>
                  <a:pt x="3781759" y="193499"/>
                  <a:pt x="3786499" y="190723"/>
                  <a:pt x="3791246" y="189996"/>
                </a:cubicBezTo>
                <a:cubicBezTo>
                  <a:pt x="3800740" y="188542"/>
                  <a:pt x="3810265" y="195284"/>
                  <a:pt x="3819864" y="194605"/>
                </a:cubicBezTo>
                <a:lnTo>
                  <a:pt x="3830398" y="188383"/>
                </a:lnTo>
                <a:lnTo>
                  <a:pt x="3834360" y="188992"/>
                </a:lnTo>
                <a:lnTo>
                  <a:pt x="3843715" y="188752"/>
                </a:lnTo>
                <a:lnTo>
                  <a:pt x="3842609" y="197386"/>
                </a:lnTo>
                <a:cubicBezTo>
                  <a:pt x="3840673" y="205638"/>
                  <a:pt x="3839248" y="214671"/>
                  <a:pt x="3853961" y="213380"/>
                </a:cubicBezTo>
                <a:cubicBezTo>
                  <a:pt x="3884396" y="206569"/>
                  <a:pt x="3895082" y="241941"/>
                  <a:pt x="3907640" y="207568"/>
                </a:cubicBezTo>
                <a:lnTo>
                  <a:pt x="3910449" y="197808"/>
                </a:lnTo>
                <a:lnTo>
                  <a:pt x="3917197" y="196121"/>
                </a:lnTo>
                <a:cubicBezTo>
                  <a:pt x="3920833" y="196372"/>
                  <a:pt x="3922919" y="198717"/>
                  <a:pt x="3922400" y="205056"/>
                </a:cubicBezTo>
                <a:cubicBezTo>
                  <a:pt x="3950680" y="178467"/>
                  <a:pt x="3984062" y="218098"/>
                  <a:pt x="4013061" y="224874"/>
                </a:cubicBezTo>
                <a:cubicBezTo>
                  <a:pt x="4034530" y="199451"/>
                  <a:pt x="4074202" y="238734"/>
                  <a:pt x="4134285" y="235592"/>
                </a:cubicBezTo>
                <a:cubicBezTo>
                  <a:pt x="4157674" y="206403"/>
                  <a:pt x="4174806" y="233822"/>
                  <a:pt x="4220717" y="192946"/>
                </a:cubicBezTo>
                <a:cubicBezTo>
                  <a:pt x="4222964" y="196132"/>
                  <a:pt x="4225687" y="199002"/>
                  <a:pt x="4228802" y="201468"/>
                </a:cubicBezTo>
                <a:cubicBezTo>
                  <a:pt x="4246898" y="215792"/>
                  <a:pt x="4274013" y="213632"/>
                  <a:pt x="4289361" y="196642"/>
                </a:cubicBezTo>
                <a:cubicBezTo>
                  <a:pt x="4363212" y="140627"/>
                  <a:pt x="4433598" y="135488"/>
                  <a:pt x="4498913" y="118915"/>
                </a:cubicBezTo>
                <a:cubicBezTo>
                  <a:pt x="4573135" y="105586"/>
                  <a:pt x="4527062" y="166416"/>
                  <a:pt x="4617330" y="111163"/>
                </a:cubicBezTo>
                <a:cubicBezTo>
                  <a:pt x="4628518" y="129608"/>
                  <a:pt x="4640397" y="129405"/>
                  <a:pt x="4659778" y="118219"/>
                </a:cubicBezTo>
                <a:cubicBezTo>
                  <a:pt x="4695929" y="113193"/>
                  <a:pt x="4695958" y="162259"/>
                  <a:pt x="4730870" y="129432"/>
                </a:cubicBezTo>
                <a:cubicBezTo>
                  <a:pt x="4725822" y="156271"/>
                  <a:pt x="4800214" y="133127"/>
                  <a:pt x="4785037" y="161964"/>
                </a:cubicBezTo>
                <a:cubicBezTo>
                  <a:pt x="4810025" y="183633"/>
                  <a:pt x="4819434" y="143205"/>
                  <a:pt x="4844073" y="161768"/>
                </a:cubicBezTo>
                <a:cubicBezTo>
                  <a:pt x="4870797" y="164132"/>
                  <a:pt x="4827288" y="135164"/>
                  <a:pt x="4856454" y="130488"/>
                </a:cubicBezTo>
                <a:cubicBezTo>
                  <a:pt x="4892086" y="129553"/>
                  <a:pt x="4889263" y="81477"/>
                  <a:pt x="4920038" y="140418"/>
                </a:cubicBezTo>
                <a:cubicBezTo>
                  <a:pt x="4956358" y="122308"/>
                  <a:pt x="4965108" y="149263"/>
                  <a:pt x="5016639" y="158905"/>
                </a:cubicBezTo>
                <a:cubicBezTo>
                  <a:pt x="5037063" y="141828"/>
                  <a:pt x="5054534" y="147986"/>
                  <a:pt x="5072009" y="161502"/>
                </a:cubicBezTo>
                <a:cubicBezTo>
                  <a:pt x="5121260" y="153653"/>
                  <a:pt x="5167555" y="172635"/>
                  <a:pt x="5223626" y="177356"/>
                </a:cubicBezTo>
                <a:cubicBezTo>
                  <a:pt x="5282824" y="155243"/>
                  <a:pt x="5315859" y="195041"/>
                  <a:pt x="5375773" y="199913"/>
                </a:cubicBezTo>
                <a:cubicBezTo>
                  <a:pt x="5432511" y="156218"/>
                  <a:pt x="5417550" y="256036"/>
                  <a:pt x="5467502" y="250963"/>
                </a:cubicBezTo>
                <a:cubicBezTo>
                  <a:pt x="5547124" y="209975"/>
                  <a:pt x="5467171" y="283839"/>
                  <a:pt x="5592395" y="265434"/>
                </a:cubicBezTo>
                <a:cubicBezTo>
                  <a:pt x="5599201" y="258867"/>
                  <a:pt x="5614752" y="264706"/>
                  <a:pt x="5613532" y="273379"/>
                </a:cubicBezTo>
                <a:cubicBezTo>
                  <a:pt x="5621390" y="270408"/>
                  <a:pt x="5639720" y="253173"/>
                  <a:pt x="5642173" y="266904"/>
                </a:cubicBezTo>
                <a:cubicBezTo>
                  <a:pt x="5682296" y="267049"/>
                  <a:pt x="5721812" y="257513"/>
                  <a:pt x="5756910" y="239211"/>
                </a:cubicBezTo>
                <a:cubicBezTo>
                  <a:pt x="5834998" y="260050"/>
                  <a:pt x="5790596" y="197229"/>
                  <a:pt x="5846667" y="201786"/>
                </a:cubicBezTo>
                <a:cubicBezTo>
                  <a:pt x="5892444" y="227312"/>
                  <a:pt x="5908324" y="204527"/>
                  <a:pt x="5960732" y="220708"/>
                </a:cubicBezTo>
                <a:cubicBezTo>
                  <a:pt x="5977124" y="175349"/>
                  <a:pt x="6009640" y="223654"/>
                  <a:pt x="6029542" y="210339"/>
                </a:cubicBezTo>
                <a:cubicBezTo>
                  <a:pt x="6063108" y="261420"/>
                  <a:pt x="6107411" y="160034"/>
                  <a:pt x="6141123" y="159923"/>
                </a:cubicBezTo>
                <a:cubicBezTo>
                  <a:pt x="6198068" y="167749"/>
                  <a:pt x="6260628" y="219715"/>
                  <a:pt x="6290640" y="167441"/>
                </a:cubicBezTo>
                <a:cubicBezTo>
                  <a:pt x="6295193" y="188689"/>
                  <a:pt x="6290494" y="217816"/>
                  <a:pt x="6322806" y="213293"/>
                </a:cubicBezTo>
                <a:cubicBezTo>
                  <a:pt x="6335911" y="223881"/>
                  <a:pt x="6338726" y="256581"/>
                  <a:pt x="6364914" y="240140"/>
                </a:cubicBezTo>
                <a:cubicBezTo>
                  <a:pt x="6331888" y="211628"/>
                  <a:pt x="6385856" y="207033"/>
                  <a:pt x="6380420" y="173195"/>
                </a:cubicBezTo>
                <a:cubicBezTo>
                  <a:pt x="6420580" y="151473"/>
                  <a:pt x="6513519" y="179296"/>
                  <a:pt x="6507891" y="118474"/>
                </a:cubicBezTo>
                <a:cubicBezTo>
                  <a:pt x="6519398" y="82452"/>
                  <a:pt x="6571830" y="137398"/>
                  <a:pt x="6571807" y="98636"/>
                </a:cubicBezTo>
                <a:cubicBezTo>
                  <a:pt x="6594702" y="123421"/>
                  <a:pt x="6634676" y="82071"/>
                  <a:pt x="6671880" y="82931"/>
                </a:cubicBezTo>
                <a:cubicBezTo>
                  <a:pt x="6678855" y="65407"/>
                  <a:pt x="6687415" y="66196"/>
                  <a:pt x="6702266" y="75470"/>
                </a:cubicBezTo>
                <a:cubicBezTo>
                  <a:pt x="6747004" y="78450"/>
                  <a:pt x="6798307" y="53072"/>
                  <a:pt x="6845802" y="24496"/>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999236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A44960-2E1C-E476-D23B-EDBBD2FC27D2}"/>
              </a:ext>
            </a:extLst>
          </p:cNvPr>
          <p:cNvSpPr>
            <a:spLocks noGrp="1"/>
          </p:cNvSpPr>
          <p:nvPr>
            <p:ph type="title"/>
          </p:nvPr>
        </p:nvSpPr>
        <p:spPr>
          <a:xfrm>
            <a:off x="637954" y="381204"/>
            <a:ext cx="8074190" cy="1215685"/>
          </a:xfrm>
        </p:spPr>
        <p:txBody>
          <a:bodyPr vert="horz" lIns="91440" tIns="45720" rIns="91440" bIns="45720" rtlCol="0" anchor="b">
            <a:normAutofit/>
          </a:bodyPr>
          <a:lstStyle/>
          <a:p>
            <a:r>
              <a:rPr lang="en-US" sz="3100" i="1" dirty="0" err="1"/>
              <a:t>Werkstuk</a:t>
            </a:r>
            <a:br>
              <a:rPr lang="en-US" sz="2300" dirty="0"/>
            </a:br>
            <a:r>
              <a:rPr lang="en-US" sz="3600" dirty="0" err="1"/>
              <a:t>Mensfiguur</a:t>
            </a:r>
            <a:r>
              <a:rPr lang="en-US" sz="3600" dirty="0"/>
              <a:t> in 3D </a:t>
            </a:r>
            <a:endParaRPr lang="en-US" sz="2300" dirty="0"/>
          </a:p>
        </p:txBody>
      </p:sp>
      <p:pic>
        <p:nvPicPr>
          <p:cNvPr id="23554" name="Picture 2">
            <a:extLst>
              <a:ext uri="{FF2B5EF4-FFF2-40B4-BE49-F238E27FC236}">
                <a16:creationId xmlns:a16="http://schemas.microsoft.com/office/drawing/2014/main" id="{5BCDFA17-C40C-7861-F9DF-C4DB59E05E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08739" y="1879326"/>
            <a:ext cx="2231460" cy="4299281"/>
          </a:xfrm>
          <a:prstGeom prst="rect">
            <a:avLst/>
          </a:prstGeom>
          <a:noFill/>
          <a:extLst>
            <a:ext uri="{909E8E84-426E-40DD-AFC4-6F175D3DCCD1}">
              <a14:hiddenFill xmlns:a14="http://schemas.microsoft.com/office/drawing/2010/main">
                <a:solidFill>
                  <a:srgbClr val="FFFFFF"/>
                </a:solidFill>
              </a14:hiddenFill>
            </a:ext>
          </a:extLst>
        </p:spPr>
      </p:pic>
      <p:pic>
        <p:nvPicPr>
          <p:cNvPr id="23556" name="Picture 4">
            <a:extLst>
              <a:ext uri="{FF2B5EF4-FFF2-40B4-BE49-F238E27FC236}">
                <a16:creationId xmlns:a16="http://schemas.microsoft.com/office/drawing/2014/main" id="{0A27B369-01F3-FB4B-439A-37B5737D08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509" y="3774557"/>
            <a:ext cx="2423115" cy="2423115"/>
          </a:xfrm>
          <a:prstGeom prst="rect">
            <a:avLst/>
          </a:prstGeom>
          <a:noFill/>
          <a:extLst>
            <a:ext uri="{909E8E84-426E-40DD-AFC4-6F175D3DCCD1}">
              <a14:hiddenFill xmlns:a14="http://schemas.microsoft.com/office/drawing/2010/main">
                <a:solidFill>
                  <a:srgbClr val="FFFFFF"/>
                </a:solidFill>
              </a14:hiddenFill>
            </a:ext>
          </a:extLst>
        </p:spPr>
      </p:pic>
      <p:pic>
        <p:nvPicPr>
          <p:cNvPr id="23558" name="Picture 6">
            <a:extLst>
              <a:ext uri="{FF2B5EF4-FFF2-40B4-BE49-F238E27FC236}">
                <a16:creationId xmlns:a16="http://schemas.microsoft.com/office/drawing/2014/main" id="{06C1577E-1235-8F88-5849-829E37AC1F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58479" y="3774556"/>
            <a:ext cx="2423115" cy="2423115"/>
          </a:xfrm>
          <a:prstGeom prst="rect">
            <a:avLst/>
          </a:prstGeom>
          <a:noFill/>
          <a:extLst>
            <a:ext uri="{909E8E84-426E-40DD-AFC4-6F175D3DCCD1}">
              <a14:hiddenFill xmlns:a14="http://schemas.microsoft.com/office/drawing/2010/main">
                <a:solidFill>
                  <a:srgbClr val="FFFFFF"/>
                </a:solidFill>
              </a14:hiddenFill>
            </a:ext>
          </a:extLst>
        </p:spPr>
      </p:pic>
      <p:pic>
        <p:nvPicPr>
          <p:cNvPr id="23560" name="Picture 8">
            <a:extLst>
              <a:ext uri="{FF2B5EF4-FFF2-40B4-BE49-F238E27FC236}">
                <a16:creationId xmlns:a16="http://schemas.microsoft.com/office/drawing/2014/main" id="{496F1AA7-48C5-3288-D7E0-AD966C7CB24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8069" r="17805"/>
          <a:stretch/>
        </p:blipFill>
        <p:spPr bwMode="auto">
          <a:xfrm>
            <a:off x="6254449" y="1860263"/>
            <a:ext cx="2781435" cy="4337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65292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10">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F0A44960-2E1C-E476-D23B-EDBBD2FC27D2}"/>
              </a:ext>
            </a:extLst>
          </p:cNvPr>
          <p:cNvSpPr>
            <a:spLocks noGrp="1"/>
          </p:cNvSpPr>
          <p:nvPr>
            <p:ph type="title"/>
          </p:nvPr>
        </p:nvSpPr>
        <p:spPr>
          <a:xfrm>
            <a:off x="1137036" y="548640"/>
            <a:ext cx="9543405" cy="1188720"/>
          </a:xfrm>
        </p:spPr>
        <p:txBody>
          <a:bodyPr vert="horz" lIns="91440" tIns="45720" rIns="91440" bIns="45720" rtlCol="0">
            <a:normAutofit/>
          </a:bodyPr>
          <a:lstStyle/>
          <a:p>
            <a:r>
              <a:rPr lang="en-US" sz="3200" i="1" dirty="0" err="1">
                <a:solidFill>
                  <a:schemeClr val="tx1">
                    <a:lumMod val="85000"/>
                    <a:lumOff val="15000"/>
                  </a:schemeClr>
                </a:solidFill>
              </a:rPr>
              <a:t>Evaluatie</a:t>
            </a:r>
            <a:br>
              <a:rPr lang="en-US" sz="3700" dirty="0">
                <a:solidFill>
                  <a:schemeClr val="tx1">
                    <a:lumMod val="85000"/>
                    <a:lumOff val="15000"/>
                  </a:schemeClr>
                </a:solidFill>
              </a:rPr>
            </a:br>
            <a:r>
              <a:rPr lang="en-US" sz="3700" dirty="0" err="1">
                <a:solidFill>
                  <a:schemeClr val="tx1">
                    <a:lumMod val="85000"/>
                    <a:lumOff val="15000"/>
                  </a:schemeClr>
                </a:solidFill>
              </a:rPr>
              <a:t>Plusproject</a:t>
            </a:r>
            <a:r>
              <a:rPr lang="en-US" sz="3700" dirty="0">
                <a:solidFill>
                  <a:schemeClr val="tx1">
                    <a:lumMod val="85000"/>
                    <a:lumOff val="15000"/>
                  </a:schemeClr>
                </a:solidFill>
              </a:rPr>
              <a:t> ‘</a:t>
            </a:r>
            <a:r>
              <a:rPr lang="en-US" sz="3700" dirty="0" err="1">
                <a:solidFill>
                  <a:schemeClr val="tx1">
                    <a:lumMod val="85000"/>
                    <a:lumOff val="15000"/>
                  </a:schemeClr>
                </a:solidFill>
              </a:rPr>
              <a:t>mensfiguur</a:t>
            </a:r>
            <a:r>
              <a:rPr lang="en-US" sz="3700" dirty="0">
                <a:solidFill>
                  <a:schemeClr val="tx1">
                    <a:lumMod val="85000"/>
                    <a:lumOff val="15000"/>
                  </a:schemeClr>
                </a:solidFill>
              </a:rPr>
              <a:t>’ </a:t>
            </a:r>
          </a:p>
        </p:txBody>
      </p:sp>
      <p:sp>
        <p:nvSpPr>
          <p:cNvPr id="4" name="Tijdelijke aanduiding voor inhoud 3">
            <a:extLst>
              <a:ext uri="{FF2B5EF4-FFF2-40B4-BE49-F238E27FC236}">
                <a16:creationId xmlns:a16="http://schemas.microsoft.com/office/drawing/2014/main" id="{9966D1C2-49BA-8D85-D192-0B4406BA1A44}"/>
              </a:ext>
            </a:extLst>
          </p:cNvPr>
          <p:cNvSpPr>
            <a:spLocks noGrp="1"/>
          </p:cNvSpPr>
          <p:nvPr>
            <p:ph idx="1"/>
          </p:nvPr>
        </p:nvSpPr>
        <p:spPr>
          <a:xfrm>
            <a:off x="1957987" y="2431765"/>
            <a:ext cx="8276026" cy="3320031"/>
          </a:xfrm>
        </p:spPr>
        <p:txBody>
          <a:bodyPr vert="horz" lIns="91440" tIns="45720" rIns="91440" bIns="45720" rtlCol="0" anchor="ctr">
            <a:normAutofit/>
          </a:bodyPr>
          <a:lstStyle/>
          <a:p>
            <a:pPr marL="0" indent="0">
              <a:lnSpc>
                <a:spcPct val="100000"/>
              </a:lnSpc>
              <a:buNone/>
            </a:pPr>
            <a:r>
              <a:rPr lang="en-US" sz="1700" dirty="0">
                <a:solidFill>
                  <a:schemeClr val="tx1">
                    <a:lumMod val="85000"/>
                    <a:lumOff val="15000"/>
                  </a:schemeClr>
                </a:solidFill>
              </a:rPr>
              <a:t>In </a:t>
            </a:r>
            <a:r>
              <a:rPr lang="en-US" sz="1700" dirty="0" err="1">
                <a:solidFill>
                  <a:schemeClr val="tx1">
                    <a:lumMod val="85000"/>
                    <a:lumOff val="15000"/>
                  </a:schemeClr>
                </a:solidFill>
              </a:rPr>
              <a:t>deze</a:t>
            </a:r>
            <a:r>
              <a:rPr lang="en-US" sz="1700" dirty="0">
                <a:solidFill>
                  <a:schemeClr val="tx1">
                    <a:lumMod val="85000"/>
                    <a:lumOff val="15000"/>
                  </a:schemeClr>
                </a:solidFill>
              </a:rPr>
              <a:t> </a:t>
            </a:r>
            <a:r>
              <a:rPr lang="en-US" sz="1700" dirty="0" err="1">
                <a:solidFill>
                  <a:schemeClr val="tx1">
                    <a:lumMod val="85000"/>
                    <a:lumOff val="15000"/>
                  </a:schemeClr>
                </a:solidFill>
              </a:rPr>
              <a:t>terugblik</a:t>
            </a:r>
            <a:r>
              <a:rPr lang="en-US" sz="1700" dirty="0">
                <a:solidFill>
                  <a:schemeClr val="tx1">
                    <a:lumMod val="85000"/>
                    <a:lumOff val="15000"/>
                  </a:schemeClr>
                </a:solidFill>
              </a:rPr>
              <a:t> op het </a:t>
            </a:r>
            <a:r>
              <a:rPr lang="en-US" sz="1700" dirty="0" err="1">
                <a:solidFill>
                  <a:schemeClr val="tx1">
                    <a:lumMod val="85000"/>
                    <a:lumOff val="15000"/>
                  </a:schemeClr>
                </a:solidFill>
              </a:rPr>
              <a:t>plusproject</a:t>
            </a:r>
            <a:r>
              <a:rPr lang="en-US" sz="1700" dirty="0">
                <a:solidFill>
                  <a:schemeClr val="tx1">
                    <a:lumMod val="85000"/>
                    <a:lumOff val="15000"/>
                  </a:schemeClr>
                </a:solidFill>
              </a:rPr>
              <a:t> </a:t>
            </a:r>
            <a:r>
              <a:rPr lang="en-US" sz="1700" dirty="0" err="1">
                <a:solidFill>
                  <a:schemeClr val="tx1">
                    <a:lumMod val="85000"/>
                    <a:lumOff val="15000"/>
                  </a:schemeClr>
                </a:solidFill>
              </a:rPr>
              <a:t>vertel</a:t>
            </a:r>
            <a:r>
              <a:rPr lang="en-US" sz="1700" dirty="0">
                <a:solidFill>
                  <a:schemeClr val="tx1">
                    <a:lumMod val="85000"/>
                    <a:lumOff val="15000"/>
                  </a:schemeClr>
                </a:solidFill>
              </a:rPr>
              <a:t> je over je </a:t>
            </a:r>
            <a:r>
              <a:rPr lang="en-US" sz="1700" dirty="0" err="1">
                <a:solidFill>
                  <a:schemeClr val="tx1">
                    <a:lumMod val="85000"/>
                    <a:lumOff val="15000"/>
                  </a:schemeClr>
                </a:solidFill>
              </a:rPr>
              <a:t>ervaringen</a:t>
            </a:r>
            <a:r>
              <a:rPr lang="en-US" sz="1700" dirty="0">
                <a:solidFill>
                  <a:schemeClr val="tx1">
                    <a:lumMod val="85000"/>
                    <a:lumOff val="15000"/>
                  </a:schemeClr>
                </a:solidFill>
              </a:rPr>
              <a:t> en </a:t>
            </a:r>
            <a:r>
              <a:rPr lang="en-US" sz="1700" dirty="0" err="1">
                <a:solidFill>
                  <a:schemeClr val="tx1">
                    <a:lumMod val="85000"/>
                    <a:lumOff val="15000"/>
                  </a:schemeClr>
                </a:solidFill>
              </a:rPr>
              <a:t>beoordeel</a:t>
            </a:r>
            <a:r>
              <a:rPr lang="en-US" sz="1700" dirty="0">
                <a:solidFill>
                  <a:schemeClr val="tx1">
                    <a:lumMod val="85000"/>
                    <a:lumOff val="15000"/>
                  </a:schemeClr>
                </a:solidFill>
              </a:rPr>
              <a:t> je </a:t>
            </a:r>
            <a:r>
              <a:rPr lang="en-US" sz="1700" dirty="0" err="1">
                <a:solidFill>
                  <a:schemeClr val="tx1">
                    <a:lumMod val="85000"/>
                    <a:lumOff val="15000"/>
                  </a:schemeClr>
                </a:solidFill>
              </a:rPr>
              <a:t>je</a:t>
            </a:r>
            <a:r>
              <a:rPr lang="en-US" sz="1700" dirty="0">
                <a:solidFill>
                  <a:schemeClr val="tx1">
                    <a:lumMod val="85000"/>
                    <a:lumOff val="15000"/>
                  </a:schemeClr>
                </a:solidFill>
              </a:rPr>
              <a:t> </a:t>
            </a:r>
            <a:r>
              <a:rPr lang="en-US" sz="1700" dirty="0" err="1">
                <a:solidFill>
                  <a:schemeClr val="tx1">
                    <a:lumMod val="85000"/>
                    <a:lumOff val="15000"/>
                  </a:schemeClr>
                </a:solidFill>
              </a:rPr>
              <a:t>ontwikkeling</a:t>
            </a:r>
            <a:r>
              <a:rPr lang="en-US" sz="1700" dirty="0">
                <a:solidFill>
                  <a:schemeClr val="tx1">
                    <a:lumMod val="85000"/>
                    <a:lumOff val="15000"/>
                  </a:schemeClr>
                </a:solidFill>
              </a:rPr>
              <a:t>. </a:t>
            </a:r>
            <a:r>
              <a:rPr lang="en-US" sz="1700" dirty="0" err="1">
                <a:solidFill>
                  <a:schemeClr val="tx1">
                    <a:lumMod val="85000"/>
                    <a:lumOff val="15000"/>
                  </a:schemeClr>
                </a:solidFill>
              </a:rPr>
              <a:t>Vooraf</a:t>
            </a:r>
            <a:r>
              <a:rPr lang="en-US" sz="1700" dirty="0">
                <a:solidFill>
                  <a:schemeClr val="tx1">
                    <a:lumMod val="85000"/>
                    <a:lumOff val="15000"/>
                  </a:schemeClr>
                </a:solidFill>
              </a:rPr>
              <a:t> had je </a:t>
            </a:r>
            <a:r>
              <a:rPr lang="en-US" sz="1700" dirty="0" err="1">
                <a:solidFill>
                  <a:schemeClr val="tx1">
                    <a:lumMod val="85000"/>
                    <a:lumOff val="15000"/>
                  </a:schemeClr>
                </a:solidFill>
              </a:rPr>
              <a:t>een</a:t>
            </a:r>
            <a:r>
              <a:rPr lang="en-US" sz="1700" dirty="0">
                <a:solidFill>
                  <a:schemeClr val="tx1">
                    <a:lumMod val="85000"/>
                    <a:lumOff val="15000"/>
                  </a:schemeClr>
                </a:solidFill>
              </a:rPr>
              <a:t> </a:t>
            </a:r>
            <a:r>
              <a:rPr lang="en-US" sz="1700" dirty="0" err="1">
                <a:solidFill>
                  <a:schemeClr val="tx1">
                    <a:lumMod val="85000"/>
                    <a:lumOff val="15000"/>
                  </a:schemeClr>
                </a:solidFill>
              </a:rPr>
              <a:t>voorstelling</a:t>
            </a:r>
            <a:r>
              <a:rPr lang="en-US" sz="1700" dirty="0">
                <a:solidFill>
                  <a:schemeClr val="tx1">
                    <a:lumMod val="85000"/>
                    <a:lumOff val="15000"/>
                  </a:schemeClr>
                </a:solidFill>
              </a:rPr>
              <a:t> van </a:t>
            </a:r>
            <a:r>
              <a:rPr lang="en-US" sz="1700" dirty="0" err="1">
                <a:solidFill>
                  <a:schemeClr val="tx1">
                    <a:lumMod val="85000"/>
                    <a:lumOff val="15000"/>
                  </a:schemeClr>
                </a:solidFill>
              </a:rPr>
              <a:t>dit</a:t>
            </a:r>
            <a:r>
              <a:rPr lang="en-US" sz="1700" dirty="0">
                <a:solidFill>
                  <a:schemeClr val="tx1">
                    <a:lumMod val="85000"/>
                    <a:lumOff val="15000"/>
                  </a:schemeClr>
                </a:solidFill>
              </a:rPr>
              <a:t> project. </a:t>
            </a:r>
            <a:r>
              <a:rPr lang="en-US" sz="1700" dirty="0" err="1">
                <a:solidFill>
                  <a:schemeClr val="tx1">
                    <a:lumMod val="85000"/>
                    <a:lumOff val="15000"/>
                  </a:schemeClr>
                </a:solidFill>
              </a:rPr>
              <a:t>Achteraf</a:t>
            </a:r>
            <a:r>
              <a:rPr lang="en-US" sz="1700" dirty="0">
                <a:solidFill>
                  <a:schemeClr val="tx1">
                    <a:lumMod val="85000"/>
                    <a:lumOff val="15000"/>
                  </a:schemeClr>
                </a:solidFill>
              </a:rPr>
              <a:t> </a:t>
            </a:r>
            <a:r>
              <a:rPr lang="en-US" sz="1700" dirty="0" err="1">
                <a:solidFill>
                  <a:schemeClr val="tx1">
                    <a:lumMod val="85000"/>
                    <a:lumOff val="15000"/>
                  </a:schemeClr>
                </a:solidFill>
              </a:rPr>
              <a:t>kun</a:t>
            </a:r>
            <a:r>
              <a:rPr lang="en-US" sz="1700" dirty="0">
                <a:solidFill>
                  <a:schemeClr val="tx1">
                    <a:lumMod val="85000"/>
                    <a:lumOff val="15000"/>
                  </a:schemeClr>
                </a:solidFill>
              </a:rPr>
              <a:t> je </a:t>
            </a:r>
            <a:r>
              <a:rPr lang="en-US" sz="1700" dirty="0" err="1">
                <a:solidFill>
                  <a:schemeClr val="tx1">
                    <a:lumMod val="85000"/>
                    <a:lumOff val="15000"/>
                  </a:schemeClr>
                </a:solidFill>
              </a:rPr>
              <a:t>vaststellen</a:t>
            </a:r>
            <a:r>
              <a:rPr lang="en-US" sz="1700" dirty="0">
                <a:solidFill>
                  <a:schemeClr val="tx1">
                    <a:lumMod val="85000"/>
                    <a:lumOff val="15000"/>
                  </a:schemeClr>
                </a:solidFill>
              </a:rPr>
              <a:t> in </a:t>
            </a:r>
            <a:r>
              <a:rPr lang="en-US" sz="1700" dirty="0" err="1">
                <a:solidFill>
                  <a:schemeClr val="tx1">
                    <a:lumMod val="85000"/>
                    <a:lumOff val="15000"/>
                  </a:schemeClr>
                </a:solidFill>
              </a:rPr>
              <a:t>hoeverre</a:t>
            </a:r>
            <a:r>
              <a:rPr lang="en-US" sz="1700" dirty="0">
                <a:solidFill>
                  <a:schemeClr val="tx1">
                    <a:lumMod val="85000"/>
                    <a:lumOff val="15000"/>
                  </a:schemeClr>
                </a:solidFill>
              </a:rPr>
              <a:t> </a:t>
            </a:r>
            <a:r>
              <a:rPr lang="en-US" sz="1700" dirty="0" err="1">
                <a:solidFill>
                  <a:schemeClr val="tx1">
                    <a:lumMod val="85000"/>
                    <a:lumOff val="15000"/>
                  </a:schemeClr>
                </a:solidFill>
              </a:rPr>
              <a:t>deze</a:t>
            </a:r>
            <a:r>
              <a:rPr lang="en-US" sz="1700" dirty="0">
                <a:solidFill>
                  <a:schemeClr val="tx1">
                    <a:lumMod val="85000"/>
                    <a:lumOff val="15000"/>
                  </a:schemeClr>
                </a:solidFill>
              </a:rPr>
              <a:t> </a:t>
            </a:r>
            <a:r>
              <a:rPr lang="en-US" sz="1700" dirty="0" err="1">
                <a:solidFill>
                  <a:schemeClr val="tx1">
                    <a:lumMod val="85000"/>
                    <a:lumOff val="15000"/>
                  </a:schemeClr>
                </a:solidFill>
              </a:rPr>
              <a:t>verwachtingen</a:t>
            </a:r>
            <a:r>
              <a:rPr lang="en-US" sz="1700" dirty="0">
                <a:solidFill>
                  <a:schemeClr val="tx1">
                    <a:lumMod val="85000"/>
                    <a:lumOff val="15000"/>
                  </a:schemeClr>
                </a:solidFill>
              </a:rPr>
              <a:t> </a:t>
            </a:r>
            <a:r>
              <a:rPr lang="en-US" sz="1700" dirty="0" err="1">
                <a:solidFill>
                  <a:schemeClr val="tx1">
                    <a:lumMod val="85000"/>
                    <a:lumOff val="15000"/>
                  </a:schemeClr>
                </a:solidFill>
              </a:rPr>
              <a:t>zijn</a:t>
            </a:r>
            <a:r>
              <a:rPr lang="en-US" sz="1700" dirty="0">
                <a:solidFill>
                  <a:schemeClr val="tx1">
                    <a:lumMod val="85000"/>
                    <a:lumOff val="15000"/>
                  </a:schemeClr>
                </a:solidFill>
              </a:rPr>
              <a:t> </a:t>
            </a:r>
            <a:r>
              <a:rPr lang="en-US" sz="1700" dirty="0" err="1">
                <a:solidFill>
                  <a:schemeClr val="tx1">
                    <a:lumMod val="85000"/>
                    <a:lumOff val="15000"/>
                  </a:schemeClr>
                </a:solidFill>
              </a:rPr>
              <a:t>uitgekomen</a:t>
            </a:r>
            <a:r>
              <a:rPr lang="en-US" sz="1700" dirty="0">
                <a:solidFill>
                  <a:schemeClr val="tx1">
                    <a:lumMod val="85000"/>
                    <a:lumOff val="15000"/>
                  </a:schemeClr>
                </a:solidFill>
              </a:rPr>
              <a:t>. Heb je de </a:t>
            </a:r>
            <a:r>
              <a:rPr lang="en-US" sz="1700" dirty="0" err="1">
                <a:solidFill>
                  <a:schemeClr val="tx1">
                    <a:lumMod val="85000"/>
                    <a:lumOff val="15000"/>
                  </a:schemeClr>
                </a:solidFill>
              </a:rPr>
              <a:t>doelen</a:t>
            </a:r>
            <a:r>
              <a:rPr lang="en-US" sz="1700" dirty="0">
                <a:solidFill>
                  <a:schemeClr val="tx1">
                    <a:lumMod val="85000"/>
                    <a:lumOff val="15000"/>
                  </a:schemeClr>
                </a:solidFill>
              </a:rPr>
              <a:t> (</a:t>
            </a:r>
            <a:r>
              <a:rPr lang="en-US" sz="1700" dirty="0" err="1">
                <a:solidFill>
                  <a:schemeClr val="tx1">
                    <a:lumMod val="85000"/>
                    <a:lumOff val="15000"/>
                  </a:schemeClr>
                </a:solidFill>
              </a:rPr>
              <a:t>dia</a:t>
            </a:r>
            <a:r>
              <a:rPr lang="en-US" sz="1700" dirty="0">
                <a:solidFill>
                  <a:schemeClr val="tx1">
                    <a:lumMod val="85000"/>
                    <a:lumOff val="15000"/>
                  </a:schemeClr>
                </a:solidFill>
              </a:rPr>
              <a:t> 2) </a:t>
            </a:r>
            <a:r>
              <a:rPr lang="en-US" sz="1700" dirty="0" err="1">
                <a:solidFill>
                  <a:schemeClr val="tx1">
                    <a:lumMod val="85000"/>
                    <a:lumOff val="15000"/>
                  </a:schemeClr>
                </a:solidFill>
              </a:rPr>
              <a:t>behaald</a:t>
            </a:r>
            <a:r>
              <a:rPr lang="en-US" sz="1700" dirty="0">
                <a:solidFill>
                  <a:schemeClr val="tx1">
                    <a:lumMod val="85000"/>
                    <a:lumOff val="15000"/>
                  </a:schemeClr>
                </a:solidFill>
              </a:rPr>
              <a:t>? Ben je </a:t>
            </a:r>
            <a:r>
              <a:rPr lang="en-US" sz="1700" dirty="0" err="1">
                <a:solidFill>
                  <a:schemeClr val="tx1">
                    <a:lumMod val="85000"/>
                    <a:lumOff val="15000"/>
                  </a:schemeClr>
                </a:solidFill>
              </a:rPr>
              <a:t>tevreden</a:t>
            </a:r>
            <a:r>
              <a:rPr lang="en-US" sz="1700" dirty="0">
                <a:solidFill>
                  <a:schemeClr val="tx1">
                    <a:lumMod val="85000"/>
                    <a:lumOff val="15000"/>
                  </a:schemeClr>
                </a:solidFill>
              </a:rPr>
              <a:t> over je </a:t>
            </a:r>
            <a:r>
              <a:rPr lang="en-US" sz="1700" dirty="0" err="1">
                <a:solidFill>
                  <a:schemeClr val="tx1">
                    <a:lumMod val="85000"/>
                    <a:lumOff val="15000"/>
                  </a:schemeClr>
                </a:solidFill>
              </a:rPr>
              <a:t>werk</a:t>
            </a:r>
            <a:r>
              <a:rPr lang="en-US" sz="1700" dirty="0">
                <a:solidFill>
                  <a:schemeClr val="tx1">
                    <a:lumMod val="85000"/>
                    <a:lumOff val="15000"/>
                  </a:schemeClr>
                </a:solidFill>
              </a:rPr>
              <a:t>? Had je </a:t>
            </a:r>
            <a:r>
              <a:rPr lang="en-US" sz="1700" dirty="0" err="1">
                <a:solidFill>
                  <a:schemeClr val="tx1">
                    <a:lumMod val="85000"/>
                    <a:lumOff val="15000"/>
                  </a:schemeClr>
                </a:solidFill>
              </a:rPr>
              <a:t>tijd</a:t>
            </a:r>
            <a:r>
              <a:rPr lang="en-US" sz="1700" dirty="0">
                <a:solidFill>
                  <a:schemeClr val="tx1">
                    <a:lumMod val="85000"/>
                    <a:lumOff val="15000"/>
                  </a:schemeClr>
                </a:solidFill>
              </a:rPr>
              <a:t> </a:t>
            </a:r>
            <a:r>
              <a:rPr lang="en-US" sz="1700" dirty="0" err="1">
                <a:solidFill>
                  <a:schemeClr val="tx1">
                    <a:lumMod val="85000"/>
                    <a:lumOff val="15000"/>
                  </a:schemeClr>
                </a:solidFill>
              </a:rPr>
              <a:t>voldoende</a:t>
            </a:r>
            <a:r>
              <a:rPr lang="en-US" sz="1700" dirty="0">
                <a:solidFill>
                  <a:schemeClr val="tx1">
                    <a:lumMod val="85000"/>
                    <a:lumOff val="15000"/>
                  </a:schemeClr>
                </a:solidFill>
              </a:rPr>
              <a:t>? </a:t>
            </a:r>
            <a:r>
              <a:rPr lang="en-US" sz="1700" dirty="0" err="1">
                <a:solidFill>
                  <a:schemeClr val="tx1">
                    <a:lumMod val="85000"/>
                    <a:lumOff val="15000"/>
                  </a:schemeClr>
                </a:solidFill>
              </a:rPr>
              <a:t>Verliep</a:t>
            </a:r>
            <a:r>
              <a:rPr lang="en-US" sz="1700" dirty="0">
                <a:solidFill>
                  <a:schemeClr val="tx1">
                    <a:lumMod val="85000"/>
                    <a:lumOff val="15000"/>
                  </a:schemeClr>
                </a:solidFill>
              </a:rPr>
              <a:t> het </a:t>
            </a:r>
            <a:r>
              <a:rPr lang="en-US" sz="1700" dirty="0" err="1">
                <a:solidFill>
                  <a:schemeClr val="tx1">
                    <a:lumMod val="85000"/>
                    <a:lumOff val="15000"/>
                  </a:schemeClr>
                </a:solidFill>
              </a:rPr>
              <a:t>plussen</a:t>
            </a:r>
            <a:r>
              <a:rPr lang="en-US" sz="1700" dirty="0">
                <a:solidFill>
                  <a:schemeClr val="tx1">
                    <a:lumMod val="85000"/>
                    <a:lumOff val="15000"/>
                  </a:schemeClr>
                </a:solidFill>
              </a:rPr>
              <a:t> </a:t>
            </a:r>
            <a:r>
              <a:rPr lang="en-US" sz="1700" dirty="0" err="1">
                <a:solidFill>
                  <a:schemeClr val="tx1">
                    <a:lumMod val="85000"/>
                    <a:lumOff val="15000"/>
                  </a:schemeClr>
                </a:solidFill>
              </a:rPr>
              <a:t>soepel</a:t>
            </a:r>
            <a:r>
              <a:rPr lang="en-US" sz="1700" dirty="0">
                <a:solidFill>
                  <a:schemeClr val="tx1">
                    <a:lumMod val="85000"/>
                    <a:lumOff val="15000"/>
                  </a:schemeClr>
                </a:solidFill>
              </a:rPr>
              <a:t>? Had je </a:t>
            </a:r>
            <a:r>
              <a:rPr lang="en-US" sz="1700" dirty="0" err="1">
                <a:solidFill>
                  <a:schemeClr val="tx1">
                    <a:lumMod val="85000"/>
                    <a:lumOff val="15000"/>
                  </a:schemeClr>
                </a:solidFill>
              </a:rPr>
              <a:t>voldoende</a:t>
            </a:r>
            <a:r>
              <a:rPr lang="en-US" sz="1700" dirty="0">
                <a:solidFill>
                  <a:schemeClr val="tx1">
                    <a:lumMod val="85000"/>
                    <a:lumOff val="15000"/>
                  </a:schemeClr>
                </a:solidFill>
              </a:rPr>
              <a:t> </a:t>
            </a:r>
            <a:r>
              <a:rPr lang="en-US" sz="1700" dirty="0" err="1">
                <a:solidFill>
                  <a:schemeClr val="tx1">
                    <a:lumMod val="85000"/>
                    <a:lumOff val="15000"/>
                  </a:schemeClr>
                </a:solidFill>
              </a:rPr>
              <a:t>begeleiding</a:t>
            </a:r>
            <a:r>
              <a:rPr lang="en-US" sz="1700" dirty="0">
                <a:solidFill>
                  <a:schemeClr val="tx1">
                    <a:lumMod val="85000"/>
                    <a:lumOff val="15000"/>
                  </a:schemeClr>
                </a:solidFill>
              </a:rPr>
              <a:t>? Ben je </a:t>
            </a:r>
            <a:r>
              <a:rPr lang="en-US" sz="1700" dirty="0" err="1">
                <a:solidFill>
                  <a:schemeClr val="tx1">
                    <a:lumMod val="85000"/>
                    <a:lumOff val="15000"/>
                  </a:schemeClr>
                </a:solidFill>
              </a:rPr>
              <a:t>enthousiast</a:t>
            </a:r>
            <a:r>
              <a:rPr lang="en-US" sz="1700" dirty="0">
                <a:solidFill>
                  <a:schemeClr val="tx1">
                    <a:lumMod val="85000"/>
                    <a:lumOff val="15000"/>
                  </a:schemeClr>
                </a:solidFill>
              </a:rPr>
              <a:t> om je </a:t>
            </a:r>
            <a:r>
              <a:rPr lang="en-US" sz="1700" dirty="0" err="1">
                <a:solidFill>
                  <a:schemeClr val="tx1">
                    <a:lumMod val="85000"/>
                    <a:lumOff val="15000"/>
                  </a:schemeClr>
                </a:solidFill>
              </a:rPr>
              <a:t>kennis</a:t>
            </a:r>
            <a:r>
              <a:rPr lang="en-US" sz="1700" dirty="0">
                <a:solidFill>
                  <a:schemeClr val="tx1">
                    <a:lumMod val="85000"/>
                    <a:lumOff val="15000"/>
                  </a:schemeClr>
                </a:solidFill>
              </a:rPr>
              <a:t> en </a:t>
            </a:r>
            <a:r>
              <a:rPr lang="en-US" sz="1700" dirty="0" err="1">
                <a:solidFill>
                  <a:schemeClr val="tx1">
                    <a:lumMod val="85000"/>
                    <a:lumOff val="15000"/>
                  </a:schemeClr>
                </a:solidFill>
              </a:rPr>
              <a:t>vaardigheden</a:t>
            </a:r>
            <a:r>
              <a:rPr lang="en-US" sz="1700" dirty="0">
                <a:solidFill>
                  <a:schemeClr val="tx1">
                    <a:lumMod val="85000"/>
                    <a:lumOff val="15000"/>
                  </a:schemeClr>
                </a:solidFill>
              </a:rPr>
              <a:t> </a:t>
            </a:r>
            <a:r>
              <a:rPr lang="en-US" sz="1700" dirty="0" err="1">
                <a:solidFill>
                  <a:schemeClr val="tx1">
                    <a:lumMod val="85000"/>
                    <a:lumOff val="15000"/>
                  </a:schemeClr>
                </a:solidFill>
              </a:rPr>
              <a:t>verder</a:t>
            </a:r>
            <a:r>
              <a:rPr lang="en-US" sz="1700" dirty="0">
                <a:solidFill>
                  <a:schemeClr val="tx1">
                    <a:lumMod val="85000"/>
                    <a:lumOff val="15000"/>
                  </a:schemeClr>
                </a:solidFill>
              </a:rPr>
              <a:t> </a:t>
            </a:r>
            <a:r>
              <a:rPr lang="en-US" sz="1700" dirty="0" err="1">
                <a:solidFill>
                  <a:schemeClr val="tx1">
                    <a:lumMod val="85000"/>
                    <a:lumOff val="15000"/>
                  </a:schemeClr>
                </a:solidFill>
              </a:rPr>
              <a:t>te</a:t>
            </a:r>
            <a:r>
              <a:rPr lang="en-US" sz="1700" dirty="0">
                <a:solidFill>
                  <a:schemeClr val="tx1">
                    <a:lumMod val="85000"/>
                    <a:lumOff val="15000"/>
                  </a:schemeClr>
                </a:solidFill>
              </a:rPr>
              <a:t> </a:t>
            </a:r>
            <a:r>
              <a:rPr lang="en-US" sz="1700" dirty="0" err="1">
                <a:solidFill>
                  <a:schemeClr val="tx1">
                    <a:lumMod val="85000"/>
                    <a:lumOff val="15000"/>
                  </a:schemeClr>
                </a:solidFill>
              </a:rPr>
              <a:t>ontwikkelen</a:t>
            </a:r>
            <a:r>
              <a:rPr lang="en-US" sz="1700" dirty="0">
                <a:solidFill>
                  <a:schemeClr val="tx1">
                    <a:lumMod val="85000"/>
                    <a:lumOff val="15000"/>
                  </a:schemeClr>
                </a:solidFill>
              </a:rPr>
              <a:t>? </a:t>
            </a:r>
          </a:p>
          <a:p>
            <a:pPr marL="0" indent="0">
              <a:lnSpc>
                <a:spcPct val="100000"/>
              </a:lnSpc>
              <a:buNone/>
            </a:pPr>
            <a:r>
              <a:rPr lang="en-US" sz="1700" dirty="0" err="1">
                <a:solidFill>
                  <a:schemeClr val="tx1">
                    <a:lumMod val="85000"/>
                    <a:lumOff val="15000"/>
                  </a:schemeClr>
                </a:solidFill>
              </a:rPr>
              <a:t>Probeer</a:t>
            </a:r>
            <a:r>
              <a:rPr lang="en-US" sz="1700" dirty="0">
                <a:solidFill>
                  <a:schemeClr val="tx1">
                    <a:lumMod val="85000"/>
                    <a:lumOff val="15000"/>
                  </a:schemeClr>
                </a:solidFill>
              </a:rPr>
              <a:t> in </a:t>
            </a:r>
            <a:r>
              <a:rPr lang="en-US" sz="1700" dirty="0" err="1">
                <a:solidFill>
                  <a:schemeClr val="tx1">
                    <a:lumMod val="85000"/>
                    <a:lumOff val="15000"/>
                  </a:schemeClr>
                </a:solidFill>
              </a:rPr>
              <a:t>een</a:t>
            </a:r>
            <a:r>
              <a:rPr lang="en-US" sz="1700" dirty="0">
                <a:solidFill>
                  <a:schemeClr val="tx1">
                    <a:lumMod val="85000"/>
                    <a:lumOff val="15000"/>
                  </a:schemeClr>
                </a:solidFill>
              </a:rPr>
              <a:t> </a:t>
            </a:r>
            <a:r>
              <a:rPr lang="en-US" sz="1700" dirty="0" err="1">
                <a:solidFill>
                  <a:schemeClr val="tx1">
                    <a:lumMod val="85000"/>
                    <a:lumOff val="15000"/>
                  </a:schemeClr>
                </a:solidFill>
              </a:rPr>
              <a:t>korte</a:t>
            </a:r>
            <a:r>
              <a:rPr lang="en-US" sz="1700" dirty="0">
                <a:solidFill>
                  <a:schemeClr val="tx1">
                    <a:lumMod val="85000"/>
                    <a:lumOff val="15000"/>
                  </a:schemeClr>
                </a:solidFill>
              </a:rPr>
              <a:t> </a:t>
            </a:r>
            <a:r>
              <a:rPr lang="en-US" sz="1700" dirty="0" err="1">
                <a:solidFill>
                  <a:schemeClr val="tx1">
                    <a:lumMod val="85000"/>
                    <a:lumOff val="15000"/>
                  </a:schemeClr>
                </a:solidFill>
              </a:rPr>
              <a:t>beschrijving</a:t>
            </a:r>
            <a:r>
              <a:rPr lang="en-US" sz="1700" dirty="0">
                <a:solidFill>
                  <a:schemeClr val="tx1">
                    <a:lumMod val="85000"/>
                    <a:lumOff val="15000"/>
                  </a:schemeClr>
                </a:solidFill>
              </a:rPr>
              <a:t> </a:t>
            </a:r>
            <a:r>
              <a:rPr lang="en-US" sz="1700" dirty="0" err="1">
                <a:solidFill>
                  <a:schemeClr val="tx1">
                    <a:lumMod val="85000"/>
                    <a:lumOff val="15000"/>
                  </a:schemeClr>
                </a:solidFill>
              </a:rPr>
              <a:t>antwoord</a:t>
            </a:r>
            <a:r>
              <a:rPr lang="en-US" sz="1700" dirty="0">
                <a:solidFill>
                  <a:schemeClr val="tx1">
                    <a:lumMod val="85000"/>
                    <a:lumOff val="15000"/>
                  </a:schemeClr>
                </a:solidFill>
              </a:rPr>
              <a:t> </a:t>
            </a:r>
            <a:r>
              <a:rPr lang="en-US" sz="1700" dirty="0" err="1">
                <a:solidFill>
                  <a:schemeClr val="tx1">
                    <a:lumMod val="85000"/>
                    <a:lumOff val="15000"/>
                  </a:schemeClr>
                </a:solidFill>
              </a:rPr>
              <a:t>te</a:t>
            </a:r>
            <a:r>
              <a:rPr lang="en-US" sz="1700" dirty="0">
                <a:solidFill>
                  <a:schemeClr val="tx1">
                    <a:lumMod val="85000"/>
                    <a:lumOff val="15000"/>
                  </a:schemeClr>
                </a:solidFill>
              </a:rPr>
              <a:t> </a:t>
            </a:r>
            <a:r>
              <a:rPr lang="en-US" sz="1700" dirty="0" err="1">
                <a:solidFill>
                  <a:schemeClr val="tx1">
                    <a:lumMod val="85000"/>
                    <a:lumOff val="15000"/>
                  </a:schemeClr>
                </a:solidFill>
              </a:rPr>
              <a:t>geven</a:t>
            </a:r>
            <a:r>
              <a:rPr lang="en-US" sz="1700" dirty="0">
                <a:solidFill>
                  <a:schemeClr val="tx1">
                    <a:lumMod val="85000"/>
                    <a:lumOff val="15000"/>
                  </a:schemeClr>
                </a:solidFill>
              </a:rPr>
              <a:t> op </a:t>
            </a:r>
            <a:r>
              <a:rPr lang="en-US" sz="1700" dirty="0" err="1">
                <a:solidFill>
                  <a:schemeClr val="tx1">
                    <a:lumMod val="85000"/>
                    <a:lumOff val="15000"/>
                  </a:schemeClr>
                </a:solidFill>
              </a:rPr>
              <a:t>bovenstaande</a:t>
            </a:r>
            <a:r>
              <a:rPr lang="en-US" sz="1700" dirty="0">
                <a:solidFill>
                  <a:schemeClr val="tx1">
                    <a:lumMod val="85000"/>
                    <a:lumOff val="15000"/>
                  </a:schemeClr>
                </a:solidFill>
              </a:rPr>
              <a:t> </a:t>
            </a:r>
            <a:r>
              <a:rPr lang="en-US" sz="1700" dirty="0" err="1">
                <a:solidFill>
                  <a:schemeClr val="tx1">
                    <a:lumMod val="85000"/>
                    <a:lumOff val="15000"/>
                  </a:schemeClr>
                </a:solidFill>
              </a:rPr>
              <a:t>vragen</a:t>
            </a:r>
            <a:r>
              <a:rPr lang="en-US" sz="1700" dirty="0">
                <a:solidFill>
                  <a:schemeClr val="tx1">
                    <a:lumMod val="85000"/>
                    <a:lumOff val="15000"/>
                  </a:schemeClr>
                </a:solidFill>
              </a:rPr>
              <a:t>. </a:t>
            </a:r>
            <a:r>
              <a:rPr lang="en-US" sz="1700" dirty="0" err="1">
                <a:solidFill>
                  <a:schemeClr val="tx1">
                    <a:lumMod val="85000"/>
                    <a:lumOff val="15000"/>
                  </a:schemeClr>
                </a:solidFill>
              </a:rPr>
              <a:t>Voel</a:t>
            </a:r>
            <a:r>
              <a:rPr lang="en-US" sz="1700" dirty="0">
                <a:solidFill>
                  <a:schemeClr val="tx1">
                    <a:lumMod val="85000"/>
                    <a:lumOff val="15000"/>
                  </a:schemeClr>
                </a:solidFill>
              </a:rPr>
              <a:t> je </a:t>
            </a:r>
            <a:r>
              <a:rPr lang="en-US" sz="1700" dirty="0" err="1">
                <a:solidFill>
                  <a:schemeClr val="tx1">
                    <a:lumMod val="85000"/>
                    <a:lumOff val="15000"/>
                  </a:schemeClr>
                </a:solidFill>
              </a:rPr>
              <a:t>vrij</a:t>
            </a:r>
            <a:r>
              <a:rPr lang="en-US" sz="1700" dirty="0">
                <a:solidFill>
                  <a:schemeClr val="tx1">
                    <a:lumMod val="85000"/>
                    <a:lumOff val="15000"/>
                  </a:schemeClr>
                </a:solidFill>
              </a:rPr>
              <a:t> om je </a:t>
            </a:r>
            <a:r>
              <a:rPr lang="en-US" sz="1700" dirty="0" err="1">
                <a:solidFill>
                  <a:schemeClr val="tx1">
                    <a:lumMod val="85000"/>
                    <a:lumOff val="15000"/>
                  </a:schemeClr>
                </a:solidFill>
              </a:rPr>
              <a:t>beschrijving</a:t>
            </a:r>
            <a:r>
              <a:rPr lang="en-US" sz="1700" dirty="0">
                <a:solidFill>
                  <a:schemeClr val="tx1">
                    <a:lumMod val="85000"/>
                    <a:lumOff val="15000"/>
                  </a:schemeClr>
                </a:solidFill>
              </a:rPr>
              <a:t> </a:t>
            </a:r>
            <a:r>
              <a:rPr lang="en-US" sz="1700" dirty="0" err="1">
                <a:solidFill>
                  <a:schemeClr val="tx1">
                    <a:lumMod val="85000"/>
                    <a:lumOff val="15000"/>
                  </a:schemeClr>
                </a:solidFill>
              </a:rPr>
              <a:t>uit</a:t>
            </a:r>
            <a:r>
              <a:rPr lang="en-US" sz="1700" dirty="0">
                <a:solidFill>
                  <a:schemeClr val="tx1">
                    <a:lumMod val="85000"/>
                    <a:lumOff val="15000"/>
                  </a:schemeClr>
                </a:solidFill>
              </a:rPr>
              <a:t> </a:t>
            </a:r>
            <a:r>
              <a:rPr lang="en-US" sz="1700" dirty="0" err="1">
                <a:solidFill>
                  <a:schemeClr val="tx1">
                    <a:lumMod val="85000"/>
                    <a:lumOff val="15000"/>
                  </a:schemeClr>
                </a:solidFill>
              </a:rPr>
              <a:t>te</a:t>
            </a:r>
            <a:r>
              <a:rPr lang="en-US" sz="1700" dirty="0">
                <a:solidFill>
                  <a:schemeClr val="tx1">
                    <a:lumMod val="85000"/>
                    <a:lumOff val="15000"/>
                  </a:schemeClr>
                </a:solidFill>
              </a:rPr>
              <a:t> </a:t>
            </a:r>
            <a:r>
              <a:rPr lang="en-US" sz="1700" dirty="0" err="1">
                <a:solidFill>
                  <a:schemeClr val="tx1">
                    <a:lumMod val="85000"/>
                    <a:lumOff val="15000"/>
                  </a:schemeClr>
                </a:solidFill>
              </a:rPr>
              <a:t>breiden</a:t>
            </a:r>
            <a:r>
              <a:rPr lang="en-US" sz="1700" dirty="0">
                <a:solidFill>
                  <a:schemeClr val="tx1">
                    <a:lumMod val="85000"/>
                    <a:lumOff val="15000"/>
                  </a:schemeClr>
                </a:solidFill>
              </a:rPr>
              <a:t> en er je </a:t>
            </a:r>
            <a:r>
              <a:rPr lang="en-US" sz="1700" dirty="0" err="1">
                <a:solidFill>
                  <a:schemeClr val="tx1">
                    <a:lumMod val="85000"/>
                    <a:lumOff val="15000"/>
                  </a:schemeClr>
                </a:solidFill>
              </a:rPr>
              <a:t>persoonlijke</a:t>
            </a:r>
            <a:r>
              <a:rPr lang="en-US" sz="1700" dirty="0">
                <a:solidFill>
                  <a:schemeClr val="tx1">
                    <a:lumMod val="85000"/>
                    <a:lumOff val="15000"/>
                  </a:schemeClr>
                </a:solidFill>
              </a:rPr>
              <a:t> </a:t>
            </a:r>
            <a:r>
              <a:rPr lang="en-US" sz="1700" dirty="0" err="1">
                <a:solidFill>
                  <a:schemeClr val="tx1">
                    <a:lumMod val="85000"/>
                    <a:lumOff val="15000"/>
                  </a:schemeClr>
                </a:solidFill>
              </a:rPr>
              <a:t>invulling</a:t>
            </a:r>
            <a:r>
              <a:rPr lang="en-US" sz="1700" dirty="0">
                <a:solidFill>
                  <a:schemeClr val="tx1">
                    <a:lumMod val="85000"/>
                    <a:lumOff val="15000"/>
                  </a:schemeClr>
                </a:solidFill>
              </a:rPr>
              <a:t> </a:t>
            </a:r>
            <a:r>
              <a:rPr lang="en-US" sz="1700" dirty="0" err="1">
                <a:solidFill>
                  <a:schemeClr val="tx1">
                    <a:lumMod val="85000"/>
                    <a:lumOff val="15000"/>
                  </a:schemeClr>
                </a:solidFill>
              </a:rPr>
              <a:t>aan</a:t>
            </a:r>
            <a:r>
              <a:rPr lang="en-US" sz="1700" dirty="0">
                <a:solidFill>
                  <a:schemeClr val="tx1">
                    <a:lumMod val="85000"/>
                    <a:lumOff val="15000"/>
                  </a:schemeClr>
                </a:solidFill>
              </a:rPr>
              <a:t> </a:t>
            </a:r>
            <a:r>
              <a:rPr lang="en-US" sz="1700" dirty="0" err="1">
                <a:solidFill>
                  <a:schemeClr val="tx1">
                    <a:lumMod val="85000"/>
                    <a:lumOff val="15000"/>
                  </a:schemeClr>
                </a:solidFill>
              </a:rPr>
              <a:t>te</a:t>
            </a:r>
            <a:r>
              <a:rPr lang="en-US" sz="1700" dirty="0">
                <a:solidFill>
                  <a:schemeClr val="tx1">
                    <a:lumMod val="85000"/>
                    <a:lumOff val="15000"/>
                  </a:schemeClr>
                </a:solidFill>
              </a:rPr>
              <a:t> </a:t>
            </a:r>
            <a:r>
              <a:rPr lang="en-US" sz="1700" dirty="0" err="1">
                <a:solidFill>
                  <a:schemeClr val="tx1">
                    <a:lumMod val="85000"/>
                    <a:lumOff val="15000"/>
                  </a:schemeClr>
                </a:solidFill>
              </a:rPr>
              <a:t>geven</a:t>
            </a:r>
            <a:r>
              <a:rPr lang="en-US" sz="1700" dirty="0">
                <a:solidFill>
                  <a:schemeClr val="tx1">
                    <a:lumMod val="85000"/>
                    <a:lumOff val="15000"/>
                  </a:schemeClr>
                </a:solidFill>
              </a:rPr>
              <a:t>.</a:t>
            </a:r>
          </a:p>
          <a:p>
            <a:pPr marL="0" indent="0">
              <a:lnSpc>
                <a:spcPct val="100000"/>
              </a:lnSpc>
              <a:buNone/>
            </a:pPr>
            <a:r>
              <a:rPr lang="en-US" sz="1700" dirty="0" err="1">
                <a:solidFill>
                  <a:schemeClr val="tx1">
                    <a:lumMod val="85000"/>
                    <a:lumOff val="15000"/>
                  </a:schemeClr>
                </a:solidFill>
              </a:rPr>
              <a:t>Dit</a:t>
            </a:r>
            <a:r>
              <a:rPr lang="en-US" sz="1700" dirty="0">
                <a:solidFill>
                  <a:schemeClr val="tx1">
                    <a:lumMod val="85000"/>
                    <a:lumOff val="15000"/>
                  </a:schemeClr>
                </a:solidFill>
              </a:rPr>
              <a:t> was </a:t>
            </a:r>
            <a:r>
              <a:rPr lang="en-US" sz="1700" dirty="0" err="1">
                <a:solidFill>
                  <a:schemeClr val="tx1">
                    <a:lumMod val="85000"/>
                    <a:lumOff val="15000"/>
                  </a:schemeClr>
                </a:solidFill>
              </a:rPr>
              <a:t>een</a:t>
            </a:r>
            <a:r>
              <a:rPr lang="en-US" sz="1700" dirty="0">
                <a:solidFill>
                  <a:schemeClr val="tx1">
                    <a:lumMod val="85000"/>
                    <a:lumOff val="15000"/>
                  </a:schemeClr>
                </a:solidFill>
              </a:rPr>
              <a:t> pilot, </a:t>
            </a:r>
            <a:r>
              <a:rPr lang="en-US" sz="1700" dirty="0" err="1">
                <a:solidFill>
                  <a:schemeClr val="tx1">
                    <a:lumMod val="85000"/>
                    <a:lumOff val="15000"/>
                  </a:schemeClr>
                </a:solidFill>
              </a:rPr>
              <a:t>een</a:t>
            </a:r>
            <a:r>
              <a:rPr lang="en-US" sz="1700" dirty="0">
                <a:solidFill>
                  <a:schemeClr val="tx1">
                    <a:lumMod val="85000"/>
                    <a:lumOff val="15000"/>
                  </a:schemeClr>
                </a:solidFill>
              </a:rPr>
              <a:t> </a:t>
            </a:r>
            <a:r>
              <a:rPr lang="en-US" sz="1700" dirty="0" err="1">
                <a:solidFill>
                  <a:schemeClr val="tx1">
                    <a:lumMod val="85000"/>
                    <a:lumOff val="15000"/>
                  </a:schemeClr>
                </a:solidFill>
              </a:rPr>
              <a:t>eerste</a:t>
            </a:r>
            <a:r>
              <a:rPr lang="en-US" sz="1700" dirty="0">
                <a:solidFill>
                  <a:schemeClr val="tx1">
                    <a:lumMod val="85000"/>
                    <a:lumOff val="15000"/>
                  </a:schemeClr>
                </a:solidFill>
              </a:rPr>
              <a:t> </a:t>
            </a:r>
            <a:r>
              <a:rPr lang="en-US" sz="1700" dirty="0" err="1">
                <a:solidFill>
                  <a:schemeClr val="tx1">
                    <a:lumMod val="85000"/>
                    <a:lumOff val="15000"/>
                  </a:schemeClr>
                </a:solidFill>
              </a:rPr>
              <a:t>opzet</a:t>
            </a:r>
            <a:r>
              <a:rPr lang="en-US" sz="1700" dirty="0">
                <a:solidFill>
                  <a:schemeClr val="tx1">
                    <a:lumMod val="85000"/>
                    <a:lumOff val="15000"/>
                  </a:schemeClr>
                </a:solidFill>
              </a:rPr>
              <a:t> van </a:t>
            </a:r>
            <a:r>
              <a:rPr lang="en-US" sz="1700" dirty="0" err="1">
                <a:solidFill>
                  <a:schemeClr val="tx1">
                    <a:lumMod val="85000"/>
                    <a:lumOff val="15000"/>
                  </a:schemeClr>
                </a:solidFill>
              </a:rPr>
              <a:t>dit</a:t>
            </a:r>
            <a:r>
              <a:rPr lang="en-US" sz="1700" dirty="0">
                <a:solidFill>
                  <a:schemeClr val="tx1">
                    <a:lumMod val="85000"/>
                    <a:lumOff val="15000"/>
                  </a:schemeClr>
                </a:solidFill>
              </a:rPr>
              <a:t> </a:t>
            </a:r>
            <a:r>
              <a:rPr lang="en-US" sz="1700" dirty="0" err="1">
                <a:solidFill>
                  <a:schemeClr val="tx1">
                    <a:lumMod val="85000"/>
                    <a:lumOff val="15000"/>
                  </a:schemeClr>
                </a:solidFill>
              </a:rPr>
              <a:t>plusproject</a:t>
            </a:r>
            <a:r>
              <a:rPr lang="en-US" sz="1700" dirty="0">
                <a:solidFill>
                  <a:schemeClr val="tx1">
                    <a:lumMod val="85000"/>
                    <a:lumOff val="15000"/>
                  </a:schemeClr>
                </a:solidFill>
              </a:rPr>
              <a:t> </a:t>
            </a:r>
            <a:r>
              <a:rPr lang="en-US" sz="1700" dirty="0" err="1">
                <a:solidFill>
                  <a:schemeClr val="tx1">
                    <a:lumMod val="85000"/>
                    <a:lumOff val="15000"/>
                  </a:schemeClr>
                </a:solidFill>
              </a:rPr>
              <a:t>voor</a:t>
            </a:r>
            <a:r>
              <a:rPr lang="en-US" sz="1700" dirty="0">
                <a:solidFill>
                  <a:schemeClr val="tx1">
                    <a:lumMod val="85000"/>
                    <a:lumOff val="15000"/>
                  </a:schemeClr>
                </a:solidFill>
              </a:rPr>
              <a:t> BV, om </a:t>
            </a:r>
            <a:r>
              <a:rPr lang="en-US" sz="1700" dirty="0" err="1">
                <a:solidFill>
                  <a:schemeClr val="tx1">
                    <a:lumMod val="85000"/>
                    <a:lumOff val="15000"/>
                  </a:schemeClr>
                </a:solidFill>
              </a:rPr>
              <a:t>te</a:t>
            </a:r>
            <a:r>
              <a:rPr lang="en-US" sz="1700" dirty="0">
                <a:solidFill>
                  <a:schemeClr val="tx1">
                    <a:lumMod val="85000"/>
                    <a:lumOff val="15000"/>
                  </a:schemeClr>
                </a:solidFill>
              </a:rPr>
              <a:t> </a:t>
            </a:r>
            <a:r>
              <a:rPr lang="en-US" sz="1700" dirty="0" err="1">
                <a:solidFill>
                  <a:schemeClr val="tx1">
                    <a:lumMod val="85000"/>
                    <a:lumOff val="15000"/>
                  </a:schemeClr>
                </a:solidFill>
              </a:rPr>
              <a:t>ontdekken</a:t>
            </a:r>
            <a:r>
              <a:rPr lang="en-US" sz="1700" dirty="0">
                <a:solidFill>
                  <a:schemeClr val="tx1">
                    <a:lumMod val="85000"/>
                    <a:lumOff val="15000"/>
                  </a:schemeClr>
                </a:solidFill>
              </a:rPr>
              <a:t> hoe </a:t>
            </a:r>
            <a:r>
              <a:rPr lang="en-US" sz="1700" dirty="0" err="1">
                <a:solidFill>
                  <a:schemeClr val="tx1">
                    <a:lumMod val="85000"/>
                    <a:lumOff val="15000"/>
                  </a:schemeClr>
                </a:solidFill>
              </a:rPr>
              <a:t>alles</a:t>
            </a:r>
            <a:r>
              <a:rPr lang="en-US" sz="1700" dirty="0">
                <a:solidFill>
                  <a:schemeClr val="tx1">
                    <a:lumMod val="85000"/>
                    <a:lumOff val="15000"/>
                  </a:schemeClr>
                </a:solidFill>
              </a:rPr>
              <a:t> </a:t>
            </a:r>
            <a:r>
              <a:rPr lang="en-US" sz="1700" dirty="0" err="1">
                <a:solidFill>
                  <a:schemeClr val="tx1">
                    <a:lumMod val="85000"/>
                    <a:lumOff val="15000"/>
                  </a:schemeClr>
                </a:solidFill>
              </a:rPr>
              <a:t>verloopt</a:t>
            </a:r>
            <a:r>
              <a:rPr lang="en-US" sz="1700" dirty="0">
                <a:solidFill>
                  <a:schemeClr val="tx1">
                    <a:lumMod val="85000"/>
                    <a:lumOff val="15000"/>
                  </a:schemeClr>
                </a:solidFill>
              </a:rPr>
              <a:t>. Tips en </a:t>
            </a:r>
            <a:r>
              <a:rPr lang="en-US" sz="1700" dirty="0" err="1">
                <a:solidFill>
                  <a:schemeClr val="tx1">
                    <a:lumMod val="85000"/>
                    <a:lumOff val="15000"/>
                  </a:schemeClr>
                </a:solidFill>
              </a:rPr>
              <a:t>verbeterpunten</a:t>
            </a:r>
            <a:r>
              <a:rPr lang="en-US" sz="1700" dirty="0">
                <a:solidFill>
                  <a:schemeClr val="tx1">
                    <a:lumMod val="85000"/>
                    <a:lumOff val="15000"/>
                  </a:schemeClr>
                </a:solidFill>
              </a:rPr>
              <a:t> </a:t>
            </a:r>
            <a:r>
              <a:rPr lang="en-US" sz="1700" dirty="0" err="1">
                <a:solidFill>
                  <a:schemeClr val="tx1">
                    <a:lumMod val="85000"/>
                    <a:lumOff val="15000"/>
                  </a:schemeClr>
                </a:solidFill>
              </a:rPr>
              <a:t>zijn</a:t>
            </a:r>
            <a:r>
              <a:rPr lang="en-US" sz="1700" dirty="0">
                <a:solidFill>
                  <a:schemeClr val="tx1">
                    <a:lumMod val="85000"/>
                    <a:lumOff val="15000"/>
                  </a:schemeClr>
                </a:solidFill>
              </a:rPr>
              <a:t> </a:t>
            </a:r>
            <a:r>
              <a:rPr lang="en-US" sz="1700" dirty="0" err="1">
                <a:solidFill>
                  <a:schemeClr val="tx1">
                    <a:lumMod val="85000"/>
                    <a:lumOff val="15000"/>
                  </a:schemeClr>
                </a:solidFill>
              </a:rPr>
              <a:t>dus</a:t>
            </a:r>
            <a:r>
              <a:rPr lang="en-US" sz="1700" dirty="0">
                <a:solidFill>
                  <a:schemeClr val="tx1">
                    <a:lumMod val="85000"/>
                    <a:lumOff val="15000"/>
                  </a:schemeClr>
                </a:solidFill>
              </a:rPr>
              <a:t> van </a:t>
            </a:r>
            <a:r>
              <a:rPr lang="en-US" sz="1700" dirty="0" err="1">
                <a:solidFill>
                  <a:schemeClr val="tx1">
                    <a:lumMod val="85000"/>
                    <a:lumOff val="15000"/>
                  </a:schemeClr>
                </a:solidFill>
              </a:rPr>
              <a:t>harte</a:t>
            </a:r>
            <a:r>
              <a:rPr lang="en-US" sz="1700" dirty="0">
                <a:solidFill>
                  <a:schemeClr val="tx1">
                    <a:lumMod val="85000"/>
                    <a:lumOff val="15000"/>
                  </a:schemeClr>
                </a:solidFill>
              </a:rPr>
              <a:t> </a:t>
            </a:r>
            <a:r>
              <a:rPr lang="en-US" sz="1700" dirty="0" err="1">
                <a:solidFill>
                  <a:schemeClr val="tx1">
                    <a:lumMod val="85000"/>
                    <a:lumOff val="15000"/>
                  </a:schemeClr>
                </a:solidFill>
              </a:rPr>
              <a:t>welkom</a:t>
            </a:r>
            <a:r>
              <a:rPr lang="en-US" sz="1700" dirty="0">
                <a:solidFill>
                  <a:schemeClr val="tx1">
                    <a:lumMod val="85000"/>
                    <a:lumOff val="15000"/>
                  </a:schemeClr>
                </a:solidFill>
              </a:rPr>
              <a:t>! </a:t>
            </a:r>
            <a:r>
              <a:rPr lang="en-US" sz="1700" dirty="0" err="1">
                <a:solidFill>
                  <a:schemeClr val="tx1">
                    <a:lumMod val="85000"/>
                    <a:lumOff val="15000"/>
                  </a:schemeClr>
                </a:solidFill>
              </a:rPr>
              <a:t>Zet</a:t>
            </a:r>
            <a:r>
              <a:rPr lang="en-US" sz="1700" dirty="0">
                <a:solidFill>
                  <a:schemeClr val="tx1">
                    <a:lumMod val="85000"/>
                    <a:lumOff val="15000"/>
                  </a:schemeClr>
                </a:solidFill>
              </a:rPr>
              <a:t> die </a:t>
            </a:r>
            <a:r>
              <a:rPr lang="en-US" sz="1700" dirty="0" err="1">
                <a:solidFill>
                  <a:schemeClr val="tx1">
                    <a:lumMod val="85000"/>
                    <a:lumOff val="15000"/>
                  </a:schemeClr>
                </a:solidFill>
              </a:rPr>
              <a:t>ook</a:t>
            </a:r>
            <a:r>
              <a:rPr lang="en-US" sz="1700" dirty="0">
                <a:solidFill>
                  <a:schemeClr val="tx1">
                    <a:lumMod val="85000"/>
                    <a:lumOff val="15000"/>
                  </a:schemeClr>
                </a:solidFill>
              </a:rPr>
              <a:t> maar in je </a:t>
            </a:r>
            <a:r>
              <a:rPr lang="en-US" sz="1700" dirty="0" err="1">
                <a:solidFill>
                  <a:schemeClr val="tx1">
                    <a:lumMod val="85000"/>
                    <a:lumOff val="15000"/>
                  </a:schemeClr>
                </a:solidFill>
              </a:rPr>
              <a:t>evaluatie</a:t>
            </a:r>
            <a:r>
              <a:rPr lang="en-US" sz="1700" dirty="0">
                <a:solidFill>
                  <a:schemeClr val="tx1">
                    <a:lumMod val="85000"/>
                    <a:lumOff val="15000"/>
                  </a:schemeClr>
                </a:solidFill>
              </a:rPr>
              <a:t>.</a:t>
            </a:r>
          </a:p>
        </p:txBody>
      </p:sp>
      <p:sp>
        <p:nvSpPr>
          <p:cNvPr id="13" name="Freeform: Shape 12">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13950666"/>
      </p:ext>
    </p:extLst>
  </p:cSld>
  <p:clrMapOvr>
    <a:masterClrMapping/>
  </p:clrMapOvr>
</p:sld>
</file>

<file path=ppt/theme/theme1.xml><?xml version="1.0" encoding="utf-8"?>
<a:theme xmlns:a="http://schemas.openxmlformats.org/drawingml/2006/main" name="Office Theme">
  <a:themeElements>
    <a:clrScheme name="Kantoorthema">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Kantoorth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docProps/app.xml><?xml version="1.0" encoding="utf-8"?>
<Properties xmlns="http://schemas.openxmlformats.org/officeDocument/2006/extended-properties" xmlns:vt="http://schemas.openxmlformats.org/officeDocument/2006/docPropsVTypes">
  <Template>Office Theme</Template>
  <TotalTime>2019</TotalTime>
  <Words>2308</Words>
  <Application>Microsoft Office PowerPoint</Application>
  <PresentationFormat>Breedbeeld</PresentationFormat>
  <Paragraphs>124</Paragraphs>
  <Slides>23</Slides>
  <Notes>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23</vt:i4>
      </vt:variant>
    </vt:vector>
  </HeadingPairs>
  <TitlesOfParts>
    <vt:vector size="27" baseType="lpstr">
      <vt:lpstr>Arial</vt:lpstr>
      <vt:lpstr>Calibri</vt:lpstr>
      <vt:lpstr>Calibri Light</vt:lpstr>
      <vt:lpstr>Office Theme</vt:lpstr>
      <vt:lpstr>Mensfiguur</vt:lpstr>
      <vt:lpstr>Doelen</vt:lpstr>
      <vt:lpstr>Programma </vt:lpstr>
      <vt:lpstr>Invulling van het project</vt:lpstr>
      <vt:lpstr>Kunstbeschouwing</vt:lpstr>
      <vt:lpstr>Kunstbeschouwing  Klassieke Oudheid</vt:lpstr>
      <vt:lpstr>Kunstbeschouwing  Middeleeuwen </vt:lpstr>
      <vt:lpstr>Kunstbeschouwing Renaissance</vt:lpstr>
      <vt:lpstr>Kunstbeschouwing  Art nouveau </vt:lpstr>
      <vt:lpstr>Theorie De verhouding van het menselijk lichaam</vt:lpstr>
      <vt:lpstr>Theorie De verhouding van het menselijk lichaam</vt:lpstr>
      <vt:lpstr>Theorie De verhouding van het menselijk lichaam</vt:lpstr>
      <vt:lpstr>Oefening  Ledenpop natekenen</vt:lpstr>
      <vt:lpstr>Theorie Tekenen van verschillende houdingen</vt:lpstr>
      <vt:lpstr>Oefeningen Tekenen van verschillende houdingen</vt:lpstr>
      <vt:lpstr>Oefening Tekenen van een complete mensfiguur</vt:lpstr>
      <vt:lpstr>Oefening Tekenen van een complete mensfiguur</vt:lpstr>
      <vt:lpstr>Werkstuk Mensfiguur in 2D </vt:lpstr>
      <vt:lpstr>Werkstuk Mensfiguur in 3D </vt:lpstr>
      <vt:lpstr>Werkstuk Mensfiguur in 3D </vt:lpstr>
      <vt:lpstr>Werkstuk Mensfiguur in 3D </vt:lpstr>
      <vt:lpstr>Werkstuk Mensfiguur in 3D </vt:lpstr>
      <vt:lpstr>Evaluatie Plusproject ‘mensfiguur’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Mensfiguur</dc:title>
  <dc:creator>Jagt, P. van der (JAG)</dc:creator>
  <cp:lastModifiedBy>Jagt, P. van der (JAG)</cp:lastModifiedBy>
  <cp:revision>63</cp:revision>
  <dcterms:created xsi:type="dcterms:W3CDTF">2022-12-28T12:05:08Z</dcterms:created>
  <dcterms:modified xsi:type="dcterms:W3CDTF">2022-12-30T18:30:25Z</dcterms:modified>
</cp:coreProperties>
</file>